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4" r:id="rId6"/>
    <p:sldId id="259" r:id="rId7"/>
    <p:sldId id="265" r:id="rId8"/>
    <p:sldId id="260" r:id="rId9"/>
    <p:sldId id="261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23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58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03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45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82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8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84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13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67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3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70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C50C-D3D9-4406-9172-E3E35DFBA9D5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25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StarChildren</a:t>
            </a:r>
            <a:r>
              <a:rPr kumimoji="1" lang="ja-JP" altLang="en-US" b="1" dirty="0" smtClean="0"/>
              <a:t>（仮）仕様書</a:t>
            </a:r>
            <a:endParaRPr kumimoji="1" lang="ja-JP" altLang="en-US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チーム：星の親（仮）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00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ゲーム概要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2015" y="1825624"/>
            <a:ext cx="11272058" cy="47081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dirty="0" smtClean="0"/>
              <a:t>アクションゲーム</a:t>
            </a:r>
            <a:r>
              <a:rPr kumimoji="1" lang="en-US" altLang="ja-JP" dirty="0" smtClean="0"/>
              <a:t>×</a:t>
            </a:r>
            <a:r>
              <a:rPr kumimoji="1" lang="ja-JP" altLang="en-US" dirty="0" smtClean="0"/>
              <a:t>育成ゲーム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↳縦スクロールのアクションゲームと育成要素を合わせたゲーム</a:t>
            </a:r>
            <a:endParaRPr lang="en-US" altLang="ja-JP" dirty="0" smtClean="0"/>
          </a:p>
          <a:p>
            <a:r>
              <a:rPr kumimoji="1" lang="ja-JP" altLang="en-US" dirty="0" smtClean="0"/>
              <a:t>毎日キャラクターを育成し、育成したキャラクターでより高くまで塔を上る育成アクションゲーム</a:t>
            </a:r>
            <a:endParaRPr kumimoji="1" lang="en-US" altLang="ja-JP" dirty="0" smtClean="0"/>
          </a:p>
          <a:p>
            <a:endParaRPr lang="en-US" altLang="ja-JP" dirty="0"/>
          </a:p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dirty="0" smtClean="0"/>
              <a:t>コンセプト</a:t>
            </a:r>
            <a:endParaRPr kumimoji="1" lang="en-US" altLang="ja-JP" dirty="0" smtClean="0"/>
          </a:p>
          <a:p>
            <a:r>
              <a:rPr lang="ja-JP" altLang="en-US" dirty="0" smtClean="0"/>
              <a:t>プレイした結果を</a:t>
            </a:r>
            <a:r>
              <a:rPr lang="en-US" altLang="ja-JP" dirty="0" smtClean="0"/>
              <a:t>SNS</a:t>
            </a:r>
            <a:r>
              <a:rPr lang="ja-JP" altLang="en-US" dirty="0" smtClean="0"/>
              <a:t>で自慢したくなるゲーム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dirty="0" smtClean="0"/>
              <a:t>ターゲット</a:t>
            </a:r>
            <a:endParaRPr kumimoji="1" lang="en-US" altLang="ja-JP" dirty="0" smtClean="0"/>
          </a:p>
          <a:p>
            <a:r>
              <a:rPr kumimoji="1" lang="ja-JP" altLang="en-US" dirty="0" smtClean="0"/>
              <a:t>ゲーム好きの２０代前半男性</a:t>
            </a:r>
            <a:r>
              <a:rPr lang="ja-JP" altLang="en-US" dirty="0" smtClean="0"/>
              <a:t>（</a:t>
            </a:r>
            <a:r>
              <a:rPr lang="en-US" altLang="ja-JP" dirty="0" err="1" smtClean="0"/>
              <a:t>Twetter</a:t>
            </a:r>
            <a:r>
              <a:rPr lang="ja-JP" altLang="en-US" dirty="0" smtClean="0"/>
              <a:t>の利用率が高い世代）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8307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502823" cy="160020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/>
              <a:t>タイトル画面仕様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502823" cy="3811588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テキストを配置、画面のどこをタップしてもホームへ移動できる。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　</a:t>
            </a:r>
            <a:r>
              <a:rPr kumimoji="1" lang="ja-JP" altLang="en-US" sz="2000" dirty="0" smtClean="0"/>
              <a:t>（</a:t>
            </a:r>
            <a:r>
              <a:rPr lang="ja-JP" altLang="en-US" sz="2000" dirty="0"/>
              <a:t>テキスト</a:t>
            </a:r>
            <a:r>
              <a:rPr lang="ja-JP" altLang="en-US" sz="2000" dirty="0" smtClean="0"/>
              <a:t>は英語</a:t>
            </a:r>
            <a:r>
              <a:rPr kumimoji="1" lang="ja-JP" altLang="en-US" sz="2000" dirty="0" smtClean="0"/>
              <a:t>）</a:t>
            </a:r>
            <a:endParaRPr kumimoji="1" lang="ja-JP" altLang="en-US" sz="20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6"/>
            <a:ext cx="3722024" cy="661693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7323513" y="4854633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037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502823" cy="160020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/>
              <a:t>ホームシーン仕様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768830" cy="3811588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育成キャラクター名、テキストで表示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アクションステージ選択の表示（ボタン）</a:t>
            </a:r>
            <a:r>
              <a:rPr lang="ja-JP" altLang="en-US" sz="2000" dirty="0"/>
              <a:t>　</a:t>
            </a:r>
            <a:r>
              <a:rPr lang="ja-JP" altLang="en-US" sz="2000" dirty="0" smtClean="0"/>
              <a:t>（シーン内でステージ選択画面を表示）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 startAt="3"/>
            </a:pPr>
            <a:r>
              <a:rPr lang="ja-JP" altLang="en-US" sz="2000" dirty="0" smtClean="0"/>
              <a:t>育成シーンへの移動（ボタン）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 startAt="3"/>
            </a:pPr>
            <a:r>
              <a:rPr kumimoji="1" lang="ja-JP" altLang="en-US" sz="2000" dirty="0" smtClean="0"/>
              <a:t>アルバムシーンへの移動（ボタン）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 startAt="3"/>
            </a:pPr>
            <a:r>
              <a:rPr kumimoji="1" lang="ja-JP" altLang="en-US" sz="2000" dirty="0" smtClean="0"/>
              <a:t>設定画面の表示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（ボタン、項目は音量、タイトル</a:t>
            </a:r>
            <a:r>
              <a:rPr lang="ja-JP" altLang="en-US" sz="2000" dirty="0"/>
              <a:t>へ</a:t>
            </a:r>
            <a:r>
              <a:rPr lang="ja-JP" altLang="en-US" sz="2000" dirty="0" smtClean="0"/>
              <a:t>戻る、キャラの名前変更、育成リセット</a:t>
            </a:r>
            <a:r>
              <a:rPr kumimoji="1" lang="ja-JP" altLang="en-US" sz="2000" dirty="0" smtClean="0"/>
              <a:t>）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 startAt="3"/>
            </a:pPr>
            <a:r>
              <a:rPr lang="en-US" altLang="ja-JP" sz="2000" dirty="0" smtClean="0"/>
              <a:t>SNS</a:t>
            </a:r>
            <a:r>
              <a:rPr lang="ja-JP" altLang="en-US" sz="2000" dirty="0" smtClean="0"/>
              <a:t>投稿画面の表示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（ボタンシーン内に表示）</a:t>
            </a:r>
            <a:endParaRPr kumimoji="1" lang="ja-JP" altLang="en-US" sz="20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6"/>
            <a:ext cx="3722023" cy="661693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7148946" y="307571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7243157" y="4824153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ja-JP" altLang="en-US" dirty="0"/>
          </a:p>
        </p:txBody>
      </p:sp>
      <p:sp>
        <p:nvSpPr>
          <p:cNvPr id="7" name="楕円 6"/>
          <p:cNvSpPr/>
          <p:nvPr/>
        </p:nvSpPr>
        <p:spPr>
          <a:xfrm>
            <a:off x="8790619" y="4824153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kumimoji="1" lang="ja-JP" altLang="en-US" dirty="0"/>
          </a:p>
        </p:txBody>
      </p:sp>
      <p:sp>
        <p:nvSpPr>
          <p:cNvPr id="8" name="楕円 7"/>
          <p:cNvSpPr/>
          <p:nvPr/>
        </p:nvSpPr>
        <p:spPr>
          <a:xfrm>
            <a:off x="6918961" y="6403571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kumimoji="1" lang="ja-JP" altLang="en-US" dirty="0"/>
          </a:p>
        </p:txBody>
      </p:sp>
      <p:sp>
        <p:nvSpPr>
          <p:cNvPr id="11" name="楕円 10"/>
          <p:cNvSpPr/>
          <p:nvPr/>
        </p:nvSpPr>
        <p:spPr>
          <a:xfrm>
            <a:off x="8140932" y="6403571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kumimoji="1" lang="ja-JP" altLang="en-US" dirty="0"/>
          </a:p>
        </p:txBody>
      </p:sp>
      <p:sp>
        <p:nvSpPr>
          <p:cNvPr id="14" name="楕円 13"/>
          <p:cNvSpPr/>
          <p:nvPr/>
        </p:nvSpPr>
        <p:spPr>
          <a:xfrm>
            <a:off x="9396281" y="6403571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495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6193414" cy="160020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/>
              <a:t>オプション画面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768830" cy="3811588"/>
          </a:xfrm>
        </p:spPr>
        <p:txBody>
          <a:bodyPr>
            <a:normAutofit/>
          </a:bodyPr>
          <a:lstStyle/>
          <a:p>
            <a:r>
              <a:rPr kumimoji="1" lang="en-US" altLang="ja-JP" sz="2000" dirty="0" smtClean="0"/>
              <a:t>※</a:t>
            </a:r>
            <a:r>
              <a:rPr kumimoji="1" lang="ja-JP" altLang="en-US" sz="2000" dirty="0" smtClean="0"/>
              <a:t>赤線内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オプションの</a:t>
            </a:r>
            <a:r>
              <a:rPr kumimoji="1" lang="en-US" altLang="ja-JP" sz="2000" dirty="0" smtClean="0"/>
              <a:t>text</a:t>
            </a:r>
            <a:r>
              <a:rPr kumimoji="1" lang="ja-JP" altLang="en-US" sz="2000" dirty="0" smtClean="0"/>
              <a:t>を表示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2000" dirty="0" smtClean="0"/>
              <a:t>BGM</a:t>
            </a:r>
            <a:r>
              <a:rPr kumimoji="1" lang="ja-JP" altLang="en-US" sz="2000" dirty="0" smtClean="0"/>
              <a:t>の</a:t>
            </a:r>
            <a:r>
              <a:rPr kumimoji="1" lang="en-US" altLang="ja-JP" sz="2000" dirty="0" smtClean="0"/>
              <a:t>text</a:t>
            </a:r>
            <a:r>
              <a:rPr kumimoji="1" lang="ja-JP" altLang="en-US" sz="2000" dirty="0" smtClean="0"/>
              <a:t>と変更用のスライダー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2000" dirty="0" smtClean="0"/>
              <a:t>SE</a:t>
            </a:r>
            <a:r>
              <a:rPr lang="ja-JP" altLang="en-US" sz="2000" dirty="0" smtClean="0"/>
              <a:t>の</a:t>
            </a:r>
            <a:r>
              <a:rPr lang="en-US" altLang="ja-JP" sz="2000" dirty="0" smtClean="0"/>
              <a:t>text</a:t>
            </a:r>
            <a:r>
              <a:rPr lang="ja-JP" altLang="en-US" sz="2000" dirty="0" smtClean="0"/>
              <a:t>と変更用のスライダー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タイトルシーンへ遷移するボタン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育成キャラの名前を付け直すボタン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 smtClean="0"/>
              <a:t>育成をリセットして初めからやり直すボタン</a:t>
            </a:r>
            <a:endParaRPr kumimoji="1" lang="ja-JP" altLang="en-US" sz="20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7"/>
            <a:ext cx="3722023" cy="66169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7033517" y="2454424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7033517" y="3139440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ja-JP" altLang="en-US" dirty="0"/>
          </a:p>
        </p:txBody>
      </p:sp>
      <p:sp>
        <p:nvSpPr>
          <p:cNvPr id="7" name="楕円 6"/>
          <p:cNvSpPr/>
          <p:nvPr/>
        </p:nvSpPr>
        <p:spPr>
          <a:xfrm>
            <a:off x="7033517" y="3607603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kumimoji="1" lang="ja-JP" altLang="en-US" dirty="0"/>
          </a:p>
        </p:txBody>
      </p:sp>
      <p:sp>
        <p:nvSpPr>
          <p:cNvPr id="8" name="楕円 7"/>
          <p:cNvSpPr/>
          <p:nvPr/>
        </p:nvSpPr>
        <p:spPr>
          <a:xfrm>
            <a:off x="7033202" y="4075766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kumimoji="1" lang="ja-JP" altLang="en-US" dirty="0"/>
          </a:p>
        </p:txBody>
      </p:sp>
      <p:sp>
        <p:nvSpPr>
          <p:cNvPr id="11" name="楕円 10"/>
          <p:cNvSpPr/>
          <p:nvPr/>
        </p:nvSpPr>
        <p:spPr>
          <a:xfrm>
            <a:off x="8093636" y="4075766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kumimoji="1" lang="ja-JP" altLang="en-US" dirty="0"/>
          </a:p>
        </p:txBody>
      </p:sp>
      <p:sp>
        <p:nvSpPr>
          <p:cNvPr id="14" name="楕円 13"/>
          <p:cNvSpPr/>
          <p:nvPr/>
        </p:nvSpPr>
        <p:spPr>
          <a:xfrm>
            <a:off x="9269061" y="4075766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8322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502823" cy="160020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/>
              <a:t>アクションシーン仕様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768830" cy="3811588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タイムの表示、テキストで表示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ポーズ画面の表示</a:t>
            </a:r>
            <a:endParaRPr lang="en-US" altLang="ja-JP" sz="2000" dirty="0"/>
          </a:p>
          <a:p>
            <a:r>
              <a:rPr kumimoji="1" lang="en-US" altLang="ja-JP" sz="2000" dirty="0" smtClean="0"/>
              <a:t>   </a:t>
            </a:r>
            <a:r>
              <a:rPr kumimoji="1" lang="ja-JP" altLang="en-US" sz="2000" dirty="0" smtClean="0"/>
              <a:t>（ボタン、項目は再開、リスタート、音量設定、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　　</a:t>
            </a:r>
            <a:r>
              <a:rPr kumimoji="1" lang="ja-JP" altLang="en-US" sz="2000" dirty="0" smtClean="0"/>
              <a:t>ホームへ戻る）</a:t>
            </a:r>
            <a:endParaRPr kumimoji="1" lang="ja-JP" altLang="en-US" sz="20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7"/>
            <a:ext cx="3722023" cy="66169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7672648" y="307571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6990569" y="5951916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8298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502823" cy="160020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/>
              <a:t>ポーズ画面仕様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768830" cy="3811588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ポーズの</a:t>
            </a:r>
            <a:r>
              <a:rPr kumimoji="1" lang="en-US" altLang="ja-JP" sz="2000" dirty="0" smtClean="0"/>
              <a:t>text</a:t>
            </a:r>
            <a:r>
              <a:rPr kumimoji="1" lang="ja-JP" altLang="en-US" sz="2000" dirty="0" smtClean="0"/>
              <a:t>を表示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2000" dirty="0"/>
              <a:t>BGM</a:t>
            </a:r>
            <a:r>
              <a:rPr lang="ja-JP" altLang="en-US" sz="2000" dirty="0"/>
              <a:t>の</a:t>
            </a:r>
            <a:r>
              <a:rPr lang="en-US" altLang="ja-JP" sz="2000" dirty="0"/>
              <a:t>text</a:t>
            </a:r>
            <a:r>
              <a:rPr lang="ja-JP" altLang="en-US" sz="2000" dirty="0"/>
              <a:t>と変更用のスライダー</a:t>
            </a:r>
            <a:endParaRPr lang="en-US" altLang="ja-JP" sz="20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2000" dirty="0"/>
              <a:t>SE</a:t>
            </a:r>
            <a:r>
              <a:rPr lang="ja-JP" altLang="en-US" sz="2000" dirty="0"/>
              <a:t>の</a:t>
            </a:r>
            <a:r>
              <a:rPr lang="en-US" altLang="ja-JP" sz="2000" dirty="0"/>
              <a:t>text</a:t>
            </a:r>
            <a:r>
              <a:rPr lang="ja-JP" altLang="en-US" sz="2000" dirty="0"/>
              <a:t>と変更用のスライダー</a:t>
            </a:r>
            <a:endParaRPr lang="en-US" altLang="ja-JP" sz="2000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 smtClean="0"/>
              <a:t>再開する</a:t>
            </a:r>
            <a:r>
              <a:rPr lang="ja-JP" altLang="en-US" sz="2000" dirty="0"/>
              <a:t>ボタン</a:t>
            </a:r>
            <a:endParaRPr lang="en-US" altLang="ja-JP" sz="2000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 smtClean="0"/>
              <a:t>シーンをリセットしてやり直すボタン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 smtClean="0"/>
              <a:t>ホーム画面へ遷移するボタン</a:t>
            </a:r>
            <a:endParaRPr lang="ja-JP" altLang="en-US" sz="2000" dirty="0"/>
          </a:p>
          <a:p>
            <a:pPr marL="457200" indent="-457200">
              <a:buFont typeface="+mj-ea"/>
              <a:buAutoNum type="circleNumDbPlain"/>
            </a:pPr>
            <a:endParaRPr kumimoji="1" lang="ja-JP" altLang="en-US" sz="20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7"/>
            <a:ext cx="3722022" cy="66169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6990569" y="1563877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7033517" y="2238657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ja-JP" altLang="en-US" dirty="0"/>
          </a:p>
        </p:txBody>
      </p:sp>
      <p:sp>
        <p:nvSpPr>
          <p:cNvPr id="7" name="楕円 6"/>
          <p:cNvSpPr/>
          <p:nvPr/>
        </p:nvSpPr>
        <p:spPr>
          <a:xfrm>
            <a:off x="7033517" y="2685255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kumimoji="1" lang="ja-JP" altLang="en-US" dirty="0"/>
          </a:p>
        </p:txBody>
      </p:sp>
      <p:sp>
        <p:nvSpPr>
          <p:cNvPr id="8" name="楕円 7"/>
          <p:cNvSpPr/>
          <p:nvPr/>
        </p:nvSpPr>
        <p:spPr>
          <a:xfrm>
            <a:off x="7176219" y="3330759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kumimoji="1" lang="ja-JP" altLang="en-US" dirty="0"/>
          </a:p>
        </p:txBody>
      </p:sp>
      <p:sp>
        <p:nvSpPr>
          <p:cNvPr id="11" name="楕円 10"/>
          <p:cNvSpPr/>
          <p:nvPr/>
        </p:nvSpPr>
        <p:spPr>
          <a:xfrm>
            <a:off x="8253275" y="3330759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kumimoji="1" lang="ja-JP" altLang="en-US" dirty="0"/>
          </a:p>
        </p:txBody>
      </p:sp>
      <p:sp>
        <p:nvSpPr>
          <p:cNvPr id="12" name="楕円 11"/>
          <p:cNvSpPr/>
          <p:nvPr/>
        </p:nvSpPr>
        <p:spPr>
          <a:xfrm>
            <a:off x="9224101" y="3330759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5169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502823" cy="1600200"/>
          </a:xfrm>
        </p:spPr>
        <p:txBody>
          <a:bodyPr>
            <a:normAutofit/>
          </a:bodyPr>
          <a:lstStyle/>
          <a:p>
            <a:r>
              <a:rPr lang="ja-JP" altLang="en-US" sz="4000" b="1" dirty="0" smtClean="0"/>
              <a:t>育成</a:t>
            </a:r>
            <a:r>
              <a:rPr kumimoji="1" lang="ja-JP" altLang="en-US" sz="4000" b="1" dirty="0" smtClean="0"/>
              <a:t>シーン仕様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768830" cy="3811588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育成キャラクター名、テキストで表示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各ステータスのゲージ</a:t>
            </a:r>
            <a:r>
              <a:rPr lang="ja-JP" altLang="en-US" sz="2000" dirty="0" smtClean="0"/>
              <a:t>、</a:t>
            </a:r>
            <a:r>
              <a:rPr lang="en-US" altLang="ja-JP" sz="2000" dirty="0" smtClean="0"/>
              <a:t>Slider</a:t>
            </a:r>
            <a:r>
              <a:rPr lang="ja-JP" altLang="en-US" sz="2000" dirty="0" smtClean="0"/>
              <a:t>で表示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 smtClean="0"/>
              <a:t>アイテム使用のボタン、ボタンを押すと数字</a:t>
            </a:r>
            <a:endParaRPr lang="en-US" altLang="ja-JP" sz="2000" dirty="0"/>
          </a:p>
          <a:p>
            <a:r>
              <a:rPr lang="ja-JP" altLang="en-US" sz="2000" dirty="0" smtClean="0"/>
              <a:t>　</a:t>
            </a:r>
            <a:r>
              <a:rPr lang="ja-JP" altLang="en-US" sz="2000" dirty="0"/>
              <a:t>　</a:t>
            </a:r>
            <a:r>
              <a:rPr lang="ja-JP" altLang="en-US" sz="2000" dirty="0" smtClean="0"/>
              <a:t>が減りゲージが増加する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 startAt="4"/>
            </a:pPr>
            <a:r>
              <a:rPr kumimoji="1" lang="ja-JP" altLang="en-US" sz="2000" dirty="0" smtClean="0"/>
              <a:t>ホームシーン</a:t>
            </a:r>
            <a:r>
              <a:rPr kumimoji="1" lang="ja-JP" altLang="en-US" sz="2000" dirty="0" smtClean="0"/>
              <a:t>へ遷移するボタン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 startAt="4"/>
            </a:pPr>
            <a:r>
              <a:rPr kumimoji="1" lang="en-US" altLang="ja-JP" sz="2000" dirty="0" smtClean="0"/>
              <a:t>SNS</a:t>
            </a:r>
            <a:r>
              <a:rPr kumimoji="1" lang="ja-JP" altLang="en-US" sz="2000" dirty="0" smtClean="0"/>
              <a:t>投稿画面の表示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（ボタン、シーン内に表示）</a:t>
            </a:r>
            <a:endParaRPr kumimoji="1" lang="en-US" altLang="ja-JP" sz="2000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7"/>
            <a:ext cx="3722023" cy="66169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7126998" y="207818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6964900" y="606829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ja-JP" altLang="en-US" dirty="0"/>
          </a:p>
        </p:txBody>
      </p:sp>
      <p:sp>
        <p:nvSpPr>
          <p:cNvPr id="7" name="楕円 6"/>
          <p:cNvSpPr/>
          <p:nvPr/>
        </p:nvSpPr>
        <p:spPr>
          <a:xfrm>
            <a:off x="8042473" y="5007033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kumimoji="1" lang="ja-JP" altLang="en-US" dirty="0"/>
          </a:p>
        </p:txBody>
      </p:sp>
      <p:sp>
        <p:nvSpPr>
          <p:cNvPr id="8" name="楕円 7"/>
          <p:cNvSpPr/>
          <p:nvPr/>
        </p:nvSpPr>
        <p:spPr>
          <a:xfrm>
            <a:off x="7076558" y="6253942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kumimoji="1" lang="ja-JP" altLang="en-US" dirty="0"/>
          </a:p>
        </p:txBody>
      </p:sp>
      <p:sp>
        <p:nvSpPr>
          <p:cNvPr id="11" name="楕円 10"/>
          <p:cNvSpPr/>
          <p:nvPr/>
        </p:nvSpPr>
        <p:spPr>
          <a:xfrm>
            <a:off x="9073688" y="6267796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8412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502823" cy="1600200"/>
          </a:xfrm>
        </p:spPr>
        <p:txBody>
          <a:bodyPr>
            <a:normAutofit/>
          </a:bodyPr>
          <a:lstStyle/>
          <a:p>
            <a:r>
              <a:rPr lang="ja-JP" altLang="en-US" sz="4000" b="1" dirty="0" smtClean="0"/>
              <a:t>アルバム</a:t>
            </a:r>
            <a:r>
              <a:rPr kumimoji="1" lang="ja-JP" altLang="en-US" sz="4000" b="1" dirty="0" smtClean="0"/>
              <a:t>シーン仕様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502823" cy="3811588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「アルバム」の</a:t>
            </a:r>
            <a:r>
              <a:rPr lang="ja-JP" altLang="en-US" sz="2000" dirty="0" smtClean="0"/>
              <a:t>テキスト</a:t>
            </a:r>
            <a:r>
              <a:rPr lang="ja-JP" altLang="en-US" sz="2000" dirty="0"/>
              <a:t>で</a:t>
            </a:r>
            <a:r>
              <a:rPr kumimoji="1" lang="ja-JP" altLang="en-US" sz="2000" dirty="0" smtClean="0"/>
              <a:t>表示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 smtClean="0"/>
              <a:t>育成が終了したキャラクターの画像を表示</a:t>
            </a:r>
            <a:endParaRPr lang="en-US" altLang="ja-JP" sz="2000" dirty="0" smtClean="0"/>
          </a:p>
          <a:p>
            <a:r>
              <a:rPr lang="ja-JP" altLang="en-US" sz="2000" dirty="0" smtClean="0"/>
              <a:t>　（</a:t>
            </a:r>
            <a:r>
              <a:rPr lang="ja-JP" altLang="en-US" sz="2000" dirty="0"/>
              <a:t>画像を</a:t>
            </a:r>
            <a:r>
              <a:rPr lang="ja-JP" altLang="en-US" sz="2000" dirty="0" smtClean="0"/>
              <a:t>タップすると詳細が見れるボタン形式で）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 startAt="3"/>
            </a:pPr>
            <a:r>
              <a:rPr lang="ja-JP" altLang="en-US" sz="2000" dirty="0"/>
              <a:t>ホームシーン</a:t>
            </a:r>
            <a:r>
              <a:rPr lang="ja-JP" altLang="en-US" sz="2000" dirty="0" smtClean="0"/>
              <a:t>へ遷移するボタン</a:t>
            </a:r>
            <a:endParaRPr kumimoji="1" lang="ja-JP" altLang="en-US" sz="20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6"/>
            <a:ext cx="3722023" cy="661693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7248698" y="249382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7002087" y="709353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ja-JP" altLang="en-US" dirty="0"/>
          </a:p>
        </p:txBody>
      </p:sp>
      <p:sp>
        <p:nvSpPr>
          <p:cNvPr id="7" name="楕円 6"/>
          <p:cNvSpPr/>
          <p:nvPr/>
        </p:nvSpPr>
        <p:spPr>
          <a:xfrm>
            <a:off x="7002087" y="5987935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3962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404</Words>
  <Application>Microsoft Office PowerPoint</Application>
  <PresentationFormat>ワイド画面</PresentationFormat>
  <Paragraphs>82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游ゴシック</vt:lpstr>
      <vt:lpstr>游ゴシック Light</vt:lpstr>
      <vt:lpstr>Arial</vt:lpstr>
      <vt:lpstr>Wingdings</vt:lpstr>
      <vt:lpstr>Office テーマ</vt:lpstr>
      <vt:lpstr>StarChildren（仮）仕様書</vt:lpstr>
      <vt:lpstr>ゲーム概要</vt:lpstr>
      <vt:lpstr>タイトル画面仕様</vt:lpstr>
      <vt:lpstr>ホームシーン仕様</vt:lpstr>
      <vt:lpstr>オプション画面</vt:lpstr>
      <vt:lpstr>アクションシーン仕様</vt:lpstr>
      <vt:lpstr>ポーズ画面仕様</vt:lpstr>
      <vt:lpstr>育成シーン仕様</vt:lpstr>
      <vt:lpstr>アルバムシーン仕様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StarChildren（仮）仕様書</dc:title>
  <dc:creator>Administrator</dc:creator>
  <cp:lastModifiedBy>Administrator</cp:lastModifiedBy>
  <cp:revision>20</cp:revision>
  <dcterms:created xsi:type="dcterms:W3CDTF">2023-07-05T01:54:21Z</dcterms:created>
  <dcterms:modified xsi:type="dcterms:W3CDTF">2023-07-11T06:11:16Z</dcterms:modified>
</cp:coreProperties>
</file>