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57" r:id="rId5"/>
    <p:sldId id="258" r:id="rId6"/>
    <p:sldId id="264" r:id="rId7"/>
    <p:sldId id="269" r:id="rId8"/>
    <p:sldId id="259" r:id="rId9"/>
    <p:sldId id="265" r:id="rId10"/>
    <p:sldId id="266" r:id="rId11"/>
    <p:sldId id="267" r:id="rId12"/>
    <p:sldId id="260" r:id="rId13"/>
    <p:sldId id="26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23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58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03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45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82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8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84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13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67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3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70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C50C-D3D9-4406-9172-E3E35DFBA9D5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25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StarChildren</a:t>
            </a:r>
            <a:r>
              <a:rPr kumimoji="1" lang="ja-JP" altLang="en-US" b="1" dirty="0" smtClean="0"/>
              <a:t>（仮）仕様書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チーム：星の親（仮）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00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lang="ja-JP" altLang="en-US" sz="4000" b="1" dirty="0"/>
              <a:t>リザルト画面</a:t>
            </a:r>
            <a:r>
              <a:rPr kumimoji="1" lang="ja-JP" altLang="en-US" sz="4000" b="1" dirty="0" smtClean="0"/>
              <a:t>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※</a:t>
            </a:r>
            <a:r>
              <a:rPr lang="ja-JP" altLang="en-US" sz="2000" dirty="0" smtClean="0"/>
              <a:t>赤線内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2000" dirty="0" smtClean="0"/>
              <a:t>Time Up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を表示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今回</a:t>
            </a:r>
            <a:r>
              <a:rPr lang="ja-JP" altLang="en-US" sz="2000" dirty="0" smtClean="0"/>
              <a:t>の到達高度を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で表示　　　　　　（記録を更新したら</a:t>
            </a:r>
            <a:r>
              <a:rPr lang="en-US" altLang="ja-JP" sz="2000" dirty="0" smtClean="0"/>
              <a:t>New Record</a:t>
            </a:r>
            <a:r>
              <a:rPr lang="ja-JP" altLang="en-US" sz="2000" dirty="0" smtClean="0"/>
              <a:t>を表示）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今まで</a:t>
            </a:r>
            <a:r>
              <a:rPr lang="ja-JP" altLang="en-US" sz="2000" dirty="0" smtClean="0"/>
              <a:t>の最高高度を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で表示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 smtClean="0"/>
              <a:t>Item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を表示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アイテムごとの</a:t>
            </a:r>
            <a:r>
              <a:rPr lang="ja-JP" altLang="en-US" sz="2000" dirty="0" smtClean="0"/>
              <a:t>個数</a:t>
            </a:r>
            <a:r>
              <a:rPr lang="ja-JP" altLang="en-US" sz="2000" dirty="0"/>
              <a:t>の</a:t>
            </a:r>
            <a:r>
              <a:rPr lang="en-US" altLang="ja-JP" sz="2000" dirty="0" smtClean="0"/>
              <a:t>text</a:t>
            </a:r>
            <a:r>
              <a:rPr lang="ja-JP" altLang="en-US" sz="2000" dirty="0"/>
              <a:t>を</a:t>
            </a:r>
            <a:r>
              <a:rPr lang="ja-JP" altLang="en-US" sz="2000" dirty="0" smtClean="0"/>
              <a:t>表示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 smtClean="0"/>
              <a:t>SNS</a:t>
            </a:r>
            <a:r>
              <a:rPr lang="ja-JP" altLang="en-US" sz="2000" dirty="0" smtClean="0"/>
              <a:t>画面への表示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遷移画面へ移動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2" cy="66169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929079" y="1380997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596195" y="215119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7033517" y="268525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7033517" y="3330759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7195615" y="381356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6871419" y="441562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kumimoji="1" lang="ja-JP" altLang="en-US" dirty="0"/>
          </a:p>
        </p:txBody>
      </p:sp>
      <p:sp>
        <p:nvSpPr>
          <p:cNvPr id="13" name="楕円 12"/>
          <p:cNvSpPr/>
          <p:nvPr/>
        </p:nvSpPr>
        <p:spPr>
          <a:xfrm>
            <a:off x="9178622" y="441562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246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lang="ja-JP" altLang="en-US" sz="4000" b="1" dirty="0"/>
              <a:t>遷移</a:t>
            </a:r>
            <a:r>
              <a:rPr lang="ja-JP" altLang="en-US" sz="4000" b="1" dirty="0" smtClean="0"/>
              <a:t>画面</a:t>
            </a:r>
            <a:r>
              <a:rPr kumimoji="1" lang="ja-JP" altLang="en-US" sz="4000" b="1" dirty="0" smtClean="0"/>
              <a:t>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※</a:t>
            </a:r>
            <a:r>
              <a:rPr lang="ja-JP" altLang="en-US" sz="2000" dirty="0" smtClean="0"/>
              <a:t>赤線内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育成シーンへ遷移するボタン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ホームシーン</a:t>
            </a:r>
            <a:r>
              <a:rPr kumimoji="1" lang="ja-JP" altLang="en-US" sz="2000" dirty="0"/>
              <a:t>へ遷移するボタン</a:t>
            </a:r>
            <a:endParaRPr kumimoji="1" lang="en-US" altLang="ja-JP" sz="20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1" cy="66169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620514" y="253562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620514" y="335750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327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lang="ja-JP" altLang="en-US" sz="4000" b="1" dirty="0" smtClean="0"/>
              <a:t>育成</a:t>
            </a:r>
            <a:r>
              <a:rPr kumimoji="1" lang="ja-JP" altLang="en-US" sz="4000" b="1" dirty="0" smtClean="0"/>
              <a:t>シーン仕様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育成キャラクター名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を</a:t>
            </a:r>
            <a:r>
              <a:rPr kumimoji="1" lang="ja-JP" altLang="en-US" sz="2000" dirty="0" smtClean="0"/>
              <a:t>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各ステータスのゲージ</a:t>
            </a:r>
            <a:r>
              <a:rPr lang="ja-JP" altLang="en-US" sz="2000" dirty="0" smtClean="0"/>
              <a:t>、</a:t>
            </a:r>
            <a:r>
              <a:rPr lang="en-US" altLang="ja-JP" sz="2000" dirty="0" smtClean="0"/>
              <a:t>Slider</a:t>
            </a:r>
            <a:r>
              <a:rPr lang="ja-JP" altLang="en-US" sz="2000" dirty="0" smtClean="0"/>
              <a:t>で表示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アイテム使用のボタン、ボタンを押すと数字</a:t>
            </a:r>
            <a:endParaRPr lang="en-US" altLang="ja-JP" sz="2000" dirty="0"/>
          </a:p>
          <a:p>
            <a:r>
              <a:rPr lang="ja-JP" altLang="en-US" sz="2000" dirty="0" smtClean="0"/>
              <a:t>　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が減りゲージが増加する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 startAt="4"/>
            </a:pPr>
            <a:r>
              <a:rPr kumimoji="1" lang="ja-JP" altLang="en-US" sz="2000" dirty="0" smtClean="0"/>
              <a:t>ホームシーンへ遷移するボタン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 startAt="4"/>
            </a:pPr>
            <a:r>
              <a:rPr kumimoji="1" lang="en-US" altLang="ja-JP" sz="2000" dirty="0" smtClean="0"/>
              <a:t>SNS</a:t>
            </a:r>
            <a:r>
              <a:rPr kumimoji="1" lang="ja-JP" altLang="en-US" sz="2000" dirty="0" smtClean="0"/>
              <a:t>投稿画面の表示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（ボタン、シーン内に表示）</a:t>
            </a:r>
            <a:endParaRPr kumimoji="1" lang="en-US" altLang="ja-JP" sz="20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3" cy="6616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126998" y="20781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6964900" y="606829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8042473" y="500703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7076558" y="6253942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9073688" y="626779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8412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lang="ja-JP" altLang="en-US" sz="4000" b="1" dirty="0" smtClean="0"/>
              <a:t>アルバム</a:t>
            </a:r>
            <a:r>
              <a:rPr kumimoji="1" lang="ja-JP" altLang="en-US" sz="4000" b="1" dirty="0" smtClean="0"/>
              <a:t>シーン仕様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02823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「アルバム」の</a:t>
            </a:r>
            <a:r>
              <a:rPr lang="en-US" altLang="ja-JP" sz="2000" dirty="0"/>
              <a:t>text</a:t>
            </a:r>
            <a:r>
              <a:rPr lang="ja-JP" altLang="en-US" sz="2000" dirty="0" smtClean="0"/>
              <a:t>を</a:t>
            </a:r>
            <a:r>
              <a:rPr kumimoji="1" lang="ja-JP" altLang="en-US" sz="2000" dirty="0" smtClean="0"/>
              <a:t>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育成が終了したキャラクターの画像を表示</a:t>
            </a:r>
            <a:endParaRPr lang="en-US" altLang="ja-JP" sz="2000" dirty="0" smtClean="0"/>
          </a:p>
          <a:p>
            <a:r>
              <a:rPr lang="ja-JP" altLang="en-US" sz="2000" dirty="0" smtClean="0"/>
              <a:t>　（</a:t>
            </a:r>
            <a:r>
              <a:rPr lang="ja-JP" altLang="en-US" sz="2000" dirty="0"/>
              <a:t>画像を</a:t>
            </a:r>
            <a:r>
              <a:rPr lang="ja-JP" altLang="en-US" sz="2000" dirty="0" smtClean="0"/>
              <a:t>タップすると詳細が見れるボタン形式で）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 startAt="3"/>
            </a:pPr>
            <a:r>
              <a:rPr lang="ja-JP" altLang="en-US" sz="2000" dirty="0"/>
              <a:t>ホームシーン</a:t>
            </a:r>
            <a:r>
              <a:rPr lang="ja-JP" altLang="en-US" sz="2000" dirty="0" smtClean="0"/>
              <a:t>へ遷移するボタン</a:t>
            </a: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6"/>
            <a:ext cx="3722023" cy="66169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248698" y="249382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002087" y="70935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7002087" y="598793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96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ゲーム概要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2015" y="1825624"/>
            <a:ext cx="11272058" cy="47081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/>
              <a:t>アクションゲーム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育成ゲーム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↳縦スクロールのアクションゲームと育成要素を合わせたゲーム</a:t>
            </a:r>
            <a:endParaRPr lang="en-US" altLang="ja-JP" dirty="0" smtClean="0"/>
          </a:p>
          <a:p>
            <a:r>
              <a:rPr kumimoji="1" lang="ja-JP" altLang="en-US" dirty="0" smtClean="0"/>
              <a:t>毎日キャラクターを育成し、育成したキャラクターでより高くまで塔を上る育成アクションゲーム</a:t>
            </a:r>
            <a:endParaRPr kumimoji="1" lang="en-US" altLang="ja-JP" dirty="0" smtClean="0"/>
          </a:p>
          <a:p>
            <a:endParaRPr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/>
              <a:t>コンセプト</a:t>
            </a:r>
            <a:endParaRPr kumimoji="1" lang="en-US" altLang="ja-JP" dirty="0" smtClean="0"/>
          </a:p>
          <a:p>
            <a:r>
              <a:rPr lang="ja-JP" altLang="en-US" dirty="0" smtClean="0"/>
              <a:t>プレイした結果を</a:t>
            </a:r>
            <a:r>
              <a:rPr lang="en-US" altLang="ja-JP" dirty="0" smtClean="0"/>
              <a:t>SNS</a:t>
            </a:r>
            <a:r>
              <a:rPr lang="ja-JP" altLang="en-US" dirty="0" smtClean="0"/>
              <a:t>で自慢したくなるゲーム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/>
              <a:t>ターゲット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ゲーム好きの２０代前半男性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Twetter</a:t>
            </a:r>
            <a:r>
              <a:rPr lang="ja-JP" altLang="en-US" dirty="0" smtClean="0"/>
              <a:t>の利用率が高い世代）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830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画面遷移図</a:t>
            </a:r>
            <a:endParaRPr kumimoji="1" lang="ja-JP" altLang="en-US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8" y="2449219"/>
            <a:ext cx="11893043" cy="2587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988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タイトル画面仕様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02823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テキストを配置、画面のどこをタップしてもホームへ移動できる。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　</a:t>
            </a:r>
            <a:r>
              <a:rPr kumimoji="1" lang="ja-JP" altLang="en-US" sz="2000" dirty="0" smtClean="0"/>
              <a:t>（</a:t>
            </a:r>
            <a:r>
              <a:rPr lang="ja-JP" altLang="en-US" sz="2000" dirty="0"/>
              <a:t>テキスト</a:t>
            </a:r>
            <a:r>
              <a:rPr lang="ja-JP" altLang="en-US" sz="2000" dirty="0" smtClean="0"/>
              <a:t>は英語</a:t>
            </a:r>
            <a:r>
              <a:rPr kumimoji="1" lang="ja-JP" altLang="en-US" sz="2000" dirty="0" smtClean="0"/>
              <a:t>）</a:t>
            </a: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6"/>
            <a:ext cx="3722024" cy="66169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323513" y="485463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37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ホームシーン仕様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育成キャラクター名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を</a:t>
            </a:r>
            <a:r>
              <a:rPr kumimoji="1" lang="ja-JP" altLang="en-US" sz="2000" dirty="0" smtClean="0"/>
              <a:t>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アクションステージ選択の表示（ボタン）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（シーン内でステージ選択画面を表示）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 startAt="3"/>
            </a:pPr>
            <a:r>
              <a:rPr lang="ja-JP" altLang="en-US" sz="2000" dirty="0" smtClean="0"/>
              <a:t>育成シーンへの移動（ボタン）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 startAt="3"/>
            </a:pPr>
            <a:r>
              <a:rPr kumimoji="1" lang="ja-JP" altLang="en-US" sz="2000" dirty="0" smtClean="0"/>
              <a:t>アルバムシーンへの移動（ボタン）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 startAt="3"/>
            </a:pPr>
            <a:r>
              <a:rPr kumimoji="1" lang="ja-JP" altLang="en-US" sz="2000" dirty="0" smtClean="0"/>
              <a:t>設定画面の表示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（ボタン、項目は音量、タイトル</a:t>
            </a:r>
            <a:r>
              <a:rPr lang="ja-JP" altLang="en-US" sz="2000" dirty="0"/>
              <a:t>へ</a:t>
            </a:r>
            <a:r>
              <a:rPr lang="ja-JP" altLang="en-US" sz="2000" dirty="0" smtClean="0"/>
              <a:t>戻る、キャラの名前変更、育成リセット</a:t>
            </a:r>
            <a:r>
              <a:rPr kumimoji="1" lang="ja-JP" altLang="en-US" sz="2000" dirty="0" smtClean="0"/>
              <a:t>）</a:t>
            </a:r>
            <a:endParaRPr kumimoji="1" lang="en-US" altLang="ja-JP" sz="20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3" cy="6616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148946" y="307571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243157" y="482415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8790619" y="482415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6918961" y="6403571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9514987" y="6403571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495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193414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オプション画面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※</a:t>
            </a:r>
            <a:r>
              <a:rPr kumimoji="1" lang="ja-JP" altLang="en-US" sz="2000" dirty="0" smtClean="0"/>
              <a:t>赤線内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オプションの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を表示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2000" dirty="0" smtClean="0"/>
              <a:t>BGM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と変更用のスライダー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 smtClean="0"/>
              <a:t>SE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と変更用のスライダー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タイトルシーンへ遷移するボタン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育成キャラの名前を付け直すボタン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育成をリセットして初めからやり直す</a:t>
            </a:r>
            <a:r>
              <a:rPr lang="ja-JP" altLang="en-US" sz="2000" dirty="0" smtClean="0"/>
              <a:t>ボタン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/>
              <a:t>オプション画面を閉じるボタン</a:t>
            </a: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2" cy="6616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6929608" y="207667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6979757" y="2757687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6979757" y="318377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6979757" y="373090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8061831" y="373090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  <p:sp>
        <p:nvSpPr>
          <p:cNvPr id="14" name="楕円 13"/>
          <p:cNvSpPr/>
          <p:nvPr/>
        </p:nvSpPr>
        <p:spPr>
          <a:xfrm>
            <a:off x="9194632" y="373090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9194632" y="4344484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832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lang="ja-JP" altLang="en-US" sz="4000" b="1" dirty="0"/>
              <a:t>ステージ</a:t>
            </a:r>
            <a:r>
              <a:rPr lang="ja-JP" altLang="en-US" sz="4000" b="1" dirty="0" smtClean="0"/>
              <a:t>選択画面</a:t>
            </a:r>
            <a:r>
              <a:rPr kumimoji="1" lang="ja-JP" altLang="en-US" sz="4000" b="1" dirty="0" smtClean="0"/>
              <a:t>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990382" cy="3811588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※</a:t>
            </a:r>
            <a:r>
              <a:rPr lang="ja-JP" altLang="en-US" sz="2000" dirty="0" smtClean="0"/>
              <a:t>赤線内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2000" dirty="0" smtClean="0"/>
              <a:t>Stage Select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を表示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各アクションシーンへ遷移するボタン　　　（きらめきの量に応じてステージ開放）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ステージ選択画面</a:t>
            </a:r>
            <a:r>
              <a:rPr lang="ja-JP" altLang="en-US" sz="2000" dirty="0" smtClean="0"/>
              <a:t>を閉じるボタン</a:t>
            </a:r>
            <a:endParaRPr kumimoji="1" lang="en-US" altLang="ja-JP" sz="20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2" cy="6616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047131" y="141280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047131" y="2077519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9028331" y="4249550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120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アクションシーン仕様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タイムの表示の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を表示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ポーズ画面の表示</a:t>
            </a:r>
            <a:endParaRPr lang="en-US" altLang="ja-JP" sz="2000" dirty="0"/>
          </a:p>
          <a:p>
            <a:r>
              <a:rPr kumimoji="1" lang="en-US" altLang="ja-JP" sz="2000" dirty="0" smtClean="0"/>
              <a:t>   </a:t>
            </a:r>
            <a:r>
              <a:rPr kumimoji="1" lang="ja-JP" altLang="en-US" sz="2000" dirty="0" smtClean="0"/>
              <a:t>（ボタン、項目は再開、リスタート、音量設定、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　　</a:t>
            </a:r>
            <a:r>
              <a:rPr kumimoji="1" lang="ja-JP" altLang="en-US" sz="2000" dirty="0" smtClean="0"/>
              <a:t>ホームへ戻る）</a:t>
            </a: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3" cy="6616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672648" y="307571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6990569" y="595191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829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ポーズ画面仕様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02823" cy="3811588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※</a:t>
            </a:r>
            <a:r>
              <a:rPr lang="ja-JP" altLang="en-US" sz="2000" dirty="0" smtClean="0"/>
              <a:t>赤線内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ポーズ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を表示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/>
              <a:t>BGM</a:t>
            </a:r>
            <a:r>
              <a:rPr lang="ja-JP" altLang="en-US" sz="2000" dirty="0"/>
              <a:t>の</a:t>
            </a:r>
            <a:r>
              <a:rPr lang="en-US" altLang="ja-JP" sz="2000" dirty="0"/>
              <a:t>text</a:t>
            </a:r>
            <a:r>
              <a:rPr lang="ja-JP" altLang="en-US" sz="2000" dirty="0"/>
              <a:t>と変更用のスライダー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/>
              <a:t>SE</a:t>
            </a:r>
            <a:r>
              <a:rPr lang="ja-JP" altLang="en-US" sz="2000" dirty="0"/>
              <a:t>の</a:t>
            </a:r>
            <a:r>
              <a:rPr lang="en-US" altLang="ja-JP" sz="2000" dirty="0"/>
              <a:t>text</a:t>
            </a:r>
            <a:r>
              <a:rPr lang="ja-JP" altLang="en-US" sz="2000" dirty="0"/>
              <a:t>と変更用のスライダー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再開する</a:t>
            </a:r>
            <a:r>
              <a:rPr lang="ja-JP" altLang="en-US" sz="2000" dirty="0"/>
              <a:t>ボタン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アクションシーン</a:t>
            </a:r>
            <a:r>
              <a:rPr lang="ja-JP" altLang="en-US" sz="2000" dirty="0" smtClean="0"/>
              <a:t>をリセットしてやり直すボタン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ホームシーンへ</a:t>
            </a:r>
            <a:r>
              <a:rPr lang="ja-JP" altLang="en-US" sz="2000" dirty="0" smtClean="0"/>
              <a:t>遷移するボタン</a:t>
            </a:r>
            <a:endParaRPr lang="ja-JP" altLang="en-US" sz="2000" dirty="0"/>
          </a:p>
          <a:p>
            <a:pPr marL="457200" indent="-457200">
              <a:buFont typeface="+mj-ea"/>
              <a:buAutoNum type="circleNumDbPlain"/>
            </a:pP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2" cy="6616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6990569" y="1563877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033517" y="2238657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7033517" y="268525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7176219" y="3330759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8253275" y="3330759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9224101" y="3330759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516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530</Words>
  <Application>Microsoft Office PowerPoint</Application>
  <PresentationFormat>ワイド画面</PresentationFormat>
  <Paragraphs>114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Wingdings</vt:lpstr>
      <vt:lpstr>Office テーマ</vt:lpstr>
      <vt:lpstr>StarChildren（仮）仕様書</vt:lpstr>
      <vt:lpstr>ゲーム概要</vt:lpstr>
      <vt:lpstr>画面遷移図</vt:lpstr>
      <vt:lpstr>タイトル画面仕様</vt:lpstr>
      <vt:lpstr>ホームシーン仕様</vt:lpstr>
      <vt:lpstr>オプション画面</vt:lpstr>
      <vt:lpstr>ステージ選択画面仕様</vt:lpstr>
      <vt:lpstr>アクションシーン仕様</vt:lpstr>
      <vt:lpstr>ポーズ画面仕様</vt:lpstr>
      <vt:lpstr>リザルト画面仕様</vt:lpstr>
      <vt:lpstr>遷移画面仕様</vt:lpstr>
      <vt:lpstr>育成シーン仕様</vt:lpstr>
      <vt:lpstr>アルバムシーン仕様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StarChildren（仮）仕様書</dc:title>
  <dc:creator>Administrator</dc:creator>
  <cp:lastModifiedBy>Administrator</cp:lastModifiedBy>
  <cp:revision>28</cp:revision>
  <dcterms:created xsi:type="dcterms:W3CDTF">2023-07-05T01:54:21Z</dcterms:created>
  <dcterms:modified xsi:type="dcterms:W3CDTF">2023-07-12T02:43:03Z</dcterms:modified>
</cp:coreProperties>
</file>