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3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5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5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8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8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1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C50C-D3D9-4406-9172-E3E35DFBA9D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StarChildren</a:t>
            </a:r>
            <a:r>
              <a:rPr kumimoji="1" lang="ja-JP" altLang="en-US" b="1" dirty="0" smtClean="0"/>
              <a:t>（仮）仕様書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チーム：星の親（仮）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0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ゲーム概要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2015" y="1825624"/>
            <a:ext cx="11272058" cy="4708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育成ゲーム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↳縦スクロールのアクションゲームと育成要素を合わせたゲーム</a:t>
            </a:r>
            <a:endParaRPr lang="en-US" altLang="ja-JP" dirty="0" smtClean="0"/>
          </a:p>
          <a:p>
            <a:r>
              <a:rPr kumimoji="1" lang="ja-JP" altLang="en-US" dirty="0" smtClean="0"/>
              <a:t>毎日キャラクターを育成し、育成したキャラクターでより高くまで塔を上る育成アクションゲーム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r>
              <a:rPr lang="ja-JP" altLang="en-US" dirty="0" smtClean="0"/>
              <a:t>プレイした結果を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で自慢したくなるゲーム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ターゲット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ゲーム好きの２０代前半男性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Twetter</a:t>
            </a:r>
            <a:r>
              <a:rPr lang="ja-JP" altLang="en-US" dirty="0" smtClean="0"/>
              <a:t>の利用率が高い世代）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30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タイトル画面仕様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テキストを配置、画面のどこをタップしてもホームへ移動できる。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（</a:t>
            </a:r>
            <a:r>
              <a:rPr lang="ja-JP" altLang="en-US" sz="2000" dirty="0"/>
              <a:t>テキスト</a:t>
            </a:r>
            <a:r>
              <a:rPr lang="ja-JP" altLang="en-US" sz="2000" dirty="0" smtClean="0"/>
              <a:t>は英語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4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323513" y="485463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37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ホーム画面仕様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育成キャラクター名、テキストで表示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アクションステージ選択の表示（ボタン）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（シーン内でステージ選択画面を表示）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ja-JP" altLang="en-US" sz="2000" dirty="0" smtClean="0"/>
              <a:t>育成シーンへの移動（ボタン）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kumimoji="1" lang="ja-JP" altLang="en-US" sz="2000" dirty="0" smtClean="0"/>
              <a:t>アルバムシーンへの移動（ボタン）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kumimoji="1" lang="ja-JP" altLang="en-US" sz="2000" dirty="0" smtClean="0"/>
              <a:t>設定画面の表示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（ボタン、項目は音量、タイトル</a:t>
            </a:r>
            <a:r>
              <a:rPr lang="ja-JP" altLang="en-US" sz="2000" dirty="0"/>
              <a:t>へ</a:t>
            </a:r>
            <a:r>
              <a:rPr lang="ja-JP" altLang="en-US" sz="2000" dirty="0" smtClean="0"/>
              <a:t>戻る、キャラの名前変更、育成リセット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en-US" altLang="ja-JP" sz="2000" dirty="0" smtClean="0"/>
              <a:t>SNS</a:t>
            </a:r>
            <a:r>
              <a:rPr lang="ja-JP" altLang="en-US" sz="2000" dirty="0" smtClean="0"/>
              <a:t>投稿画面の表示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（ボタンシーン内に表示）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48946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243157" y="48241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8790619" y="48241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18961" y="6403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8140932" y="6403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396281" y="6403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95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アクション画面仕様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タイムの表示、テキストで表示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ポーズ画面の表示</a:t>
            </a:r>
            <a:endParaRPr lang="en-US" altLang="ja-JP" sz="2000" dirty="0"/>
          </a:p>
          <a:p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（ボタン、項目は再開、リスタート、音量設定、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kumimoji="1" lang="ja-JP" altLang="en-US" sz="2000" dirty="0" smtClean="0"/>
              <a:t>ホームへ戻る）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672648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90569" y="595191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829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育成</a:t>
            </a:r>
            <a:r>
              <a:rPr kumimoji="1" lang="ja-JP" altLang="en-US" sz="4000" b="1" dirty="0" smtClean="0"/>
              <a:t>画面仕様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育成キャラクター名、テキストで表示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各ステータスのゲージ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Slider</a:t>
            </a:r>
            <a:r>
              <a:rPr lang="ja-JP" altLang="en-US" sz="2000" dirty="0" smtClean="0"/>
              <a:t>で表示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アイテム使用のボタン、ボタンを押すと数字</a:t>
            </a:r>
            <a:endParaRPr lang="en-US" altLang="ja-JP" sz="2000" dirty="0"/>
          </a:p>
          <a:p>
            <a:r>
              <a:rPr lang="ja-JP" altLang="en-US" sz="2000" dirty="0" smtClean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が減りゲージが増加する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kumimoji="1" lang="ja-JP" altLang="en-US" sz="2000" dirty="0" smtClean="0"/>
              <a:t>ホームシーンへ移動（ボタン）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kumimoji="1" lang="en-US" altLang="ja-JP" sz="2000" dirty="0" smtClean="0"/>
              <a:t>SNS</a:t>
            </a:r>
            <a:r>
              <a:rPr kumimoji="1" lang="ja-JP" altLang="en-US" sz="2000" dirty="0" smtClean="0"/>
              <a:t>投稿画面の表示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（ボタン、シーン内に表示）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26998" y="2078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64900" y="606829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8042473" y="500703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76558" y="625394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9073688" y="626779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41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アルバム</a:t>
            </a:r>
            <a:r>
              <a:rPr kumimoji="1" lang="ja-JP" altLang="en-US" sz="4000" b="1" dirty="0" smtClean="0"/>
              <a:t>画面仕様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「アルバム」の</a:t>
            </a:r>
            <a:r>
              <a:rPr lang="ja-JP" altLang="en-US" sz="2000" dirty="0" smtClean="0"/>
              <a:t>テキスト</a:t>
            </a:r>
            <a:r>
              <a:rPr lang="ja-JP" altLang="en-US" sz="2000" dirty="0"/>
              <a:t>で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育成が終了したキャラクターの画像を表示</a:t>
            </a:r>
            <a:endParaRPr lang="en-US" altLang="ja-JP" sz="2000" dirty="0" smtClean="0"/>
          </a:p>
          <a:p>
            <a:r>
              <a:rPr lang="ja-JP" altLang="en-US" sz="2000" dirty="0" smtClean="0"/>
              <a:t>　（</a:t>
            </a:r>
            <a:r>
              <a:rPr lang="ja-JP" altLang="en-US" sz="2000" dirty="0"/>
              <a:t>画像を</a:t>
            </a:r>
            <a:r>
              <a:rPr lang="ja-JP" altLang="en-US" sz="2000" dirty="0" smtClean="0"/>
              <a:t>タップすると詳細が見れるボタン形式で）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ja-JP" altLang="en-US" sz="2000" dirty="0"/>
              <a:t>ホームシーンへ</a:t>
            </a:r>
            <a:r>
              <a:rPr lang="ja-JP" altLang="en-US" sz="2000" dirty="0" smtClean="0"/>
              <a:t>移動（ボタン）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96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317</Words>
  <Application>Microsoft Office PowerPoint</Application>
  <PresentationFormat>ワイド画面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Wingdings</vt:lpstr>
      <vt:lpstr>Office テーマ</vt:lpstr>
      <vt:lpstr>StarChildren（仮）仕様書</vt:lpstr>
      <vt:lpstr>ゲーム概要</vt:lpstr>
      <vt:lpstr>タイトル画面仕様</vt:lpstr>
      <vt:lpstr>ホーム画面仕様</vt:lpstr>
      <vt:lpstr>アクション画面仕様</vt:lpstr>
      <vt:lpstr>育成画面仕様</vt:lpstr>
      <vt:lpstr>アルバム画面仕様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StarChildren（仮）仕様書</dc:title>
  <dc:creator>Administrator</dc:creator>
  <cp:lastModifiedBy>Administrator</cp:lastModifiedBy>
  <cp:revision>18</cp:revision>
  <dcterms:created xsi:type="dcterms:W3CDTF">2023-07-05T01:54:21Z</dcterms:created>
  <dcterms:modified xsi:type="dcterms:W3CDTF">2023-07-11T05:02:06Z</dcterms:modified>
</cp:coreProperties>
</file>