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58" r:id="rId6"/>
    <p:sldId id="264" r:id="rId7"/>
    <p:sldId id="269" r:id="rId8"/>
    <p:sldId id="259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3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5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5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8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8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1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C50C-D3D9-4406-9172-E3E35DFBA9D5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StarChildren</a:t>
            </a:r>
            <a:r>
              <a:rPr kumimoji="1" lang="ja-JP" altLang="en-US" b="1" dirty="0" smtClean="0"/>
              <a:t>（仮）仕様書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チーム：星の親（仮）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0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68830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リザルトウィンドウ</a:t>
            </a:r>
            <a:r>
              <a:rPr kumimoji="1" lang="ja-JP" altLang="en-US" sz="4000" b="1" dirty="0" smtClean="0"/>
              <a:t>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2000" dirty="0" smtClean="0"/>
              <a:t>上下の</a:t>
            </a:r>
            <a:r>
              <a:rPr kumimoji="1" lang="en-US" altLang="ja-JP" sz="2000" dirty="0" smtClean="0"/>
              <a:t>UI</a:t>
            </a:r>
            <a:r>
              <a:rPr kumimoji="1" lang="ja-JP" altLang="en-US" sz="2000" dirty="0" smtClean="0"/>
              <a:t>を消す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Time Up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今回</a:t>
            </a:r>
            <a:r>
              <a:rPr lang="ja-JP" altLang="en-US" sz="2000" dirty="0" smtClean="0"/>
              <a:t>の到達高度を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で表示　　　　　　（記録を更新したら</a:t>
            </a:r>
            <a:r>
              <a:rPr lang="en-US" altLang="ja-JP" sz="2000" dirty="0" smtClean="0"/>
              <a:t>New Record</a:t>
            </a:r>
            <a:r>
              <a:rPr lang="ja-JP" altLang="en-US" sz="2000" dirty="0" smtClean="0"/>
              <a:t>を表示）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今まで</a:t>
            </a:r>
            <a:r>
              <a:rPr lang="ja-JP" altLang="en-US" sz="2000" dirty="0" smtClean="0"/>
              <a:t>の最高高度を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で表示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Item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アイテムごとの</a:t>
            </a:r>
            <a:r>
              <a:rPr lang="ja-JP" altLang="en-US" sz="2000" dirty="0" smtClean="0"/>
              <a:t>個数</a:t>
            </a:r>
            <a:r>
              <a:rPr lang="ja-JP" altLang="en-US" sz="2000" dirty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ステージをもう一回遊ぶボタン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育成シーンへ遷移する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ホームシーンへ遷移する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SNS</a:t>
            </a:r>
            <a:r>
              <a:rPr lang="ja-JP" altLang="en-US" sz="2000" dirty="0" smtClean="0"/>
              <a:t>投稿画面を表示するボタン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1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465780" y="71399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465780" y="184230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33517" y="23955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33517" y="310454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7033517" y="366393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6985630" y="49284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8145093" y="49284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236263" y="49284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8145093" y="55607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46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育成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名前変更用の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/>
              <a:t>育成リセットのボタン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各ステータスのゲージ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Slider</a:t>
            </a:r>
            <a:r>
              <a:rPr lang="ja-JP" altLang="en-US" sz="2000" dirty="0" smtClean="0"/>
              <a:t>で</a:t>
            </a:r>
            <a:r>
              <a:rPr lang="ja-JP" altLang="en-US" sz="2000" dirty="0" smtClean="0"/>
              <a:t>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I</a:t>
            </a:r>
            <a:r>
              <a:rPr kumimoji="1" lang="en-US" altLang="ja-JP" sz="2000" dirty="0" smtClean="0"/>
              <a:t>tem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アイテム</a:t>
            </a:r>
            <a:r>
              <a:rPr lang="ja-JP" altLang="en-US" sz="2000" dirty="0" smtClean="0"/>
              <a:t>使用のボタン、ボタンを押すと数字</a:t>
            </a:r>
            <a:endParaRPr lang="en-US" altLang="ja-JP" sz="2000" dirty="0"/>
          </a:p>
          <a:p>
            <a:r>
              <a:rPr lang="ja-JP" altLang="en-US" sz="2000" dirty="0" smtClean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が減りゲージが増加</a:t>
            </a:r>
            <a:r>
              <a:rPr lang="ja-JP" altLang="en-US" sz="2000" dirty="0" smtClean="0"/>
              <a:t>する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 startAt="7"/>
            </a:pPr>
            <a:r>
              <a:rPr kumimoji="1" lang="ja-JP" altLang="en-US" sz="2000" dirty="0" smtClean="0"/>
              <a:t>ホームシーン</a:t>
            </a:r>
            <a:r>
              <a:rPr kumimoji="1" lang="ja-JP" altLang="en-US" sz="2000" dirty="0" smtClean="0"/>
              <a:t>へ遷移する</a:t>
            </a:r>
            <a:r>
              <a:rPr kumimoji="1" lang="ja-JP" altLang="en-US" sz="2000" dirty="0" smtClean="0"/>
              <a:t>ボタン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 startAt="7"/>
            </a:pPr>
            <a:r>
              <a:rPr kumimoji="1" lang="en-US" altLang="ja-JP" sz="2000" dirty="0" smtClean="0"/>
              <a:t>SNS</a:t>
            </a:r>
            <a:r>
              <a:rPr kumimoji="1" lang="ja-JP" altLang="en-US" sz="2000" dirty="0" smtClean="0"/>
              <a:t>投稿</a:t>
            </a:r>
            <a:r>
              <a:rPr kumimoji="1" lang="ja-JP" altLang="en-US" sz="2000" dirty="0" smtClean="0"/>
              <a:t>画面</a:t>
            </a:r>
            <a:r>
              <a:rPr lang="ja-JP" altLang="en-US" sz="2000" dirty="0" smtClean="0"/>
              <a:t>を表示するボタン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（ボタン、シーン内に表示）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26998" y="2078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9397884" y="2078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9984881" y="2493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64900" y="73573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6964900" y="478090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6964900" y="524641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6964900" y="613828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235786" y="613828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4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アルバム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「アルバム」の</a:t>
            </a:r>
            <a:r>
              <a:rPr lang="en-US" altLang="ja-JP" sz="2000" dirty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育成が終了したキャラクターの画像を表示</a:t>
            </a:r>
            <a:endParaRPr lang="en-US" altLang="ja-JP" sz="2000" dirty="0" smtClean="0"/>
          </a:p>
          <a:p>
            <a:r>
              <a:rPr lang="ja-JP" altLang="en-US" sz="2000" dirty="0" smtClean="0"/>
              <a:t>　（</a:t>
            </a:r>
            <a:r>
              <a:rPr lang="ja-JP" altLang="en-US" sz="2000" dirty="0"/>
              <a:t>画像を</a:t>
            </a:r>
            <a:r>
              <a:rPr lang="ja-JP" altLang="en-US" sz="2000" dirty="0" smtClean="0"/>
              <a:t>タップすると詳細が見れるボタン形式で）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ja-JP" altLang="en-US" sz="2000" dirty="0"/>
              <a:t>ホームシーン</a:t>
            </a:r>
            <a:r>
              <a:rPr lang="ja-JP" altLang="en-US" sz="2000" dirty="0" smtClean="0"/>
              <a:t>へ遷移するボタン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96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ゲーム概要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2015" y="1825624"/>
            <a:ext cx="11272058" cy="4708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育成ゲーム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↳縦スクロールのアクションゲームと育成要素を合わせたゲーム</a:t>
            </a:r>
            <a:endParaRPr lang="en-US" altLang="ja-JP" dirty="0" smtClean="0"/>
          </a:p>
          <a:p>
            <a:r>
              <a:rPr kumimoji="1" lang="ja-JP" altLang="en-US" dirty="0" smtClean="0"/>
              <a:t>毎日キャラクターを育成し、育成したキャラクターでより高くまで塔を上る育成アクションゲーム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r>
              <a:rPr lang="ja-JP" altLang="en-US" dirty="0" smtClean="0"/>
              <a:t>プレイした結果を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で自慢したくなるゲーム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ターゲット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ゲーム好きの２０代前半男性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Twetter</a:t>
            </a:r>
            <a:r>
              <a:rPr lang="ja-JP" altLang="en-US" dirty="0" smtClean="0"/>
              <a:t>の利用率が高い世代）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30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画面遷移図</a:t>
            </a:r>
            <a:endParaRPr kumimoji="1" lang="ja-JP" altLang="en-US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" y="2449219"/>
            <a:ext cx="11893043" cy="2587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88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タイトルシーン仕様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テキストを配置、画面のどこをタップしてもホームへ移動できる。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（</a:t>
            </a:r>
            <a:r>
              <a:rPr lang="ja-JP" altLang="en-US" sz="2000" dirty="0"/>
              <a:t>テキスト</a:t>
            </a:r>
            <a:r>
              <a:rPr lang="ja-JP" altLang="en-US" sz="2000" dirty="0" smtClean="0"/>
              <a:t>は英語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4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323513" y="485463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37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ホームシーン仕様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アクションステージ</a:t>
            </a:r>
            <a:r>
              <a:rPr kumimoji="1" lang="ja-JP" altLang="en-US" sz="2000" dirty="0" smtClean="0"/>
              <a:t>選択の表示（ボタン）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（シーン内でステージ選択画面を表示</a:t>
            </a:r>
            <a:r>
              <a:rPr lang="ja-JP" altLang="en-US" sz="2000" dirty="0" smtClean="0"/>
              <a:t>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</a:t>
            </a:r>
            <a:r>
              <a:rPr lang="ja-JP" altLang="en-US" sz="2000" dirty="0" smtClean="0"/>
              <a:t>シーンへの移動（ボタン</a:t>
            </a:r>
            <a:r>
              <a:rPr lang="ja-JP" altLang="en-US" sz="2000" dirty="0" smtClean="0"/>
              <a:t>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アルバムシーン</a:t>
            </a:r>
            <a:r>
              <a:rPr kumimoji="1" lang="ja-JP" altLang="en-US" sz="2000" dirty="0" smtClean="0"/>
              <a:t>への移動（ボタン</a:t>
            </a:r>
            <a:r>
              <a:rPr kumimoji="1" lang="ja-JP" altLang="en-US" sz="2000" dirty="0" smtClean="0"/>
              <a:t>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設定</a:t>
            </a:r>
            <a:r>
              <a:rPr kumimoji="1" lang="ja-JP" altLang="en-US" sz="2000" dirty="0" smtClean="0"/>
              <a:t>画面の表示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（ボタン、項目は音量、タイトル</a:t>
            </a:r>
            <a:r>
              <a:rPr lang="ja-JP" altLang="en-US" sz="2000" dirty="0"/>
              <a:t>へ</a:t>
            </a:r>
            <a:r>
              <a:rPr lang="ja-JP" altLang="en-US" sz="2000" dirty="0" smtClean="0"/>
              <a:t>戻る、キャラの名前変更、育成リセット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48946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361372" y="49116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8790619" y="49116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7037176" y="595034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677085" y="59596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95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193414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オプションウィンドウ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赤線内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オプションの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BGM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と変更用のスライダー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SE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と変更用のスライダー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タイトルシーンへ遷移するボタン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オプションウィンドウ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6929608" y="207667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79757" y="275768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6979757" y="318377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79757" y="373090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9194632" y="373843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32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3683" y="457200"/>
            <a:ext cx="6944539" cy="160020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ステージ</a:t>
            </a:r>
            <a:r>
              <a:rPr lang="ja-JP" altLang="en-US" sz="4000" b="1" dirty="0" smtClean="0"/>
              <a:t>選択ウィンドウ</a:t>
            </a:r>
            <a:r>
              <a:rPr kumimoji="1" lang="ja-JP" altLang="en-US" sz="4000" b="1" dirty="0" smtClean="0"/>
              <a:t>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56591" y="2057400"/>
            <a:ext cx="6273579" cy="3811588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ホームの</a:t>
            </a:r>
            <a:r>
              <a:rPr kumimoji="1" lang="en-US" altLang="ja-JP" sz="2000" dirty="0" smtClean="0"/>
              <a:t>UI</a:t>
            </a:r>
            <a:r>
              <a:rPr kumimoji="1" lang="ja-JP" altLang="en-US" sz="2000" dirty="0" smtClean="0"/>
              <a:t>を全て非表示にする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ステージを</a:t>
            </a:r>
            <a:r>
              <a:rPr lang="ja-JP" altLang="en-US" sz="2000" dirty="0" smtClean="0"/>
              <a:t>表す文字と画像</a:t>
            </a:r>
            <a:r>
              <a:rPr lang="ja-JP" altLang="en-US" sz="2000" dirty="0"/>
              <a:t>を表示</a:t>
            </a:r>
            <a:r>
              <a:rPr lang="ja-JP" altLang="en-US" sz="2000" dirty="0" smtClean="0"/>
              <a:t>する　　　　（スワイプをすることでステージを選択できる）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ウィンドウを閉じるボタン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選択したステージ</a:t>
            </a:r>
            <a:r>
              <a:rPr lang="ja-JP" altLang="en-US" sz="2000" dirty="0" smtClean="0"/>
              <a:t>のシーンへ遷移するボタン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95836" y="56996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71640" y="589362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8790619" y="589362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2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アクションシーン仕様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タイムの表示の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ポーズ画面の表示</a:t>
            </a:r>
            <a:endParaRPr lang="en-US" altLang="ja-JP" sz="2000" dirty="0"/>
          </a:p>
          <a:p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（ボタン、項目は再開、リスタート、音量設定、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kumimoji="1" lang="ja-JP" altLang="en-US" sz="2000" dirty="0" smtClean="0"/>
              <a:t>ホームへ戻る）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672648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90569" y="595191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829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ポーズウィンドウ仕様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下の</a:t>
            </a:r>
            <a:r>
              <a:rPr lang="en-US" altLang="ja-JP" sz="2000" dirty="0" smtClean="0"/>
              <a:t>UI</a:t>
            </a:r>
            <a:r>
              <a:rPr lang="ja-JP" altLang="en-US" sz="2000" dirty="0" smtClean="0"/>
              <a:t>のみ消す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BGM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SE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再開する</a:t>
            </a:r>
            <a:r>
              <a:rPr lang="ja-JP" altLang="en-US" sz="2000" dirty="0"/>
              <a:t>ボタン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アクションシーンをリセットしてやり直すボタン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ホームシーンへ遷移するボタン</a:t>
            </a:r>
            <a:endParaRPr lang="ja-JP" altLang="en-US" sz="2000" dirty="0"/>
          </a:p>
          <a:p>
            <a:pPr marL="457200" indent="-457200">
              <a:buFont typeface="+mj-ea"/>
              <a:buAutoNum type="circleNumDbPlain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033517" y="183994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226683" y="24357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195615" y="298006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15430" y="346797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8119765" y="346797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303112" y="346797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16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542</Words>
  <Application>Microsoft Office PowerPoint</Application>
  <PresentationFormat>ワイド画面</PresentationFormat>
  <Paragraphs>114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Wingdings</vt:lpstr>
      <vt:lpstr>Office テーマ</vt:lpstr>
      <vt:lpstr>StarChildren（仮）仕様書</vt:lpstr>
      <vt:lpstr>ゲーム概要</vt:lpstr>
      <vt:lpstr>画面遷移図</vt:lpstr>
      <vt:lpstr>タイトルシーン仕様</vt:lpstr>
      <vt:lpstr>ホームシーン仕様</vt:lpstr>
      <vt:lpstr>オプションウィンドウ</vt:lpstr>
      <vt:lpstr>ステージ選択ウィンドウ仕様</vt:lpstr>
      <vt:lpstr>アクションシーン仕様</vt:lpstr>
      <vt:lpstr>ポーズウィンドウ仕様</vt:lpstr>
      <vt:lpstr>リザルトウィンドウ仕様</vt:lpstr>
      <vt:lpstr>育成シーン仕様</vt:lpstr>
      <vt:lpstr>アルバムシーン仕様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StarChildren（仮）仕様書</dc:title>
  <dc:creator>Administrator</dc:creator>
  <cp:lastModifiedBy>Administrator</cp:lastModifiedBy>
  <cp:revision>37</cp:revision>
  <dcterms:created xsi:type="dcterms:W3CDTF">2023-07-05T01:54:21Z</dcterms:created>
  <dcterms:modified xsi:type="dcterms:W3CDTF">2023-07-12T06:37:08Z</dcterms:modified>
</cp:coreProperties>
</file>