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GABRIEL CAÑON DIAZ" initials="JGCD" lastIdx="1" clrIdx="0">
    <p:extLst>
      <p:ext uri="{19B8F6BF-5375-455C-9EA6-DF929625EA0E}">
        <p15:presenceInfo xmlns:p15="http://schemas.microsoft.com/office/powerpoint/2012/main" userId="d58c54ed07728c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DBA335-B213-490E-B818-177EFD17635F}" v="11" dt="2020-06-04T13:22:55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18:27:46.84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Juan José Gabriel Cañón Díaz</a:t>
            </a:r>
          </a:p>
          <a:p>
            <a:pPr algn="ctr">
              <a:lnSpc>
                <a:spcPct val="100000"/>
              </a:lnSpc>
            </a:pPr>
            <a:endParaRPr lang="en-US" sz="2400" b="1" i="1" spc="-1" dirty="0">
              <a:solidFill>
                <a:srgbClr val="1F4E7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32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 de Junio de 2020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46922" y="198784"/>
            <a:ext cx="6822461" cy="24889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1392682" y="608964"/>
            <a:ext cx="63586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/>
              <a:t>Predicción del éxito académico en educación superior utilizando arboles de decisión</a:t>
            </a:r>
            <a:endParaRPr lang="es-MX" sz="3200" dirty="0"/>
          </a:p>
        </p:txBody>
      </p:sp>
      <p:sp>
        <p:nvSpPr>
          <p:cNvPr id="9" name="Rectángulo 8"/>
          <p:cNvSpPr/>
          <p:nvPr/>
        </p:nvSpPr>
        <p:spPr>
          <a:xfrm>
            <a:off x="1690255" y="2983021"/>
            <a:ext cx="6179127" cy="18012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84061" y="5898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660352" y="4327595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 1: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Matriz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Strings.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Cada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casilla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contiene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un String el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cual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fue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leído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un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archivo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Csv.</a:t>
            </a:r>
            <a:endParaRPr lang="en-US" sz="1600" b="1" i="1" spc="-1" dirty="0"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7927" y="852225"/>
            <a:ext cx="8368146" cy="32896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128073" y="133544"/>
            <a:ext cx="5705896" cy="4650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484910" y="4310219"/>
            <a:ext cx="8368146" cy="7466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7" name="Imagen 1">
            <a:extLst>
              <a:ext uri="{FF2B5EF4-FFF2-40B4-BE49-F238E27FC236}">
                <a16:creationId xmlns:a16="http://schemas.microsoft.com/office/drawing/2014/main" id="{99B0E8ED-BC32-4A84-9B12-16803E6B9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9" y="958919"/>
            <a:ext cx="8155507" cy="293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81" name="CustomShape 3"/>
          <p:cNvSpPr/>
          <p:nvPr/>
        </p:nvSpPr>
        <p:spPr>
          <a:xfrm>
            <a:off x="3989564" y="2876984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1: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las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operaciones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 la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estructura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datos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5310" y="426049"/>
            <a:ext cx="6914472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57952" y="1675060"/>
            <a:ext cx="8264813" cy="3548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EF8BFE-2AC6-446D-91DD-23B57D3B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16" y="2016550"/>
            <a:ext cx="3947762" cy="2568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357660" y="1225601"/>
            <a:ext cx="7885440" cy="2493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que la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maquina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aprenda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predecir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necesario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leer un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cojunto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archivos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cuales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lograr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prediccion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Para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ello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guardan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los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datos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leidos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una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matriz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cual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tiene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una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complejidad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O(1) y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son n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datos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complejidad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Vuelve O(n)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creacion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del arbol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binario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servirá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extraer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las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decisiones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los que se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basa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el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saber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una persona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tendrá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exito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no,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comlejidad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es O(log N)</a:t>
            </a: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recorrido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del arbol el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cual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recolectará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las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deciciones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las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diferentes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ramas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del arbol los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cuales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seran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guardados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una cola para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despues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comparer con los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datos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la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matriz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saber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persona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tendra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exito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complejidad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es O(n)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57660" y="485161"/>
            <a:ext cx="8121322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357660" y="1225601"/>
            <a:ext cx="8121322" cy="45125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43360" y="380116"/>
            <a:ext cx="3769347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1219200" y="1262492"/>
            <a:ext cx="7315200" cy="40433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4088375-B80C-40C0-8EA3-EC7590E0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64" y="1262492"/>
            <a:ext cx="7169471" cy="314849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F8B612C-12D1-43A7-AD4A-295DD65D3FDE}"/>
              </a:ext>
            </a:extLst>
          </p:cNvPr>
          <p:cNvSpPr txBox="1"/>
          <p:nvPr/>
        </p:nvSpPr>
        <p:spPr>
          <a:xfrm>
            <a:off x="1358347" y="4504712"/>
            <a:ext cx="70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Tabla1: tiempo que gasta cada operación en realizarse</a:t>
            </a:r>
            <a:r>
              <a:rPr lang="es-CO" dirty="0"/>
              <a:t> con sus respectivas medidas (segundos o milisegundos)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AFA8255-FCBA-4F4E-BC36-83E331AB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40" y="1652319"/>
            <a:ext cx="7570520" cy="322448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25234FB-E19A-4283-9C27-3E0483F19FC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51183" y="319059"/>
            <a:ext cx="5811078" cy="780872"/>
          </a:xfrm>
        </p:spPr>
        <p:txBody>
          <a:bodyPr/>
          <a:lstStyle/>
          <a:p>
            <a:r>
              <a:rPr lang="es-MX" dirty="0"/>
              <a:t>Consumo de Memoria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B93A1A-D70F-486C-94F9-3485E73AD0B5}"/>
              </a:ext>
            </a:extLst>
          </p:cNvPr>
          <p:cNvSpPr/>
          <p:nvPr/>
        </p:nvSpPr>
        <p:spPr>
          <a:xfrm>
            <a:off x="786740" y="1550504"/>
            <a:ext cx="7570520" cy="33262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7CDBDE-3377-4C64-A283-D84B584B95AA}"/>
              </a:ext>
            </a:extLst>
          </p:cNvPr>
          <p:cNvSpPr/>
          <p:nvPr/>
        </p:nvSpPr>
        <p:spPr>
          <a:xfrm>
            <a:off x="243360" y="380115"/>
            <a:ext cx="5811078" cy="6270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87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Desarrollado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3360" y="331898"/>
            <a:ext cx="4342495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43360" y="1136530"/>
            <a:ext cx="8595840" cy="45849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8C7875DB-4DD6-4D75-A84F-2B474F2C2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556"/>
            <a:ext cx="8428383" cy="13432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E25D3F5-46FE-4C2E-9CA0-4C0FD5FD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24051"/>
            <a:ext cx="8428383" cy="14098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90C723A-4ECD-4958-9AE2-FBA2C05C0179}"/>
              </a:ext>
            </a:extLst>
          </p:cNvPr>
          <p:cNvSpPr txBox="1"/>
          <p:nvPr/>
        </p:nvSpPr>
        <p:spPr>
          <a:xfrm>
            <a:off x="4969565" y="221989"/>
            <a:ext cx="365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Imágenes de las diferentes salidas que entrega el código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C206315-B94C-4D06-8C66-642706240C1B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flipV="1">
            <a:off x="4541280" y="561240"/>
            <a:ext cx="428285" cy="5752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1B98F76-0707-4021-B1F4-3F2C76040EA4}"/>
              </a:ext>
            </a:extLst>
          </p:cNvPr>
          <p:cNvSpPr/>
          <p:nvPr/>
        </p:nvSpPr>
        <p:spPr>
          <a:xfrm>
            <a:off x="4969565" y="254160"/>
            <a:ext cx="3216385" cy="614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802CE6F-88C0-457D-B508-1A3EB65CE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266863"/>
            <a:ext cx="8428383" cy="1409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2288</TotalTime>
  <Words>246</Words>
  <Application>Microsoft Office PowerPoint</Application>
  <PresentationFormat>Presentación en pantalla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JOSE GABRIEL CAÑON DIAZ</cp:lastModifiedBy>
  <cp:revision>83</cp:revision>
  <dcterms:created xsi:type="dcterms:W3CDTF">2015-03-03T14:30:17Z</dcterms:created>
  <dcterms:modified xsi:type="dcterms:W3CDTF">2020-06-04T13:24:38Z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