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28"/>
  </p:notesMasterIdLst>
  <p:sldIdLst>
    <p:sldId id="267" r:id="rId2"/>
    <p:sldId id="257" r:id="rId3"/>
    <p:sldId id="259" r:id="rId4"/>
    <p:sldId id="263" r:id="rId5"/>
    <p:sldId id="262" r:id="rId6"/>
    <p:sldId id="269" r:id="rId7"/>
    <p:sldId id="268" r:id="rId8"/>
    <p:sldId id="261" r:id="rId9"/>
    <p:sldId id="273" r:id="rId10"/>
    <p:sldId id="274" r:id="rId11"/>
    <p:sldId id="275" r:id="rId12"/>
    <p:sldId id="272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70" r:id="rId22"/>
    <p:sldId id="271" r:id="rId23"/>
    <p:sldId id="276" r:id="rId24"/>
    <p:sldId id="277" r:id="rId25"/>
    <p:sldId id="278" r:id="rId26"/>
    <p:sldId id="27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8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CEB70-E688-4D33-9995-A265932BCF62}" type="datetimeFigureOut">
              <a:rPr lang="pt-BR" smtClean="0"/>
              <a:pPr/>
              <a:t>11/12/2014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F8704-DE50-456B-B753-546B5AD594A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318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12/11/2014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‹nº›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‹nº›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‹nº›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‹nº›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‹nº›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‹nº›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12/11/2014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‹nº›</a:t>
            </a:fld>
            <a:endParaRPr kumimoji="0" 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‹nº›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12/11/2014</a:t>
            </a:fld>
            <a:endParaRPr lang="en-US" sz="1400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www.portal.ufpa.br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9796" y="1484784"/>
            <a:ext cx="7772400" cy="1800200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 </a:t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43608" y="3573016"/>
            <a:ext cx="6696744" cy="2880320"/>
          </a:xfrm>
        </p:spPr>
        <p:txBody>
          <a:bodyPr>
            <a:normAutofit fontScale="92500" lnSpcReduction="20000"/>
          </a:bodyPr>
          <a:lstStyle/>
          <a:p>
            <a:endParaRPr lang="pt-BR" dirty="0" smtClean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OfflinePageViewer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pt-BR" dirty="0" smtClean="0">
              <a:solidFill>
                <a:schemeClr val="tx1"/>
              </a:solidFill>
            </a:endParaRPr>
          </a:p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Aplicação para download de páginas web para visualização completa e 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offline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.</a:t>
            </a:r>
          </a:p>
          <a:p>
            <a:endParaRPr lang="pt-BR" dirty="0">
              <a:solidFill>
                <a:schemeClr val="accent1">
                  <a:lumMod val="75000"/>
                </a:schemeClr>
              </a:solidFill>
              <a:latin typeface="+mj-lt"/>
              <a:cs typeface="Times New Roman" pitchFamily="18" charset="0"/>
            </a:endParaRPr>
          </a:p>
          <a:p>
            <a:endParaRPr lang="pt-BR" dirty="0" smtClean="0">
              <a:solidFill>
                <a:schemeClr val="accent1">
                  <a:lumMod val="75000"/>
                </a:schemeClr>
              </a:solidFill>
              <a:latin typeface="+mj-lt"/>
              <a:cs typeface="Times New Roman" pitchFamily="18" charset="0"/>
            </a:endParaRPr>
          </a:p>
          <a:p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itchFamily="18" charset="0"/>
              </a:rPr>
              <a:t>		             Aluno: João Corsi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18116" y="116632"/>
            <a:ext cx="1368152" cy="1767197"/>
          </a:xfrm>
          <a:prstGeom prst="rect">
            <a:avLst/>
          </a:prstGeom>
          <a:noFill/>
        </p:spPr>
      </p:pic>
      <p:sp>
        <p:nvSpPr>
          <p:cNvPr id="4" name="Retângulo 3"/>
          <p:cNvSpPr/>
          <p:nvPr/>
        </p:nvSpPr>
        <p:spPr>
          <a:xfrm>
            <a:off x="1403648" y="1196752"/>
            <a:ext cx="590465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2400" dirty="0" smtClean="0">
              <a:solidFill>
                <a:schemeClr val="accent1">
                  <a:lumMod val="75000"/>
                </a:schemeClr>
              </a:solidFill>
              <a:latin typeface="+mj-lt"/>
              <a:cs typeface="Times New Roman" pitchFamily="18" charset="0"/>
            </a:endParaRPr>
          </a:p>
          <a:p>
            <a:pPr algn="ctr"/>
            <a:endParaRPr lang="pt-BR" sz="2400" dirty="0" smtClean="0">
              <a:solidFill>
                <a:schemeClr val="accent1">
                  <a:lumMod val="75000"/>
                </a:schemeClr>
              </a:solidFill>
              <a:latin typeface="+mj-lt"/>
              <a:cs typeface="Times New Roman" pitchFamily="18" charset="0"/>
            </a:endParaRPr>
          </a:p>
          <a:p>
            <a:pPr algn="ctr"/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itchFamily="18" charset="0"/>
              </a:rPr>
              <a:t>Universidade 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itchFamily="18" charset="0"/>
              </a:rPr>
              <a:t>Federal do Pará</a:t>
            </a:r>
            <a:br>
              <a:rPr lang="pt-BR" sz="24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itchFamily="18" charset="0"/>
              </a:rPr>
            </a:b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itchFamily="18" charset="0"/>
              </a:rPr>
              <a:t>Faculdade de Ciência </a:t>
            </a:r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itchFamily="18" charset="0"/>
              </a:rPr>
              <a:t>de Computação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itchFamily="18" charset="0"/>
              </a:rPr>
              <a:t/>
            </a:r>
            <a:br>
              <a:rPr lang="pt-BR" sz="24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itchFamily="18" charset="0"/>
              </a:rPr>
            </a:b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itchFamily="18" charset="0"/>
              </a:rPr>
              <a:t>Disciplina: Programação </a:t>
            </a:r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itchFamily="18" charset="0"/>
              </a:rPr>
              <a:t>II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itchFamily="18" charset="0"/>
              </a:rPr>
              <a:t/>
            </a:r>
            <a:br>
              <a:rPr lang="pt-BR" sz="24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itchFamily="18" charset="0"/>
              </a:rPr>
            </a:b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itchFamily="18" charset="0"/>
              </a:rPr>
              <a:t>Prof</a:t>
            </a:r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itchFamily="18" charset="0"/>
              </a:rPr>
              <a:t>.: </a:t>
            </a:r>
            <a:r>
              <a:rPr lang="pt-BR" sz="2400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itchFamily="18" charset="0"/>
              </a:rPr>
              <a:t>Claudomiro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itchFamily="18" charset="0"/>
              </a:rPr>
              <a:t> Sales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/>
            </a:r>
            <a:br>
              <a:rPr lang="pt-BR" sz="2400" dirty="0">
                <a:solidFill>
                  <a:schemeClr val="accent1">
                    <a:lumMod val="75000"/>
                  </a:schemeClr>
                </a:solidFill>
                <a:latin typeface="+mj-lt"/>
              </a:rPr>
            </a:br>
            <a:endParaRPr lang="pt-BR" sz="24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 algn="ctr"/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Trabalho Final</a:t>
            </a:r>
          </a:p>
        </p:txBody>
      </p:sp>
    </p:spTree>
    <p:extLst>
      <p:ext uri="{BB962C8B-B14F-4D97-AF65-F5344CB8AC3E}">
        <p14:creationId xmlns:p14="http://schemas.microsoft.com/office/powerpoint/2010/main" val="363349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Diagrama UML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467" y="1600200"/>
            <a:ext cx="2513465" cy="4800600"/>
          </a:xfrm>
        </p:spPr>
      </p:pic>
    </p:spTree>
    <p:extLst>
      <p:ext uri="{BB962C8B-B14F-4D97-AF65-F5344CB8AC3E}">
        <p14:creationId xmlns:p14="http://schemas.microsoft.com/office/powerpoint/2010/main" val="384176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Diagrama UML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556792"/>
            <a:ext cx="2513465" cy="3244655"/>
          </a:xfrm>
        </p:spPr>
      </p:pic>
    </p:spTree>
    <p:extLst>
      <p:ext uri="{BB962C8B-B14F-4D97-AF65-F5344CB8AC3E}">
        <p14:creationId xmlns:p14="http://schemas.microsoft.com/office/powerpoint/2010/main" val="92472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Código - </a:t>
            </a:r>
            <a:r>
              <a:rPr lang="pt-BR" dirty="0" err="1" smtClean="0"/>
              <a:t>Downloader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84784"/>
            <a:ext cx="7620000" cy="2910051"/>
          </a:xfrm>
        </p:spPr>
      </p:pic>
    </p:spTree>
    <p:extLst>
      <p:ext uri="{BB962C8B-B14F-4D97-AF65-F5344CB8AC3E}">
        <p14:creationId xmlns:p14="http://schemas.microsoft.com/office/powerpoint/2010/main" val="145686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Código - </a:t>
            </a:r>
            <a:r>
              <a:rPr lang="pt-BR" dirty="0" err="1" smtClean="0"/>
              <a:t>Downloader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340768"/>
            <a:ext cx="7620000" cy="4028407"/>
          </a:xfrm>
        </p:spPr>
      </p:pic>
    </p:spTree>
    <p:extLst>
      <p:ext uri="{BB962C8B-B14F-4D97-AF65-F5344CB8AC3E}">
        <p14:creationId xmlns:p14="http://schemas.microsoft.com/office/powerpoint/2010/main" val="83159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Código - </a:t>
            </a:r>
            <a:r>
              <a:rPr lang="pt-BR" dirty="0" err="1" smtClean="0"/>
              <a:t>Downloader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328" y="1340768"/>
            <a:ext cx="4816399" cy="4028407"/>
          </a:xfrm>
        </p:spPr>
      </p:pic>
    </p:spTree>
    <p:extLst>
      <p:ext uri="{BB962C8B-B14F-4D97-AF65-F5344CB8AC3E}">
        <p14:creationId xmlns:p14="http://schemas.microsoft.com/office/powerpoint/2010/main" val="206031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Código - </a:t>
            </a:r>
            <a:r>
              <a:rPr lang="pt-BR" dirty="0" err="1" smtClean="0"/>
              <a:t>Downloader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328" y="1429223"/>
            <a:ext cx="4816399" cy="3851497"/>
          </a:xfrm>
        </p:spPr>
      </p:pic>
    </p:spTree>
    <p:extLst>
      <p:ext uri="{BB962C8B-B14F-4D97-AF65-F5344CB8AC3E}">
        <p14:creationId xmlns:p14="http://schemas.microsoft.com/office/powerpoint/2010/main" val="44334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Código - </a:t>
            </a:r>
            <a:r>
              <a:rPr lang="pt-BR" dirty="0" err="1" smtClean="0"/>
              <a:t>Downloader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382" y="1429223"/>
            <a:ext cx="4178290" cy="3851497"/>
          </a:xfrm>
        </p:spPr>
      </p:pic>
    </p:spTree>
    <p:extLst>
      <p:ext uri="{BB962C8B-B14F-4D97-AF65-F5344CB8AC3E}">
        <p14:creationId xmlns:p14="http://schemas.microsoft.com/office/powerpoint/2010/main" val="272152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Código - </a:t>
            </a:r>
            <a:r>
              <a:rPr lang="pt-BR" dirty="0" err="1" smtClean="0"/>
              <a:t>Downloader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365" y="1429223"/>
            <a:ext cx="3512323" cy="3851497"/>
          </a:xfrm>
        </p:spPr>
      </p:pic>
    </p:spTree>
    <p:extLst>
      <p:ext uri="{BB962C8B-B14F-4D97-AF65-F5344CB8AC3E}">
        <p14:creationId xmlns:p14="http://schemas.microsoft.com/office/powerpoint/2010/main" val="284461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Código - </a:t>
            </a:r>
            <a:r>
              <a:rPr lang="pt-BR" dirty="0" err="1" smtClean="0"/>
              <a:t>Downloader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96752"/>
            <a:ext cx="6507548" cy="3960440"/>
          </a:xfrm>
        </p:spPr>
      </p:pic>
    </p:spTree>
    <p:extLst>
      <p:ext uri="{BB962C8B-B14F-4D97-AF65-F5344CB8AC3E}">
        <p14:creationId xmlns:p14="http://schemas.microsoft.com/office/powerpoint/2010/main" val="65659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Código - </a:t>
            </a:r>
            <a:r>
              <a:rPr lang="pt-BR" dirty="0" err="1" smtClean="0"/>
              <a:t>Downloader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12776"/>
            <a:ext cx="7048562" cy="3384376"/>
          </a:xfrm>
        </p:spPr>
      </p:pic>
    </p:spTree>
    <p:extLst>
      <p:ext uri="{BB962C8B-B14F-4D97-AF65-F5344CB8AC3E}">
        <p14:creationId xmlns:p14="http://schemas.microsoft.com/office/powerpoint/2010/main" val="102114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OfflinePageViewer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>
                <a:latin typeface="+mj-lt"/>
              </a:rPr>
              <a:t>Normalmente os browsers são capazes apenas de visualizar/baixar uma página </a:t>
            </a:r>
            <a:r>
              <a:rPr lang="pt-BR" dirty="0" err="1" smtClean="0">
                <a:latin typeface="+mj-lt"/>
              </a:rPr>
              <a:t>offline</a:t>
            </a:r>
            <a:r>
              <a:rPr lang="pt-BR" dirty="0" smtClean="0">
                <a:latin typeface="+mj-lt"/>
              </a:rPr>
              <a:t> de cada vez.</a:t>
            </a:r>
          </a:p>
          <a:p>
            <a:pPr algn="just"/>
            <a:r>
              <a:rPr lang="pt-BR" dirty="0" smtClean="0">
                <a:latin typeface="+mj-lt"/>
              </a:rPr>
              <a:t>A proposta é que a página toda seja “navegável” dentro de um determinado domínio.</a:t>
            </a:r>
          </a:p>
        </p:txBody>
      </p:sp>
    </p:spTree>
    <p:extLst>
      <p:ext uri="{BB962C8B-B14F-4D97-AF65-F5344CB8AC3E}">
        <p14:creationId xmlns:p14="http://schemas.microsoft.com/office/powerpoint/2010/main" val="273818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Código - </a:t>
            </a:r>
            <a:r>
              <a:rPr lang="pt-BR" dirty="0" err="1" smtClean="0"/>
              <a:t>Downloader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25553"/>
            <a:ext cx="7048562" cy="3358821"/>
          </a:xfrm>
        </p:spPr>
      </p:pic>
    </p:spTree>
    <p:extLst>
      <p:ext uri="{BB962C8B-B14F-4D97-AF65-F5344CB8AC3E}">
        <p14:creationId xmlns:p14="http://schemas.microsoft.com/office/powerpoint/2010/main" val="340645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o teste, vou usar </a:t>
            </a:r>
            <a:r>
              <a:rPr lang="pt-BR" dirty="0"/>
              <a:t>o endereço </a:t>
            </a:r>
            <a:r>
              <a:rPr lang="pt-BR" dirty="0" smtClean="0">
                <a:hlinkClick r:id="rId2"/>
              </a:rPr>
              <a:t>http</a:t>
            </a:r>
            <a:r>
              <a:rPr lang="pt-BR" dirty="0">
                <a:hlinkClick r:id="rId2"/>
              </a:rPr>
              <a:t>://</a:t>
            </a:r>
            <a:r>
              <a:rPr lang="pt-BR" dirty="0" smtClean="0">
                <a:hlinkClick r:id="rId2"/>
              </a:rPr>
              <a:t>www.portal.ufpa.br</a:t>
            </a:r>
            <a:endParaRPr lang="pt-BR" dirty="0" smtClean="0"/>
          </a:p>
          <a:p>
            <a:r>
              <a:rPr lang="pt-BR" dirty="0" smtClean="0"/>
              <a:t>Ele pedirá o domínio que quer baixar.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654" y="2790736"/>
            <a:ext cx="4410691" cy="127652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 seguida, ele pede o diretório para salvar os arquivos.</a:t>
            </a:r>
            <a:endParaRPr lang="pt-BR" dirty="0"/>
          </a:p>
          <a:p>
            <a:endParaRPr lang="pt-BR" dirty="0" smtClean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132856"/>
            <a:ext cx="4824536" cy="331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648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Execução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pt-BR" dirty="0" smtClean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35" y="1413604"/>
            <a:ext cx="8176396" cy="345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134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Execução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pt-BR" dirty="0" smtClean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35" y="1412776"/>
            <a:ext cx="8176396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8869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Obtidos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268760"/>
            <a:ext cx="7620000" cy="1544037"/>
          </a:xfrm>
        </p:spPr>
      </p:pic>
    </p:spTree>
    <p:extLst>
      <p:ext uri="{BB962C8B-B14F-4D97-AF65-F5344CB8AC3E}">
        <p14:creationId xmlns:p14="http://schemas.microsoft.com/office/powerpoint/2010/main" val="34234043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Entretanto...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772816"/>
            <a:ext cx="5328592" cy="4040638"/>
          </a:xfrm>
        </p:spPr>
      </p:pic>
    </p:spTree>
    <p:extLst>
      <p:ext uri="{BB962C8B-B14F-4D97-AF65-F5344CB8AC3E}">
        <p14:creationId xmlns:p14="http://schemas.microsoft.com/office/powerpoint/2010/main" val="4061916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Aplicação </a:t>
            </a:r>
            <a:r>
              <a:rPr lang="pt-BR" dirty="0"/>
              <a:t>para download de páginas web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smtClean="0">
                <a:latin typeface="+mj-lt"/>
              </a:rPr>
              <a:t>Esse </a:t>
            </a:r>
            <a:r>
              <a:rPr lang="pt-BR" sz="2000" smtClean="0">
                <a:latin typeface="+mj-lt"/>
              </a:rPr>
              <a:t>projeto </a:t>
            </a:r>
            <a:r>
              <a:rPr lang="pt-BR" sz="2000" dirty="0" smtClean="0">
                <a:latin typeface="+mj-lt"/>
              </a:rPr>
              <a:t>foi inspirado em outras aplicações semelhantes, como o </a:t>
            </a:r>
            <a:r>
              <a:rPr lang="pt-BR" sz="2000" dirty="0" err="1" smtClean="0">
                <a:latin typeface="+mj-lt"/>
              </a:rPr>
              <a:t>HTTrack</a:t>
            </a:r>
            <a:r>
              <a:rPr lang="pt-BR" sz="2000" dirty="0" smtClean="0">
                <a:latin typeface="+mj-lt"/>
              </a:rPr>
              <a:t> Website </a:t>
            </a:r>
            <a:r>
              <a:rPr lang="pt-BR" sz="2000" dirty="0" err="1" smtClean="0">
                <a:latin typeface="+mj-lt"/>
              </a:rPr>
              <a:t>Copier</a:t>
            </a:r>
            <a:r>
              <a:rPr lang="pt-BR" sz="2000" dirty="0" smtClean="0">
                <a:latin typeface="+mj-lt"/>
              </a:rPr>
              <a:t>.</a:t>
            </a:r>
          </a:p>
          <a:p>
            <a:pPr marL="114300" indent="0">
              <a:buNone/>
            </a:pPr>
            <a:endParaRPr lang="pt-BR" sz="2000" dirty="0">
              <a:latin typeface="+mj-lt"/>
            </a:endParaRPr>
          </a:p>
        </p:txBody>
      </p:sp>
      <p:pic>
        <p:nvPicPr>
          <p:cNvPr id="12290" name="Picture 2" descr="http://img.ibxk.com.br/galeria/1122009115535AM.jpg?quality=7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420888"/>
            <a:ext cx="5544616" cy="39953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8557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Aplicação para download de páginas web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 smtClean="0">
                <a:latin typeface="+mj-lt"/>
              </a:rPr>
              <a:t>A aplicação pedirá para o usuário um domínio para armazenamento local</a:t>
            </a:r>
          </a:p>
          <a:p>
            <a:pPr algn="just"/>
            <a:r>
              <a:rPr lang="pt-BR" dirty="0" smtClean="0">
                <a:latin typeface="+mj-lt"/>
              </a:rPr>
              <a:t>Logo em seguida, pedirá o local onde o domínio ficará salvo localmente</a:t>
            </a:r>
          </a:p>
          <a:p>
            <a:pPr algn="just"/>
            <a:r>
              <a:rPr lang="pt-BR" dirty="0" smtClean="0">
                <a:latin typeface="+mj-lt"/>
              </a:rPr>
              <a:t>A aplicação fará o download da página solicitada</a:t>
            </a:r>
          </a:p>
          <a:p>
            <a:pPr algn="just"/>
            <a:r>
              <a:rPr lang="pt-BR" dirty="0" smtClean="0">
                <a:latin typeface="+mj-lt"/>
              </a:rPr>
              <a:t>A aplicação verificará a existência de links para Imagens, Vídeos, ou outras páginas HTML existentes na mesma e os colocará na fila para download</a:t>
            </a:r>
          </a:p>
          <a:p>
            <a:pPr algn="just"/>
            <a:r>
              <a:rPr lang="pt-BR" dirty="0" smtClean="0">
                <a:latin typeface="+mj-lt"/>
              </a:rPr>
              <a:t>Para cada página HTML encontrada,  o processo se repetirá recursivamente</a:t>
            </a:r>
            <a:endParaRPr lang="pt-BR" dirty="0">
              <a:latin typeface="+mj-lt"/>
            </a:endParaRPr>
          </a:p>
          <a:p>
            <a:pPr algn="just"/>
            <a:r>
              <a:rPr lang="pt-BR" dirty="0" smtClean="0">
                <a:latin typeface="+mj-lt"/>
              </a:rPr>
              <a:t>Se for encontrado um link para um domínio diferente do escolhido, a aplicação perguntará ao usuário se deseja incluir o link na fila de downloads ou se quer fazer  download do domínio inteiro também.</a:t>
            </a:r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1028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>
                <a:latin typeface="+mj-lt"/>
              </a:rPr>
              <a:t>Multimedia</a:t>
            </a:r>
            <a:endParaRPr lang="pt-BR" sz="2400" dirty="0">
              <a:latin typeface="+mj-lt"/>
            </a:endParaRPr>
          </a:p>
          <a:p>
            <a:r>
              <a:rPr lang="pt-BR" sz="2400" dirty="0" err="1" smtClean="0">
                <a:latin typeface="+mj-lt"/>
              </a:rPr>
              <a:t>Downloadable</a:t>
            </a:r>
            <a:endParaRPr lang="pt-BR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96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>
                <a:latin typeface="+mj-lt"/>
              </a:rPr>
              <a:t>Arquivo</a:t>
            </a:r>
          </a:p>
          <a:p>
            <a:r>
              <a:rPr lang="pt-BR" sz="2400" dirty="0" err="1" smtClean="0"/>
              <a:t>Audio</a:t>
            </a:r>
            <a:endParaRPr lang="pt-BR" sz="2400" dirty="0" smtClean="0">
              <a:latin typeface="+mj-lt"/>
            </a:endParaRPr>
          </a:p>
          <a:p>
            <a:r>
              <a:rPr lang="pt-BR" sz="2400" dirty="0" err="1" smtClean="0">
                <a:latin typeface="+mj-lt"/>
              </a:rPr>
              <a:t>CodigoFonte</a:t>
            </a:r>
            <a:endParaRPr lang="pt-BR" sz="2400" dirty="0" smtClean="0">
              <a:latin typeface="+mj-lt"/>
            </a:endParaRPr>
          </a:p>
          <a:p>
            <a:r>
              <a:rPr lang="pt-BR" sz="2400" dirty="0" err="1" smtClean="0"/>
              <a:t>Downloader</a:t>
            </a:r>
            <a:r>
              <a:rPr lang="pt-BR" sz="2400" dirty="0" smtClean="0"/>
              <a:t> (Classe Principal)</a:t>
            </a:r>
            <a:endParaRPr lang="pt-BR" sz="2400" dirty="0" smtClean="0">
              <a:latin typeface="+mj-lt"/>
            </a:endParaRPr>
          </a:p>
          <a:p>
            <a:r>
              <a:rPr lang="pt-BR" sz="2400" dirty="0" smtClean="0">
                <a:latin typeface="+mj-lt"/>
              </a:rPr>
              <a:t>Imagem</a:t>
            </a:r>
          </a:p>
          <a:p>
            <a:r>
              <a:rPr lang="pt-BR" sz="2400" dirty="0" err="1" smtClean="0">
                <a:latin typeface="+mj-lt"/>
              </a:rPr>
              <a:t>PaginaHTML</a:t>
            </a:r>
            <a:endParaRPr lang="pt-BR" sz="2400" dirty="0" smtClean="0">
              <a:latin typeface="+mj-lt"/>
            </a:endParaRPr>
          </a:p>
          <a:p>
            <a:r>
              <a:rPr lang="pt-BR" sz="2400" dirty="0" err="1" smtClean="0">
                <a:latin typeface="+mj-lt"/>
              </a:rPr>
              <a:t>Video</a:t>
            </a:r>
            <a:endParaRPr lang="pt-BR" sz="2400" dirty="0" smtClean="0">
              <a:latin typeface="+mj-lt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96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Enums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err="1" smtClean="0">
                <a:latin typeface="+mj-lt"/>
              </a:rPr>
              <a:t>CodecVideo</a:t>
            </a:r>
            <a:endParaRPr lang="pt-BR" sz="2400" dirty="0" smtClean="0">
              <a:latin typeface="+mj-lt"/>
            </a:endParaRPr>
          </a:p>
          <a:p>
            <a:r>
              <a:rPr lang="pt-BR" sz="2400" dirty="0" err="1" smtClean="0">
                <a:latin typeface="+mj-lt"/>
              </a:rPr>
              <a:t>FormatoAudio</a:t>
            </a:r>
            <a:endParaRPr lang="pt-BR" sz="2400" dirty="0" smtClean="0">
              <a:latin typeface="+mj-lt"/>
            </a:endParaRPr>
          </a:p>
          <a:p>
            <a:r>
              <a:rPr lang="pt-BR" sz="2400" dirty="0" err="1" smtClean="0">
                <a:latin typeface="+mj-lt"/>
              </a:rPr>
              <a:t>FormatoCodigoFonte</a:t>
            </a:r>
            <a:endParaRPr lang="pt-BR" sz="2400" dirty="0" smtClean="0">
              <a:latin typeface="+mj-lt"/>
            </a:endParaRPr>
          </a:p>
          <a:p>
            <a:r>
              <a:rPr lang="pt-BR" sz="2400" dirty="0" err="1" smtClean="0">
                <a:latin typeface="+mj-lt"/>
              </a:rPr>
              <a:t>FormatoImagem</a:t>
            </a:r>
            <a:endParaRPr lang="pt-BR" sz="2400" dirty="0" smtClean="0">
              <a:latin typeface="+mj-lt"/>
            </a:endParaRPr>
          </a:p>
          <a:p>
            <a:r>
              <a:rPr lang="pt-BR" sz="2400" dirty="0" err="1" smtClean="0">
                <a:latin typeface="+mj-lt"/>
              </a:rPr>
              <a:t>FormatoPaginaWeb</a:t>
            </a:r>
            <a:endParaRPr lang="pt-BR" sz="2400" dirty="0" smtClean="0">
              <a:latin typeface="+mj-lt"/>
            </a:endParaRPr>
          </a:p>
          <a:p>
            <a:r>
              <a:rPr lang="pt-BR" sz="2400" dirty="0" err="1" smtClean="0">
                <a:latin typeface="+mj-lt"/>
              </a:rPr>
              <a:t>FormatoVideo</a:t>
            </a:r>
            <a:endParaRPr lang="pt-BR" sz="2400" dirty="0" smtClean="0">
              <a:latin typeface="+mj-lt"/>
            </a:endParaRPr>
          </a:p>
          <a:p>
            <a:r>
              <a:rPr lang="pt-BR" sz="2400" dirty="0" err="1" smtClean="0">
                <a:latin typeface="+mj-lt"/>
              </a:rPr>
              <a:t>FrequenciaAudio</a:t>
            </a:r>
            <a:endParaRPr lang="pt-BR" sz="2400" dirty="0" smtClean="0">
              <a:latin typeface="+mj-lt"/>
            </a:endParaRPr>
          </a:p>
          <a:p>
            <a:r>
              <a:rPr lang="pt-BR" sz="2400" dirty="0" err="1" smtClean="0">
                <a:latin typeface="+mj-lt"/>
              </a:rPr>
              <a:t>MetodoAudio</a:t>
            </a:r>
            <a:endParaRPr lang="pt-BR" sz="2400" dirty="0" smtClean="0">
              <a:latin typeface="+mj-lt"/>
            </a:endParaRPr>
          </a:p>
          <a:p>
            <a:r>
              <a:rPr lang="pt-BR" sz="2400" dirty="0" err="1" smtClean="0">
                <a:latin typeface="+mj-lt"/>
              </a:rPr>
              <a:t>QualidadeAudio</a:t>
            </a:r>
            <a:endParaRPr lang="pt-BR" sz="2400" dirty="0" smtClean="0">
              <a:latin typeface="+mj-lt"/>
            </a:endParaRPr>
          </a:p>
          <a:p>
            <a:r>
              <a:rPr lang="pt-BR" sz="2400" dirty="0" err="1" smtClean="0">
                <a:latin typeface="+mj-lt"/>
              </a:rPr>
              <a:t>QualidadeVideo</a:t>
            </a:r>
            <a:endParaRPr lang="pt-BR" sz="2400" dirty="0" smtClean="0">
              <a:latin typeface="+mj-lt"/>
            </a:endParaRPr>
          </a:p>
          <a:p>
            <a:endParaRPr lang="pt-BR" sz="2400" dirty="0" smtClean="0">
              <a:latin typeface="+mj-lt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96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Diagrama UML</a:t>
            </a:r>
            <a:endParaRPr lang="pt-BR" dirty="0"/>
          </a:p>
        </p:txBody>
      </p:sp>
      <p:pic>
        <p:nvPicPr>
          <p:cNvPr id="28" name="Espaço Reservado para Conteúdo 27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75656" y="1196752"/>
            <a:ext cx="5472608" cy="5352847"/>
          </a:xfrm>
        </p:spPr>
      </p:pic>
    </p:spTree>
    <p:extLst>
      <p:ext uri="{BB962C8B-B14F-4D97-AF65-F5344CB8AC3E}">
        <p14:creationId xmlns:p14="http://schemas.microsoft.com/office/powerpoint/2010/main" val="365447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Diagrama UML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841" y="1600200"/>
            <a:ext cx="6136717" cy="4800600"/>
          </a:xfrm>
        </p:spPr>
      </p:pic>
    </p:spTree>
    <p:extLst>
      <p:ext uri="{BB962C8B-B14F-4D97-AF65-F5344CB8AC3E}">
        <p14:creationId xmlns:p14="http://schemas.microsoft.com/office/powerpoint/2010/main" val="138062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ência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Escritório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441</TotalTime>
  <Words>284</Words>
  <Application>Microsoft Office PowerPoint</Application>
  <PresentationFormat>Apresentação na tela (4:3)</PresentationFormat>
  <Paragraphs>69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Adjacência</vt:lpstr>
      <vt:lpstr>          </vt:lpstr>
      <vt:lpstr>OfflinePageViewer</vt:lpstr>
      <vt:lpstr>Aplicação para download de páginas web</vt:lpstr>
      <vt:lpstr>Aplicação para download de páginas web</vt:lpstr>
      <vt:lpstr>Interfaces</vt:lpstr>
      <vt:lpstr>Classes</vt:lpstr>
      <vt:lpstr>Enums</vt:lpstr>
      <vt:lpstr>Diagrama UML</vt:lpstr>
      <vt:lpstr>Diagrama UML</vt:lpstr>
      <vt:lpstr>Diagrama UML</vt:lpstr>
      <vt:lpstr>Diagrama UML</vt:lpstr>
      <vt:lpstr>Código - Downloader</vt:lpstr>
      <vt:lpstr>Código - Downloader</vt:lpstr>
      <vt:lpstr>Código - Downloader</vt:lpstr>
      <vt:lpstr>Código - Downloader</vt:lpstr>
      <vt:lpstr>Código - Downloader</vt:lpstr>
      <vt:lpstr>Código - Downloader</vt:lpstr>
      <vt:lpstr>Código - Downloader</vt:lpstr>
      <vt:lpstr>Código - Downloader</vt:lpstr>
      <vt:lpstr>Código - Downloader</vt:lpstr>
      <vt:lpstr>Funcionamento</vt:lpstr>
      <vt:lpstr>Funcionamento</vt:lpstr>
      <vt:lpstr>Execução</vt:lpstr>
      <vt:lpstr>Execução</vt:lpstr>
      <vt:lpstr>Resultados Obtidos</vt:lpstr>
      <vt:lpstr>Entretanto...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Downloader</dc:title>
  <dc:creator>John Corsi</dc:creator>
  <cp:lastModifiedBy>LAB3-PC02</cp:lastModifiedBy>
  <cp:revision>55</cp:revision>
  <dcterms:created xsi:type="dcterms:W3CDTF">2014-11-22T17:52:06Z</dcterms:created>
  <dcterms:modified xsi:type="dcterms:W3CDTF">2014-12-11T20:24:32Z</dcterms:modified>
</cp:coreProperties>
</file>