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sldIdLst>
    <p:sldId id="267" r:id="rId2"/>
    <p:sldId id="257" r:id="rId3"/>
    <p:sldId id="259" r:id="rId4"/>
    <p:sldId id="263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EB70-E688-4D33-9995-A265932BCF62}" type="datetimeFigureOut">
              <a:rPr lang="pt-BR" smtClean="0"/>
              <a:pPr/>
              <a:t>27/11/2014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8704-DE50-456B-B753-546B5AD594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3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11/27/2014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11/27/2014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9796" y="1484784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2" y="3573016"/>
            <a:ext cx="6408712" cy="2880320"/>
          </a:xfrm>
        </p:spPr>
        <p:txBody>
          <a:bodyPr>
            <a:normAutofit/>
          </a:bodyPr>
          <a:lstStyle/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Aplicação para download de páginas web para visualização completa e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offline</a:t>
            </a:r>
            <a:endParaRPr lang="pt-BR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		             Aluno: João Corsi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8116" y="116632"/>
            <a:ext cx="1368152" cy="1767197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196752"/>
            <a:ext cx="5904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Universidade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Federal do Pará</a:t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Faculdade de Ciência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de Computação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Disciplina: Programação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II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Prof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.: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Claudomiro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 Sales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endParaRPr lang="pt-B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4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para download de páginas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+mj-lt"/>
              </a:rPr>
              <a:t>Normalmente os browsers são capazes apenas de visualizar/baixar uma página </a:t>
            </a:r>
            <a:r>
              <a:rPr lang="pt-BR" dirty="0" err="1" smtClean="0">
                <a:latin typeface="+mj-lt"/>
              </a:rPr>
              <a:t>offline</a:t>
            </a:r>
            <a:r>
              <a:rPr lang="pt-BR" dirty="0" smtClean="0">
                <a:latin typeface="+mj-lt"/>
              </a:rPr>
              <a:t> de cada vez.</a:t>
            </a:r>
          </a:p>
          <a:p>
            <a:pPr algn="just"/>
            <a:r>
              <a:rPr lang="pt-BR" dirty="0" smtClean="0">
                <a:latin typeface="+mj-lt"/>
              </a:rPr>
              <a:t>A proposta é que a página toda seja “navegável” dentro de um determinado domínio.</a:t>
            </a:r>
          </a:p>
        </p:txBody>
      </p:sp>
    </p:spTree>
    <p:extLst>
      <p:ext uri="{BB962C8B-B14F-4D97-AF65-F5344CB8AC3E}">
        <p14:creationId xmlns:p14="http://schemas.microsoft.com/office/powerpoint/2010/main" val="27381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</a:t>
            </a:r>
            <a:r>
              <a:rPr lang="pt-BR" dirty="0"/>
              <a:t>para download de páginas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+mj-lt"/>
              </a:rPr>
              <a:t>Esse pré-projeto foi inspirado em outras aplicações semelhantes, como o </a:t>
            </a:r>
            <a:r>
              <a:rPr lang="pt-BR" sz="2000" dirty="0" err="1" smtClean="0">
                <a:latin typeface="+mj-lt"/>
              </a:rPr>
              <a:t>HTTrack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 err="1" smtClean="0">
                <a:latin typeface="+mj-lt"/>
              </a:rPr>
              <a:t>Website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 err="1" smtClean="0">
                <a:latin typeface="+mj-lt"/>
              </a:rPr>
              <a:t>Copier</a:t>
            </a:r>
            <a:r>
              <a:rPr lang="pt-BR" sz="2000" dirty="0" smtClean="0">
                <a:latin typeface="+mj-lt"/>
              </a:rPr>
              <a:t>.</a:t>
            </a:r>
          </a:p>
          <a:p>
            <a:pPr marL="114300" indent="0">
              <a:buNone/>
            </a:pPr>
            <a:endParaRPr lang="pt-BR" sz="2000" dirty="0">
              <a:latin typeface="+mj-lt"/>
            </a:endParaRPr>
          </a:p>
        </p:txBody>
      </p:sp>
      <p:pic>
        <p:nvPicPr>
          <p:cNvPr id="12290" name="Picture 2" descr="http://img.ibxk.com.br/galeria/1122009115535AM.jpg?quality=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544616" cy="3995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55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Aplicação para download de páginas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latin typeface="+mj-lt"/>
              </a:rPr>
              <a:t>A aplicação pedirá para o usuário um domínio para armazenamento local</a:t>
            </a:r>
          </a:p>
          <a:p>
            <a:pPr algn="just"/>
            <a:r>
              <a:rPr lang="pt-BR" dirty="0" smtClean="0">
                <a:latin typeface="+mj-lt"/>
              </a:rPr>
              <a:t>Logo em seguida, pedirá o local onde o domínio ficará salvo localmente</a:t>
            </a:r>
          </a:p>
          <a:p>
            <a:pPr algn="just"/>
            <a:r>
              <a:rPr lang="pt-BR" dirty="0" smtClean="0">
                <a:latin typeface="+mj-lt"/>
              </a:rPr>
              <a:t>A aplicação fará o download da página solicitada</a:t>
            </a:r>
          </a:p>
          <a:p>
            <a:pPr algn="just"/>
            <a:r>
              <a:rPr lang="pt-BR" dirty="0" smtClean="0">
                <a:latin typeface="+mj-lt"/>
              </a:rPr>
              <a:t>A aplicação verificará a existência de links para Imagens, Vídeos, ou outras páginas HTML existentes na mesma e os colocará na fila para download</a:t>
            </a:r>
          </a:p>
          <a:p>
            <a:pPr algn="just"/>
            <a:r>
              <a:rPr lang="pt-BR" dirty="0" smtClean="0">
                <a:latin typeface="+mj-lt"/>
              </a:rPr>
              <a:t>Para cada página HTML encontrada,  o processo se repetirá recursivamente</a:t>
            </a:r>
            <a:endParaRPr lang="pt-BR" dirty="0">
              <a:latin typeface="+mj-lt"/>
            </a:endParaRPr>
          </a:p>
          <a:p>
            <a:pPr algn="just"/>
            <a:r>
              <a:rPr lang="pt-BR" dirty="0" smtClean="0">
                <a:latin typeface="+mj-lt"/>
              </a:rPr>
              <a:t>Se for encontrado um link para um domínio diferente do escolhido, a aplicação perguntará ao usuário se deseja incluir o link na fila de downloads ou se quer fazer  download do domínio inteiro também.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2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Possíveis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>
                <a:latin typeface="+mj-lt"/>
              </a:rPr>
              <a:t>Multimedia</a:t>
            </a:r>
            <a:r>
              <a:rPr lang="pt-BR" sz="2400" dirty="0" smtClean="0">
                <a:latin typeface="+mj-lt"/>
              </a:rPr>
              <a:t> &lt;&lt;interface&gt;&gt;</a:t>
            </a:r>
            <a:endParaRPr lang="pt-BR" sz="2400" dirty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Downloadable</a:t>
            </a:r>
            <a:r>
              <a:rPr lang="pt-BR" sz="2400" dirty="0" smtClean="0">
                <a:latin typeface="+mj-lt"/>
              </a:rPr>
              <a:t> &lt;&lt;interface&gt;&gt;</a:t>
            </a:r>
          </a:p>
          <a:p>
            <a:r>
              <a:rPr lang="pt-BR" sz="2400" dirty="0" err="1" smtClean="0">
                <a:latin typeface="+mj-lt"/>
              </a:rPr>
              <a:t>Downloader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PaginaHTML</a:t>
            </a:r>
            <a:endParaRPr lang="pt-BR" sz="2400" dirty="0" smtClean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Imagem</a:t>
            </a:r>
          </a:p>
          <a:p>
            <a:r>
              <a:rPr lang="pt-BR" sz="2400" dirty="0" err="1" smtClean="0">
                <a:latin typeface="+mj-lt"/>
              </a:rPr>
              <a:t>Video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FormatoAudio</a:t>
            </a:r>
            <a:r>
              <a:rPr lang="pt-BR" sz="2400" dirty="0" smtClean="0">
                <a:latin typeface="+mj-lt"/>
              </a:rPr>
              <a:t> &lt;&lt;</a:t>
            </a:r>
            <a:r>
              <a:rPr lang="pt-BR" sz="2400" dirty="0" err="1" smtClean="0">
                <a:latin typeface="+mj-lt"/>
              </a:rPr>
              <a:t>enum</a:t>
            </a:r>
            <a:r>
              <a:rPr lang="pt-BR" sz="2400" dirty="0" smtClean="0">
                <a:latin typeface="+mj-lt"/>
              </a:rPr>
              <a:t>&gt;&gt;</a:t>
            </a:r>
          </a:p>
          <a:p>
            <a:r>
              <a:rPr lang="pt-BR" sz="2400" dirty="0" err="1" smtClean="0">
                <a:latin typeface="+mj-lt"/>
              </a:rPr>
              <a:t>FormatoVideo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smtClean="0">
                <a:latin typeface="+mj-lt"/>
              </a:rPr>
              <a:t>&lt;&lt;</a:t>
            </a:r>
            <a:r>
              <a:rPr lang="pt-BR" sz="2400" dirty="0" err="1" smtClean="0">
                <a:latin typeface="+mj-lt"/>
              </a:rPr>
              <a:t>enum</a:t>
            </a:r>
            <a:r>
              <a:rPr lang="pt-BR" sz="2400" dirty="0" smtClean="0">
                <a:latin typeface="+mj-lt"/>
              </a:rPr>
              <a:t>&gt;&gt;</a:t>
            </a:r>
          </a:p>
          <a:p>
            <a:r>
              <a:rPr lang="pt-BR" sz="2400" dirty="0" err="1" smtClean="0">
                <a:latin typeface="+mj-lt"/>
              </a:rPr>
              <a:t>FormatoImagem</a:t>
            </a:r>
            <a:r>
              <a:rPr lang="pt-BR" sz="2400" dirty="0" smtClean="0">
                <a:latin typeface="+mj-lt"/>
              </a:rPr>
              <a:t> &lt;&lt;</a:t>
            </a:r>
            <a:r>
              <a:rPr lang="pt-BR" sz="2400" dirty="0" err="1" smtClean="0">
                <a:latin typeface="+mj-lt"/>
              </a:rPr>
              <a:t>enum</a:t>
            </a:r>
            <a:r>
              <a:rPr lang="pt-BR" sz="2400" dirty="0" smtClean="0">
                <a:latin typeface="+mj-lt"/>
              </a:rPr>
              <a:t>&gt;&gt;</a:t>
            </a:r>
            <a:endParaRPr lang="pt-BR" sz="2400" dirty="0" smtClean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UML</a:t>
            </a:r>
            <a:endParaRPr lang="pt-BR" dirty="0"/>
          </a:p>
        </p:txBody>
      </p:sp>
      <p:pic>
        <p:nvPicPr>
          <p:cNvPr id="28" name="Espaço Reservado para Conteúdo 2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4" y="1389467"/>
            <a:ext cx="7608175" cy="5054308"/>
          </a:xfrm>
        </p:spPr>
      </p:pic>
    </p:spTree>
    <p:extLst>
      <p:ext uri="{BB962C8B-B14F-4D97-AF65-F5344CB8AC3E}">
        <p14:creationId xmlns:p14="http://schemas.microsoft.com/office/powerpoint/2010/main" val="36544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335</TotalTime>
  <Words>214</Words>
  <Application>Microsoft Office PowerPoint</Application>
  <PresentationFormat>Apresentação na tela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Adjacência</vt:lpstr>
      <vt:lpstr>          </vt:lpstr>
      <vt:lpstr>Aplicação para download de páginas web</vt:lpstr>
      <vt:lpstr>Aplicação para download de páginas web</vt:lpstr>
      <vt:lpstr>Aplicação para download de páginas web</vt:lpstr>
      <vt:lpstr>Possíveis Classes</vt:lpstr>
      <vt:lpstr>Diagrama UML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</dc:title>
  <dc:creator>JohnCorsi</dc:creator>
  <cp:lastModifiedBy>Corsi</cp:lastModifiedBy>
  <cp:revision>37</cp:revision>
  <dcterms:created xsi:type="dcterms:W3CDTF">2014-11-22T17:52:06Z</dcterms:created>
  <dcterms:modified xsi:type="dcterms:W3CDTF">2014-11-27T22:13:17Z</dcterms:modified>
</cp:coreProperties>
</file>