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A00B1-C3FE-4DC5-BCE0-289F0D45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C99699-488B-479C-9AC3-A0985C44F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60783-F42E-4AE1-B3E0-1F990E95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7BA12-09D7-4BAB-AFF4-2AF0A33C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CDA04-1F2D-4FB2-8152-5EC8FA56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0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7487-2417-4579-A694-9FA39AB4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3B7EB-985A-4196-A0CC-1B9A1853D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14E52-AF94-430A-963D-B687D69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6BAEF-BB42-4E2F-9176-CD141482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12161-0622-475F-BC8C-3F27848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DCA239-5DE9-4979-B3B1-2B4815712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D973A0-3B29-4960-97FF-FBA7B60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F2693-E935-40BD-8030-E974208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79C91-06E7-4DCE-A485-16895E8D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CA8D6-5D66-4AF5-B001-45F08CC8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94C66-A7D7-4F4E-9A1A-066CB367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36532-8CE2-4900-A63A-3F23AAE5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0673F9-DEC5-4771-B580-31D3DEFE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FC793-8A0C-4073-AC28-074FA30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8C57D-935E-4917-89CC-D8ED552A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86A42-E96A-4361-9C6F-161E6522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901F2-899B-4B2E-9058-7E2DEFF9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F1A108-2F60-4A9C-9F82-4C92C2C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BB6A7-B287-4A49-99A1-75FA14F0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0DFE4-81DD-4128-B054-C88BBF9E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75A58-BF34-4C05-A72F-44F1CE5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19C82-55AD-43E9-8E41-0B14EF1C4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4C0E1-CF53-4C43-86E3-FBA1517B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52FFFA-4BE4-49EE-B681-46F88AB3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9B0D5-0A20-4A54-8D2A-F5ED993F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07CE2-4AA6-4C7A-BCFA-37BF6F55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36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9735-DFD1-4E32-A538-9CD8654B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A9019-1C88-4E10-814B-1D4CE5C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44B75-554A-453B-9F78-E27B9344D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63C769-1F48-4A5D-9571-B7C1E07C6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742084-8A24-4E2D-81B4-6CAA29A4B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568D3E-0D4A-41F5-A122-F413D32B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A27D3E-D8B9-440A-B3E1-C2111F71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BA0F7-5279-411B-A5B2-C9D20601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FF30-90AE-4AC2-A233-C4E7344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082B17-A17B-46B9-BE5E-FD64EFD8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2BA1C-ED21-4CF0-8552-985DCA6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BDAD6-7659-4325-87E0-CBEAB7D0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4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EBCC63-CADE-4D9F-8AC9-4E59682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B6C364-8786-4EE3-A8C6-EEAA887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ECEC7C-0A1E-44F8-B16A-70C09132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DB7BE-4834-4EE9-8576-F4135AA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A08DB-A707-4EE1-8E14-32E15C16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1CFD85-3D2C-450C-A881-45DACDA4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7CBAB-BE02-4E79-9968-7440D597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34691-649D-41D3-90CF-E43A72F0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B19456-ACAA-4106-AFA1-C990DB09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8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A019B-381E-4F54-8FF6-FBCB547D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BD439D-1EAD-40BA-80EE-556C63BE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7D004-E101-4D52-B964-EE3DF48E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F84AC-6DE0-46DB-9C4D-4A14A6F8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2A371-3D52-463B-AB34-7D8FC0F8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CCF35E-638E-461F-B0EC-BE57C6C2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CA758D-9483-462E-9E17-70767797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9D00D-6566-416B-B524-394C704A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CA137-3F07-4633-9336-D2129B449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D02B-FF04-4B93-B6EC-1685BD182D39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301C-FC05-4569-B88F-74D0F65F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835D5-B2C1-4967-9163-F2007D95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0FFD-5225-45E5-BB1C-50D83DF1D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0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D4A1886-8E9B-479F-AEE3-E2635C001F85}"/>
              </a:ext>
            </a:extLst>
          </p:cNvPr>
          <p:cNvGrpSpPr/>
          <p:nvPr/>
        </p:nvGrpSpPr>
        <p:grpSpPr>
          <a:xfrm>
            <a:off x="1357309" y="1187867"/>
            <a:ext cx="4838699" cy="4450116"/>
            <a:chOff x="1357309" y="1187867"/>
            <a:chExt cx="4838699" cy="4450116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F408C830-DC95-4577-B318-B65BB7B57D53}"/>
                </a:ext>
              </a:extLst>
            </p:cNvPr>
            <p:cNvSpPr/>
            <p:nvPr/>
          </p:nvSpPr>
          <p:spPr>
            <a:xfrm rot="16200000">
              <a:off x="1943876" y="2584579"/>
              <a:ext cx="1632857" cy="1458685"/>
            </a:xfrm>
            <a:prstGeom prst="trapezoid">
              <a:avLst>
                <a:gd name="adj" fmla="val 3358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118C2F2-B48C-4A6E-A283-A6AFE75AA10B}"/>
                </a:ext>
              </a:extLst>
            </p:cNvPr>
            <p:cNvSpPr/>
            <p:nvPr/>
          </p:nvSpPr>
          <p:spPr>
            <a:xfrm>
              <a:off x="1791478" y="2979576"/>
              <a:ext cx="239485" cy="659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C11CACA-17F4-405F-A12E-FB478365199F}"/>
                </a:ext>
              </a:extLst>
            </p:cNvPr>
            <p:cNvSpPr/>
            <p:nvPr/>
          </p:nvSpPr>
          <p:spPr>
            <a:xfrm>
              <a:off x="3489648" y="2497492"/>
              <a:ext cx="239485" cy="1632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264BEB-6D2B-4E29-858E-F4879AB5FFD2}"/>
                </a:ext>
              </a:extLst>
            </p:cNvPr>
            <p:cNvSpPr txBox="1"/>
            <p:nvPr/>
          </p:nvSpPr>
          <p:spPr>
            <a:xfrm rot="16200000">
              <a:off x="1563433" y="38582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Rauschen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1A9185D-115C-4139-9F34-2D0C96B1D90B}"/>
                </a:ext>
              </a:extLst>
            </p:cNvPr>
            <p:cNvSpPr txBox="1"/>
            <p:nvPr/>
          </p:nvSpPr>
          <p:spPr>
            <a:xfrm rot="16200000">
              <a:off x="3425814" y="4200631"/>
              <a:ext cx="380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Bild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85EB723D-03C2-47DD-8AED-A403A2E2E195}"/>
                    </a:ext>
                  </a:extLst>
                </p:cNvPr>
                <p:cNvSpPr txBox="1"/>
                <p:nvPr/>
              </p:nvSpPr>
              <p:spPr>
                <a:xfrm>
                  <a:off x="2248451" y="3152001"/>
                  <a:ext cx="1020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85EB723D-03C2-47DD-8AED-A403A2E2E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51" y="3152001"/>
                  <a:ext cx="102060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89" r="-2395" b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DE2133F-8E1F-413E-964B-C40E566765A3}"/>
                </a:ext>
              </a:extLst>
            </p:cNvPr>
            <p:cNvSpPr/>
            <p:nvPr/>
          </p:nvSpPr>
          <p:spPr>
            <a:xfrm>
              <a:off x="3488977" y="2497492"/>
              <a:ext cx="241200" cy="163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CA4BE676-CFE8-4254-AF78-54502C0D9288}"/>
                </a:ext>
              </a:extLst>
            </p:cNvPr>
            <p:cNvSpPr/>
            <p:nvPr/>
          </p:nvSpPr>
          <p:spPr>
            <a:xfrm rot="5400000">
              <a:off x="3656279" y="2574380"/>
              <a:ext cx="1641119" cy="1487344"/>
            </a:xfrm>
            <a:prstGeom prst="trapezoid">
              <a:avLst>
                <a:gd name="adj" fmla="val 3924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4A2676F-D503-46B3-9F79-63B55CC7EBF5}"/>
                </a:ext>
              </a:extLst>
            </p:cNvPr>
            <p:cNvSpPr/>
            <p:nvPr/>
          </p:nvSpPr>
          <p:spPr>
            <a:xfrm>
              <a:off x="5220511" y="3073777"/>
              <a:ext cx="244190" cy="488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B3550BD-A860-4331-BB1C-93D52AC11CC9}"/>
                </a:ext>
              </a:extLst>
            </p:cNvPr>
            <p:cNvSpPr txBox="1"/>
            <p:nvPr/>
          </p:nvSpPr>
          <p:spPr>
            <a:xfrm>
              <a:off x="5263805" y="3126481"/>
              <a:ext cx="143310" cy="15466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D94C4A6-440D-4896-BD24-254CABB99001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5220511" y="3317802"/>
              <a:ext cx="2441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C9C76C7-835E-4D60-80AD-314B3717A17C}"/>
                </a:ext>
              </a:extLst>
            </p:cNvPr>
            <p:cNvSpPr txBox="1"/>
            <p:nvPr/>
          </p:nvSpPr>
          <p:spPr>
            <a:xfrm>
              <a:off x="5263804" y="3367503"/>
              <a:ext cx="143310" cy="15466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8AF7024-E412-40EE-B662-E844F0969878}"/>
                </a:ext>
              </a:extLst>
            </p:cNvPr>
            <p:cNvSpPr txBox="1"/>
            <p:nvPr/>
          </p:nvSpPr>
          <p:spPr>
            <a:xfrm rot="16200000">
              <a:off x="5111294" y="3698403"/>
              <a:ext cx="478823" cy="251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Urteil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5BAA6B94-C29C-4F24-8F9C-3F94B23724A0}"/>
                    </a:ext>
                  </a:extLst>
                </p:cNvPr>
                <p:cNvSpPr txBox="1"/>
                <p:nvPr/>
              </p:nvSpPr>
              <p:spPr>
                <a:xfrm>
                  <a:off x="3874929" y="3120682"/>
                  <a:ext cx="1318843" cy="2784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e-DE" b="0" dirty="0"/>
                    <a:t>D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→[0,1</m:t>
                      </m:r>
                    </m:oMath>
                  </a14:m>
                  <a:r>
                    <a:rPr lang="de-DE" dirty="0"/>
                    <a:t>]</a:t>
                  </a:r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5BAA6B94-C29C-4F24-8F9C-3F94B2372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29" y="3120682"/>
                  <a:ext cx="1318843" cy="278401"/>
                </a:xfrm>
                <a:prstGeom prst="rect">
                  <a:avLst/>
                </a:prstGeom>
                <a:blipFill>
                  <a:blip r:embed="rId3"/>
                  <a:stretch>
                    <a:fillRect l="-11111" t="-28261" r="-7870" b="-478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14ECA399-83F7-4473-8D17-3A027949FE23}"/>
                </a:ext>
              </a:extLst>
            </p:cNvPr>
            <p:cNvSpPr/>
            <p:nvPr/>
          </p:nvSpPr>
          <p:spPr>
            <a:xfrm>
              <a:off x="3671902" y="1555342"/>
              <a:ext cx="2424092" cy="1812162"/>
            </a:xfrm>
            <a:prstGeom prst="arc">
              <a:avLst>
                <a:gd name="adj1" fmla="val 11341673"/>
                <a:gd name="adj2" fmla="val 280023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D4BAF04B-1B61-4382-BD4B-D471293302B4}"/>
                    </a:ext>
                  </a:extLst>
                </p:cNvPr>
                <p:cNvSpPr txBox="1"/>
                <p:nvPr/>
              </p:nvSpPr>
              <p:spPr>
                <a:xfrm>
                  <a:off x="3749504" y="1187867"/>
                  <a:ext cx="24465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1. Training mit  echten und falschen Bildern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a14:m>
                  <a:r>
                    <a:rPr lang="de-DE" sz="1000" dirty="0"/>
                    <a:t> </a:t>
                  </a:r>
                </a:p>
              </p:txBody>
            </p:sp>
          </mc:Choice>
          <mc:Fallback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D4BAF04B-1B61-4382-BD4B-D47129330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504" y="1187867"/>
                  <a:ext cx="244650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Bogen 67">
              <a:extLst>
                <a:ext uri="{FF2B5EF4-FFF2-40B4-BE49-F238E27FC236}">
                  <a16:creationId xmlns:a16="http://schemas.microsoft.com/office/drawing/2014/main" id="{8816E8EA-4C2C-4A7D-839E-9DF5DBE55EE9}"/>
                </a:ext>
              </a:extLst>
            </p:cNvPr>
            <p:cNvSpPr/>
            <p:nvPr/>
          </p:nvSpPr>
          <p:spPr>
            <a:xfrm>
              <a:off x="1357309" y="2854698"/>
              <a:ext cx="4533900" cy="2350716"/>
            </a:xfrm>
            <a:prstGeom prst="arc">
              <a:avLst>
                <a:gd name="adj1" fmla="val 20644510"/>
                <a:gd name="adj2" fmla="val 11897473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9E6180A-EB6F-4EBA-914D-988F7997F925}"/>
                    </a:ext>
                  </a:extLst>
                </p:cNvPr>
                <p:cNvSpPr txBox="1"/>
                <p:nvPr/>
              </p:nvSpPr>
              <p:spPr>
                <a:xfrm>
                  <a:off x="2914780" y="5218060"/>
                  <a:ext cx="1580817" cy="419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2. Training mit Rauschen </a:t>
                  </a:r>
                  <a:endParaRPr lang="de-DE" sz="1000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9E6180A-EB6F-4EBA-914D-988F7997F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80" y="5218060"/>
                  <a:ext cx="1580817" cy="4199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46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Höhne, Johannes</dc:creator>
  <cp:lastModifiedBy>Höhne, Johannes</cp:lastModifiedBy>
  <cp:revision>6</cp:revision>
  <dcterms:created xsi:type="dcterms:W3CDTF">2019-04-30T11:43:41Z</dcterms:created>
  <dcterms:modified xsi:type="dcterms:W3CDTF">2019-04-30T13:46:40Z</dcterms:modified>
</cp:coreProperties>
</file>