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9" autoAdjust="0"/>
  </p:normalViewPr>
  <p:slideViewPr>
    <p:cSldViewPr snapToGrid="0" snapToObjects="1">
      <p:cViewPr varScale="1">
        <p:scale>
          <a:sx n="92" d="100"/>
          <a:sy n="92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5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8DD1-9F4F-1D47-B623-4D834B5906F8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E449-C5DA-9C43-B0F2-EDAD1BB23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D293-1861-4844-819C-90F985ABEBF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385CE-C92D-E64C-BBCC-CAEA6CF7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749" y="141122"/>
            <a:ext cx="1285567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316" y="360639"/>
            <a:ext cx="7572313" cy="65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2752" y="1416834"/>
            <a:ext cx="3997807" cy="7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Now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3446" y="470399"/>
            <a:ext cx="4396673" cy="50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Tag 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699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74185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36929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32405" y="470399"/>
            <a:ext cx="4396673" cy="50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6232" y="5556571"/>
            <a:ext cx="3516173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32469" y="5556571"/>
            <a:ext cx="3516173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1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749" y="141122"/>
            <a:ext cx="1285567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315" y="360639"/>
            <a:ext cx="2808387" cy="65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48" y="1446743"/>
            <a:ext cx="4086110" cy="7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Now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1043" y="470399"/>
            <a:ext cx="1753483" cy="50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Tag 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699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74185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36929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36930" y="470399"/>
            <a:ext cx="739177" cy="50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6232" y="5556571"/>
            <a:ext cx="3516173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32469" y="5556571"/>
            <a:ext cx="3516173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749" y="141122"/>
            <a:ext cx="1285567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316" y="360639"/>
            <a:ext cx="7572313" cy="65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2752" y="1416834"/>
            <a:ext cx="3997807" cy="721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558ED5"/>
                </a:solidFill>
              </a:rPr>
              <a:t>Sign Up Now</a:t>
            </a:r>
            <a:endParaRPr lang="en-US" u="sng" dirty="0">
              <a:solidFill>
                <a:srgbClr val="558ED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4735" y="381001"/>
            <a:ext cx="4498450" cy="5911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Better notes.</a:t>
            </a:r>
            <a:br>
              <a:rPr lang="en-US" dirty="0" smtClean="0"/>
            </a:br>
            <a:r>
              <a:rPr lang="en-US" dirty="0" smtClean="0"/>
              <a:t>Better memorization.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699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74185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36929" y="2551429"/>
            <a:ext cx="2470147" cy="262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Overview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76194" y="442787"/>
            <a:ext cx="880497" cy="5017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6232" y="5556571"/>
            <a:ext cx="3516173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32469" y="5556571"/>
            <a:ext cx="3516173" cy="10819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Testimonial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2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Drill</dc:creator>
  <cp:lastModifiedBy>J Drill</cp:lastModifiedBy>
  <cp:revision>6</cp:revision>
  <dcterms:created xsi:type="dcterms:W3CDTF">2015-11-11T19:00:55Z</dcterms:created>
  <dcterms:modified xsi:type="dcterms:W3CDTF">2015-11-11T19:34:06Z</dcterms:modified>
</cp:coreProperties>
</file>