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57" r:id="rId3"/>
    <p:sldId id="258" r:id="rId4"/>
    <p:sldId id="259"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297" r:id="rId31"/>
    <p:sldId id="277" r:id="rId32"/>
    <p:sldId id="348"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434343"/>
    <a:srgbClr val="10253F"/>
    <a:srgbClr val="A7B6E7"/>
    <a:srgbClr val="222A35"/>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6" d="100"/>
          <a:sy n="96" d="100"/>
        </p:scale>
        <p:origin x="1532" y="56"/>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764FF3-FEDD-4122-9599-C40D1D7D28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79A84BFF-AF1D-43C6-B708-191B69ED8F1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128E2-23C0-48B4-B551-CBCFC83811F2}" type="datetimeFigureOut">
              <a:rPr lang="en-AU" smtClean="0"/>
              <a:t>29/12/2023</a:t>
            </a:fld>
            <a:endParaRPr lang="en-AU"/>
          </a:p>
        </p:txBody>
      </p:sp>
      <p:sp>
        <p:nvSpPr>
          <p:cNvPr id="4" name="Footer Placeholder 3">
            <a:extLst>
              <a:ext uri="{FF2B5EF4-FFF2-40B4-BE49-F238E27FC236}">
                <a16:creationId xmlns:a16="http://schemas.microsoft.com/office/drawing/2014/main" id="{00ACF70E-CEC6-45D4-8D00-6BBDD3B0AF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4AC63393-035D-4541-8B1D-C0559CD828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5FE7B0-24A7-476F-BB12-9DB7C00DBFFF}" type="slidenum">
              <a:rPr lang="en-AU" smtClean="0"/>
              <a:t>‹#›</a:t>
            </a:fld>
            <a:endParaRPr lang="en-AU"/>
          </a:p>
        </p:txBody>
      </p:sp>
    </p:spTree>
    <p:extLst>
      <p:ext uri="{BB962C8B-B14F-4D97-AF65-F5344CB8AC3E}">
        <p14:creationId xmlns:p14="http://schemas.microsoft.com/office/powerpoint/2010/main" val="774425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F099C7-D3E8-48CE-A2A5-8918A9FCFD65}" type="datetimeFigureOut">
              <a:rPr lang="en-AU" smtClean="0"/>
              <a:t>29/12/2023</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557CF-55A9-40BF-830D-7B9D21C564F8}" type="slidenum">
              <a:rPr lang="en-AU" smtClean="0"/>
              <a:t>‹#›</a:t>
            </a:fld>
            <a:endParaRPr lang="en-AU"/>
          </a:p>
        </p:txBody>
      </p:sp>
    </p:spTree>
    <p:extLst>
      <p:ext uri="{BB962C8B-B14F-4D97-AF65-F5344CB8AC3E}">
        <p14:creationId xmlns:p14="http://schemas.microsoft.com/office/powerpoint/2010/main" val="2639965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2417F3-E946-4134-9474-37CCDE95562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42" y="1"/>
            <a:ext cx="9143999" cy="6857999"/>
          </a:xfrm>
          <a:prstGeom prst="rect">
            <a:avLst/>
          </a:prstGeom>
        </p:spPr>
      </p:pic>
      <p:sp>
        <p:nvSpPr>
          <p:cNvPr id="8" name="Rectangle 7">
            <a:extLst>
              <a:ext uri="{FF2B5EF4-FFF2-40B4-BE49-F238E27FC236}">
                <a16:creationId xmlns:a16="http://schemas.microsoft.com/office/drawing/2014/main" id="{5D72F200-1517-4323-9CC0-0FA1B3D82FC3}"/>
              </a:ext>
            </a:extLst>
          </p:cNvPr>
          <p:cNvSpPr/>
          <p:nvPr userDrawn="1"/>
        </p:nvSpPr>
        <p:spPr>
          <a:xfrm>
            <a:off x="0" y="5283207"/>
            <a:ext cx="9144000" cy="1308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
            <a:extLst>
              <a:ext uri="{FF2B5EF4-FFF2-40B4-BE49-F238E27FC236}">
                <a16:creationId xmlns:a16="http://schemas.microsoft.com/office/drawing/2014/main" id="{4CE722D6-0B3A-4C8C-92CE-F8ADC3584771}"/>
              </a:ext>
            </a:extLst>
          </p:cNvPr>
          <p:cNvSpPr txBox="1">
            <a:spLocks/>
          </p:cNvSpPr>
          <p:nvPr userDrawn="1"/>
        </p:nvSpPr>
        <p:spPr>
          <a:xfrm>
            <a:off x="0" y="5680577"/>
            <a:ext cx="9144000" cy="75954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l" defTabSz="914400" rtl="0" eaLnBrk="1" latinLnBrk="0" hangingPunct="1"/>
            <a:endParaRPr lang="en-US" sz="1600" kern="1200" dirty="0">
              <a:solidFill>
                <a:schemeClr val="tx1">
                  <a:lumMod val="85000"/>
                  <a:lumOff val="15000"/>
                </a:schemeClr>
              </a:solidFill>
              <a:latin typeface="Roboto"/>
              <a:ea typeface="+mn-ea"/>
              <a:cs typeface="Arial" panose="020B0604020202020204" pitchFamily="34" charset="0"/>
            </a:endParaRPr>
          </a:p>
        </p:txBody>
      </p:sp>
      <p:sp>
        <p:nvSpPr>
          <p:cNvPr id="14" name="Text Placeholder 2">
            <a:extLst>
              <a:ext uri="{FF2B5EF4-FFF2-40B4-BE49-F238E27FC236}">
                <a16:creationId xmlns:a16="http://schemas.microsoft.com/office/drawing/2014/main" id="{ED2C5196-C1E7-4CE9-B3B8-11C7EBF23CB9}"/>
              </a:ext>
            </a:extLst>
          </p:cNvPr>
          <p:cNvSpPr txBox="1">
            <a:spLocks/>
          </p:cNvSpPr>
          <p:nvPr userDrawn="1"/>
        </p:nvSpPr>
        <p:spPr>
          <a:xfrm>
            <a:off x="0" y="6591300"/>
            <a:ext cx="9144000" cy="1905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solidFill>
                  <a:schemeClr val="bg1"/>
                </a:solidFill>
                <a:latin typeface="Arial" panose="020B0604020202020204" pitchFamily="34" charset="0"/>
                <a:cs typeface="Arial" panose="020B0604020202020204" pitchFamily="34" charset="0"/>
              </a:rPr>
              <a:t>© Stanley College 2021</a:t>
            </a:r>
          </a:p>
        </p:txBody>
      </p:sp>
      <p:sp>
        <p:nvSpPr>
          <p:cNvPr id="9" name="Text Placeholder 8">
            <a:extLst>
              <a:ext uri="{FF2B5EF4-FFF2-40B4-BE49-F238E27FC236}">
                <a16:creationId xmlns:a16="http://schemas.microsoft.com/office/drawing/2014/main" id="{5CC411AA-04AF-452C-B6C9-3EDF1D6FB007}"/>
              </a:ext>
            </a:extLst>
          </p:cNvPr>
          <p:cNvSpPr>
            <a:spLocks noGrp="1"/>
          </p:cNvSpPr>
          <p:nvPr>
            <p:ph type="body" sz="quarter" idx="10" hasCustomPrompt="1"/>
          </p:nvPr>
        </p:nvSpPr>
        <p:spPr>
          <a:xfrm>
            <a:off x="-4442" y="6000747"/>
            <a:ext cx="4210682" cy="590554"/>
          </a:xfrm>
          <a:prstGeom prst="rect">
            <a:avLst/>
          </a:prstGeom>
        </p:spPr>
        <p:txBody>
          <a:bodyPr/>
          <a:lstStyle>
            <a:lvl1pPr marL="0" indent="0" algn="l" defTabSz="914400" rtl="0" eaLnBrk="1" latinLnBrk="0" hangingPunct="1">
              <a:buNone/>
              <a:defRPr lang="en-US" sz="1600" kern="1200" dirty="0">
                <a:solidFill>
                  <a:schemeClr val="tx1">
                    <a:lumMod val="85000"/>
                    <a:lumOff val="15000"/>
                  </a:schemeClr>
                </a:solidFill>
                <a:latin typeface="Roboto"/>
                <a:ea typeface="+mn-ea"/>
                <a:cs typeface="Arial" panose="020B0604020202020204" pitchFamily="34" charset="0"/>
              </a:defRPr>
            </a:lvl1pPr>
            <a:lvl2pPr marL="457200" indent="0">
              <a:buNone/>
              <a:defRPr/>
            </a:lvl2pPr>
          </a:lstStyle>
          <a:p>
            <a:pPr marL="0" algn="l" defTabSz="914400" rtl="0" eaLnBrk="1" latinLnBrk="0" hangingPunct="1"/>
            <a:r>
              <a:rPr lang="en-US" sz="2800" kern="1200" dirty="0">
                <a:solidFill>
                  <a:schemeClr val="tx1">
                    <a:lumMod val="85000"/>
                    <a:lumOff val="15000"/>
                  </a:schemeClr>
                </a:solidFill>
                <a:latin typeface="Roboto"/>
                <a:ea typeface="+mn-ea"/>
                <a:cs typeface="Arial" panose="020B0604020202020204" pitchFamily="34" charset="0"/>
              </a:rPr>
              <a:t>Lecture | Week x</a:t>
            </a:r>
          </a:p>
        </p:txBody>
      </p:sp>
      <p:sp>
        <p:nvSpPr>
          <p:cNvPr id="10" name="Title 9">
            <a:extLst>
              <a:ext uri="{FF2B5EF4-FFF2-40B4-BE49-F238E27FC236}">
                <a16:creationId xmlns:a16="http://schemas.microsoft.com/office/drawing/2014/main" id="{631A1606-F0F7-4A69-80D7-36AA3B890FE1}"/>
              </a:ext>
            </a:extLst>
          </p:cNvPr>
          <p:cNvSpPr>
            <a:spLocks noGrp="1"/>
          </p:cNvSpPr>
          <p:nvPr>
            <p:ph type="title" hasCustomPrompt="1"/>
          </p:nvPr>
        </p:nvSpPr>
        <p:spPr>
          <a:xfrm>
            <a:off x="-4442" y="5283206"/>
            <a:ext cx="7886700" cy="670744"/>
          </a:xfrm>
          <a:prstGeom prst="rect">
            <a:avLst/>
          </a:prstGeom>
        </p:spPr>
        <p:txBody>
          <a:bodyPr/>
          <a:lstStyle>
            <a:lvl1pPr>
              <a:defRPr sz="2800"/>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400" b="1" dirty="0">
                <a:solidFill>
                  <a:schemeClr val="tx1"/>
                </a:solidFill>
                <a:latin typeface="Roboto"/>
                <a:cs typeface="Arial" panose="020B0604020202020204" pitchFamily="34" charset="0"/>
              </a:rPr>
              <a:t>Unit Code: Unit Title</a:t>
            </a:r>
            <a:endParaRPr lang="en-AU" dirty="0"/>
          </a:p>
        </p:txBody>
      </p:sp>
    </p:spTree>
    <p:extLst>
      <p:ext uri="{BB962C8B-B14F-4D97-AF65-F5344CB8AC3E}">
        <p14:creationId xmlns:p14="http://schemas.microsoft.com/office/powerpoint/2010/main" val="3367440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nip Single Corner Rectangle 5">
            <a:extLst>
              <a:ext uri="{FF2B5EF4-FFF2-40B4-BE49-F238E27FC236}">
                <a16:creationId xmlns:a16="http://schemas.microsoft.com/office/drawing/2014/main" id="{C22DB5BB-B30E-4D05-A840-F25455E9519B}"/>
              </a:ext>
            </a:extLst>
          </p:cNvPr>
          <p:cNvSpPr/>
          <p:nvPr userDrawn="1"/>
        </p:nvSpPr>
        <p:spPr>
          <a:xfrm>
            <a:off x="0" y="1757571"/>
            <a:ext cx="5867400" cy="3048000"/>
          </a:xfrm>
          <a:custGeom>
            <a:avLst/>
            <a:gdLst>
              <a:gd name="connsiteX0" fmla="*/ 0 w 5867400"/>
              <a:gd name="connsiteY0" fmla="*/ 0 h 3048000"/>
              <a:gd name="connsiteX1" fmla="*/ 4343400 w 5867400"/>
              <a:gd name="connsiteY1" fmla="*/ 0 h 3048000"/>
              <a:gd name="connsiteX2" fmla="*/ 5867400 w 5867400"/>
              <a:gd name="connsiteY2" fmla="*/ 1524000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4343400 w 5867400"/>
              <a:gd name="connsiteY1" fmla="*/ 0 h 3048000"/>
              <a:gd name="connsiteX2" fmla="*/ 5355772 w 5867400"/>
              <a:gd name="connsiteY2" fmla="*/ 1915885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4343400 w 5867400"/>
              <a:gd name="connsiteY1" fmla="*/ 0 h 3048000"/>
              <a:gd name="connsiteX2" fmla="*/ 5312229 w 5867400"/>
              <a:gd name="connsiteY2" fmla="*/ 1948542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312229 w 5867400"/>
              <a:gd name="connsiteY2" fmla="*/ 1948542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083629 w 5867400"/>
              <a:gd name="connsiteY2" fmla="*/ 2144485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867400 w 5867400"/>
              <a:gd name="connsiteY2" fmla="*/ 3048000 h 3048000"/>
              <a:gd name="connsiteX3" fmla="*/ 0 w 5867400"/>
              <a:gd name="connsiteY3" fmla="*/ 3048000 h 3048000"/>
              <a:gd name="connsiteX4" fmla="*/ 0 w 58674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7400" h="3048000">
                <a:moveTo>
                  <a:pt x="0" y="0"/>
                </a:moveTo>
                <a:lnTo>
                  <a:pt x="3254828" y="10886"/>
                </a:lnTo>
                <a:lnTo>
                  <a:pt x="5867400" y="3048000"/>
                </a:lnTo>
                <a:lnTo>
                  <a:pt x="0" y="3048000"/>
                </a:lnTo>
                <a:lnTo>
                  <a:pt x="0" y="0"/>
                </a:lnTo>
                <a:close/>
              </a:path>
            </a:pathLst>
          </a:custGeom>
          <a:solidFill>
            <a:srgbClr val="16234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52CF5851-E0F4-4307-BFC4-8F92FCC0FB53}"/>
              </a:ext>
            </a:extLst>
          </p:cNvPr>
          <p:cNvSpPr/>
          <p:nvPr userDrawn="1"/>
        </p:nvSpPr>
        <p:spPr>
          <a:xfrm>
            <a:off x="2286000" y="1311260"/>
            <a:ext cx="947057" cy="457200"/>
          </a:xfrm>
          <a:prstGeom prst="triangl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nip Single Corner Rectangle 5">
            <a:extLst>
              <a:ext uri="{FF2B5EF4-FFF2-40B4-BE49-F238E27FC236}">
                <a16:creationId xmlns:a16="http://schemas.microsoft.com/office/drawing/2014/main" id="{0740E96A-D3C7-4CC2-A588-D49D2C7FF191}"/>
              </a:ext>
            </a:extLst>
          </p:cNvPr>
          <p:cNvSpPr/>
          <p:nvPr userDrawn="1"/>
        </p:nvSpPr>
        <p:spPr>
          <a:xfrm rot="10800000">
            <a:off x="4868778" y="1768461"/>
            <a:ext cx="4275221" cy="3048000"/>
          </a:xfrm>
          <a:custGeom>
            <a:avLst/>
            <a:gdLst>
              <a:gd name="connsiteX0" fmla="*/ 0 w 5867400"/>
              <a:gd name="connsiteY0" fmla="*/ 0 h 3048000"/>
              <a:gd name="connsiteX1" fmla="*/ 4343400 w 5867400"/>
              <a:gd name="connsiteY1" fmla="*/ 0 h 3048000"/>
              <a:gd name="connsiteX2" fmla="*/ 5867400 w 5867400"/>
              <a:gd name="connsiteY2" fmla="*/ 1524000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4343400 w 5867400"/>
              <a:gd name="connsiteY1" fmla="*/ 0 h 3048000"/>
              <a:gd name="connsiteX2" fmla="*/ 5355772 w 5867400"/>
              <a:gd name="connsiteY2" fmla="*/ 1915885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4343400 w 5867400"/>
              <a:gd name="connsiteY1" fmla="*/ 0 h 3048000"/>
              <a:gd name="connsiteX2" fmla="*/ 5312229 w 5867400"/>
              <a:gd name="connsiteY2" fmla="*/ 1948542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312229 w 5867400"/>
              <a:gd name="connsiteY2" fmla="*/ 1948542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083629 w 5867400"/>
              <a:gd name="connsiteY2" fmla="*/ 2144485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867400 w 5867400"/>
              <a:gd name="connsiteY2" fmla="*/ 3048000 h 3048000"/>
              <a:gd name="connsiteX3" fmla="*/ 0 w 5867400"/>
              <a:gd name="connsiteY3" fmla="*/ 3048000 h 3048000"/>
              <a:gd name="connsiteX4" fmla="*/ 0 w 5867400"/>
              <a:gd name="connsiteY4" fmla="*/ 0 h 3048000"/>
              <a:gd name="connsiteX0" fmla="*/ 0 w 5867400"/>
              <a:gd name="connsiteY0" fmla="*/ 0 h 3048000"/>
              <a:gd name="connsiteX1" fmla="*/ 2461533 w 5867400"/>
              <a:gd name="connsiteY1" fmla="*/ 32658 h 3048000"/>
              <a:gd name="connsiteX2" fmla="*/ 5867400 w 5867400"/>
              <a:gd name="connsiteY2" fmla="*/ 3048000 h 3048000"/>
              <a:gd name="connsiteX3" fmla="*/ 0 w 5867400"/>
              <a:gd name="connsiteY3" fmla="*/ 3048000 h 3048000"/>
              <a:gd name="connsiteX4" fmla="*/ 0 w 5867400"/>
              <a:gd name="connsiteY4" fmla="*/ 0 h 3048000"/>
              <a:gd name="connsiteX0" fmla="*/ 0 w 5867400"/>
              <a:gd name="connsiteY0" fmla="*/ 0 h 3048000"/>
              <a:gd name="connsiteX1" fmla="*/ 2281918 w 5867400"/>
              <a:gd name="connsiteY1" fmla="*/ 97972 h 3048000"/>
              <a:gd name="connsiteX2" fmla="*/ 5867400 w 5867400"/>
              <a:gd name="connsiteY2" fmla="*/ 3048000 h 3048000"/>
              <a:gd name="connsiteX3" fmla="*/ 0 w 5867400"/>
              <a:gd name="connsiteY3" fmla="*/ 3048000 h 3048000"/>
              <a:gd name="connsiteX4" fmla="*/ 0 w 5867400"/>
              <a:gd name="connsiteY4" fmla="*/ 0 h 3048000"/>
              <a:gd name="connsiteX0" fmla="*/ 0 w 5867400"/>
              <a:gd name="connsiteY0" fmla="*/ 0 h 3048000"/>
              <a:gd name="connsiteX1" fmla="*/ 2296887 w 5867400"/>
              <a:gd name="connsiteY1" fmla="*/ 32657 h 3048000"/>
              <a:gd name="connsiteX2" fmla="*/ 5867400 w 5867400"/>
              <a:gd name="connsiteY2" fmla="*/ 3048000 h 3048000"/>
              <a:gd name="connsiteX3" fmla="*/ 0 w 5867400"/>
              <a:gd name="connsiteY3" fmla="*/ 3048000 h 3048000"/>
              <a:gd name="connsiteX4" fmla="*/ 0 w 58674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7400" h="3048000">
                <a:moveTo>
                  <a:pt x="0" y="0"/>
                </a:moveTo>
                <a:lnTo>
                  <a:pt x="2296887" y="32657"/>
                </a:lnTo>
                <a:lnTo>
                  <a:pt x="5867400" y="3048000"/>
                </a:lnTo>
                <a:lnTo>
                  <a:pt x="0" y="3048000"/>
                </a:lnTo>
                <a:lnTo>
                  <a:pt x="0" y="0"/>
                </a:lnTo>
                <a:close/>
              </a:path>
            </a:pathLst>
          </a:custGeom>
          <a:solidFill>
            <a:srgbClr val="16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Single Corner Rectangle 5">
            <a:extLst>
              <a:ext uri="{FF2B5EF4-FFF2-40B4-BE49-F238E27FC236}">
                <a16:creationId xmlns:a16="http://schemas.microsoft.com/office/drawing/2014/main" id="{7488080A-98C8-4976-92D0-120CED1E4B74}"/>
              </a:ext>
            </a:extLst>
          </p:cNvPr>
          <p:cNvSpPr/>
          <p:nvPr userDrawn="1"/>
        </p:nvSpPr>
        <p:spPr>
          <a:xfrm>
            <a:off x="-1" y="4816461"/>
            <a:ext cx="3716410" cy="1889139"/>
          </a:xfrm>
          <a:custGeom>
            <a:avLst/>
            <a:gdLst>
              <a:gd name="connsiteX0" fmla="*/ 0 w 5867400"/>
              <a:gd name="connsiteY0" fmla="*/ 0 h 3048000"/>
              <a:gd name="connsiteX1" fmla="*/ 4343400 w 5867400"/>
              <a:gd name="connsiteY1" fmla="*/ 0 h 3048000"/>
              <a:gd name="connsiteX2" fmla="*/ 5867400 w 5867400"/>
              <a:gd name="connsiteY2" fmla="*/ 1524000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4343400 w 5867400"/>
              <a:gd name="connsiteY1" fmla="*/ 0 h 3048000"/>
              <a:gd name="connsiteX2" fmla="*/ 5355772 w 5867400"/>
              <a:gd name="connsiteY2" fmla="*/ 1915885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4343400 w 5867400"/>
              <a:gd name="connsiteY1" fmla="*/ 0 h 3048000"/>
              <a:gd name="connsiteX2" fmla="*/ 5312229 w 5867400"/>
              <a:gd name="connsiteY2" fmla="*/ 1948542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312229 w 5867400"/>
              <a:gd name="connsiteY2" fmla="*/ 1948542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083629 w 5867400"/>
              <a:gd name="connsiteY2" fmla="*/ 2144485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867400 w 5867400"/>
              <a:gd name="connsiteY2" fmla="*/ 3048000 h 3048000"/>
              <a:gd name="connsiteX3" fmla="*/ 0 w 5867400"/>
              <a:gd name="connsiteY3" fmla="*/ 3048000 h 3048000"/>
              <a:gd name="connsiteX4" fmla="*/ 0 w 5867400"/>
              <a:gd name="connsiteY4" fmla="*/ 0 h 3048000"/>
              <a:gd name="connsiteX0" fmla="*/ 0 w 5867400"/>
              <a:gd name="connsiteY0" fmla="*/ 12029 h 3060029"/>
              <a:gd name="connsiteX1" fmla="*/ 5640474 w 5867400"/>
              <a:gd name="connsiteY1" fmla="*/ 0 h 3060029"/>
              <a:gd name="connsiteX2" fmla="*/ 5867400 w 5867400"/>
              <a:gd name="connsiteY2" fmla="*/ 3060029 h 3060029"/>
              <a:gd name="connsiteX3" fmla="*/ 0 w 5867400"/>
              <a:gd name="connsiteY3" fmla="*/ 3060029 h 3060029"/>
              <a:gd name="connsiteX4" fmla="*/ 0 w 5867400"/>
              <a:gd name="connsiteY4" fmla="*/ 12029 h 3060029"/>
              <a:gd name="connsiteX0" fmla="*/ 0 w 5640474"/>
              <a:gd name="connsiteY0" fmla="*/ 12029 h 3060029"/>
              <a:gd name="connsiteX1" fmla="*/ 5640474 w 5640474"/>
              <a:gd name="connsiteY1" fmla="*/ 0 h 3060029"/>
              <a:gd name="connsiteX2" fmla="*/ 2591973 w 5640474"/>
              <a:gd name="connsiteY2" fmla="*/ 3060029 h 3060029"/>
              <a:gd name="connsiteX3" fmla="*/ 0 w 5640474"/>
              <a:gd name="connsiteY3" fmla="*/ 3060029 h 3060029"/>
              <a:gd name="connsiteX4" fmla="*/ 0 w 5640474"/>
              <a:gd name="connsiteY4" fmla="*/ 12029 h 3060029"/>
              <a:gd name="connsiteX0" fmla="*/ 0 w 5640474"/>
              <a:gd name="connsiteY0" fmla="*/ 12029 h 3060029"/>
              <a:gd name="connsiteX1" fmla="*/ 5640474 w 5640474"/>
              <a:gd name="connsiteY1" fmla="*/ 0 h 3060029"/>
              <a:gd name="connsiteX2" fmla="*/ 3236742 w 5640474"/>
              <a:gd name="connsiteY2" fmla="*/ 3037113 h 3060029"/>
              <a:gd name="connsiteX3" fmla="*/ 0 w 5640474"/>
              <a:gd name="connsiteY3" fmla="*/ 3060029 h 3060029"/>
              <a:gd name="connsiteX4" fmla="*/ 0 w 5640474"/>
              <a:gd name="connsiteY4" fmla="*/ 12029 h 3060029"/>
              <a:gd name="connsiteX0" fmla="*/ 0 w 4402517"/>
              <a:gd name="connsiteY0" fmla="*/ 12029 h 3060029"/>
              <a:gd name="connsiteX1" fmla="*/ 4402517 w 4402517"/>
              <a:gd name="connsiteY1" fmla="*/ 0 h 3060029"/>
              <a:gd name="connsiteX2" fmla="*/ 3236742 w 4402517"/>
              <a:gd name="connsiteY2" fmla="*/ 3037113 h 3060029"/>
              <a:gd name="connsiteX3" fmla="*/ 0 w 4402517"/>
              <a:gd name="connsiteY3" fmla="*/ 3060029 h 3060029"/>
              <a:gd name="connsiteX4" fmla="*/ 0 w 4402517"/>
              <a:gd name="connsiteY4" fmla="*/ 12029 h 3060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2517" h="3060029">
                <a:moveTo>
                  <a:pt x="0" y="12029"/>
                </a:moveTo>
                <a:lnTo>
                  <a:pt x="4402517" y="0"/>
                </a:lnTo>
                <a:lnTo>
                  <a:pt x="3236742" y="3037113"/>
                </a:lnTo>
                <a:lnTo>
                  <a:pt x="0" y="3060029"/>
                </a:lnTo>
                <a:lnTo>
                  <a:pt x="0" y="1202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9">
            <a:extLst>
              <a:ext uri="{FF2B5EF4-FFF2-40B4-BE49-F238E27FC236}">
                <a16:creationId xmlns:a16="http://schemas.microsoft.com/office/drawing/2014/main" id="{5578FDB3-61F8-429B-BB5F-E919BB0719F7}"/>
              </a:ext>
            </a:extLst>
          </p:cNvPr>
          <p:cNvSpPr/>
          <p:nvPr userDrawn="1"/>
        </p:nvSpPr>
        <p:spPr>
          <a:xfrm rot="8541333">
            <a:off x="4305719" y="258689"/>
            <a:ext cx="1506607" cy="5576714"/>
          </a:xfrm>
          <a:custGeom>
            <a:avLst/>
            <a:gdLst>
              <a:gd name="connsiteX0" fmla="*/ 0 w 2438400"/>
              <a:gd name="connsiteY0" fmla="*/ 3733800 h 3733800"/>
              <a:gd name="connsiteX1" fmla="*/ 609600 w 2438400"/>
              <a:gd name="connsiteY1" fmla="*/ 0 h 3733800"/>
              <a:gd name="connsiteX2" fmla="*/ 2438400 w 2438400"/>
              <a:gd name="connsiteY2" fmla="*/ 0 h 3733800"/>
              <a:gd name="connsiteX3" fmla="*/ 1828800 w 2438400"/>
              <a:gd name="connsiteY3" fmla="*/ 3733800 h 3733800"/>
              <a:gd name="connsiteX4" fmla="*/ 0 w 2438400"/>
              <a:gd name="connsiteY4" fmla="*/ 3733800 h 3733800"/>
              <a:gd name="connsiteX0" fmla="*/ 0 w 2196977"/>
              <a:gd name="connsiteY0" fmla="*/ 2680113 h 3733800"/>
              <a:gd name="connsiteX1" fmla="*/ 368177 w 2196977"/>
              <a:gd name="connsiteY1" fmla="*/ 0 h 3733800"/>
              <a:gd name="connsiteX2" fmla="*/ 2196977 w 2196977"/>
              <a:gd name="connsiteY2" fmla="*/ 0 h 3733800"/>
              <a:gd name="connsiteX3" fmla="*/ 1587377 w 2196977"/>
              <a:gd name="connsiteY3" fmla="*/ 3733800 h 3733800"/>
              <a:gd name="connsiteX4" fmla="*/ 0 w 2196977"/>
              <a:gd name="connsiteY4" fmla="*/ 2680113 h 3733800"/>
              <a:gd name="connsiteX0" fmla="*/ 0 w 1789416"/>
              <a:gd name="connsiteY0" fmla="*/ 2680113 h 3733800"/>
              <a:gd name="connsiteX1" fmla="*/ 368177 w 1789416"/>
              <a:gd name="connsiteY1" fmla="*/ 0 h 3733800"/>
              <a:gd name="connsiteX2" fmla="*/ 1789416 w 1789416"/>
              <a:gd name="connsiteY2" fmla="*/ 1095721 h 3733800"/>
              <a:gd name="connsiteX3" fmla="*/ 1587377 w 1789416"/>
              <a:gd name="connsiteY3" fmla="*/ 3733800 h 3733800"/>
              <a:gd name="connsiteX4" fmla="*/ 0 w 1789416"/>
              <a:gd name="connsiteY4" fmla="*/ 2680113 h 3733800"/>
              <a:gd name="connsiteX0" fmla="*/ 0 w 1771571"/>
              <a:gd name="connsiteY0" fmla="*/ 2499383 h 3733800"/>
              <a:gd name="connsiteX1" fmla="*/ 350332 w 1771571"/>
              <a:gd name="connsiteY1" fmla="*/ 0 h 3733800"/>
              <a:gd name="connsiteX2" fmla="*/ 1771571 w 1771571"/>
              <a:gd name="connsiteY2" fmla="*/ 1095721 h 3733800"/>
              <a:gd name="connsiteX3" fmla="*/ 1569532 w 1771571"/>
              <a:gd name="connsiteY3" fmla="*/ 3733800 h 3733800"/>
              <a:gd name="connsiteX4" fmla="*/ 0 w 1771571"/>
              <a:gd name="connsiteY4" fmla="*/ 2499383 h 3733800"/>
              <a:gd name="connsiteX0" fmla="*/ 0 w 1823829"/>
              <a:gd name="connsiteY0" fmla="*/ 2519855 h 3733800"/>
              <a:gd name="connsiteX1" fmla="*/ 402590 w 1823829"/>
              <a:gd name="connsiteY1" fmla="*/ 0 h 3733800"/>
              <a:gd name="connsiteX2" fmla="*/ 1823829 w 1823829"/>
              <a:gd name="connsiteY2" fmla="*/ 1095721 h 3733800"/>
              <a:gd name="connsiteX3" fmla="*/ 1621790 w 1823829"/>
              <a:gd name="connsiteY3" fmla="*/ 3733800 h 3733800"/>
              <a:gd name="connsiteX4" fmla="*/ 0 w 1823829"/>
              <a:gd name="connsiteY4" fmla="*/ 2519855 h 3733800"/>
              <a:gd name="connsiteX0" fmla="*/ 0 w 1621790"/>
              <a:gd name="connsiteY0" fmla="*/ 2773917 h 3987862"/>
              <a:gd name="connsiteX1" fmla="*/ 402590 w 1621790"/>
              <a:gd name="connsiteY1" fmla="*/ 254062 h 3987862"/>
              <a:gd name="connsiteX2" fmla="*/ 1381948 w 1621790"/>
              <a:gd name="connsiteY2" fmla="*/ 0 h 3987862"/>
              <a:gd name="connsiteX3" fmla="*/ 1621790 w 1621790"/>
              <a:gd name="connsiteY3" fmla="*/ 3987862 h 3987862"/>
              <a:gd name="connsiteX4" fmla="*/ 0 w 1621790"/>
              <a:gd name="connsiteY4" fmla="*/ 2773917 h 3987862"/>
              <a:gd name="connsiteX0" fmla="*/ 0 w 1621790"/>
              <a:gd name="connsiteY0" fmla="*/ 3726807 h 4940752"/>
              <a:gd name="connsiteX1" fmla="*/ 130123 w 1621790"/>
              <a:gd name="connsiteY1" fmla="*/ 0 h 4940752"/>
              <a:gd name="connsiteX2" fmla="*/ 1381948 w 1621790"/>
              <a:gd name="connsiteY2" fmla="*/ 952890 h 4940752"/>
              <a:gd name="connsiteX3" fmla="*/ 1621790 w 1621790"/>
              <a:gd name="connsiteY3" fmla="*/ 4940752 h 4940752"/>
              <a:gd name="connsiteX4" fmla="*/ 0 w 1621790"/>
              <a:gd name="connsiteY4" fmla="*/ 3726807 h 4940752"/>
              <a:gd name="connsiteX0" fmla="*/ 212842 w 1491667"/>
              <a:gd name="connsiteY0" fmla="*/ 3991350 h 4940752"/>
              <a:gd name="connsiteX1" fmla="*/ 0 w 1491667"/>
              <a:gd name="connsiteY1" fmla="*/ 0 h 4940752"/>
              <a:gd name="connsiteX2" fmla="*/ 1251825 w 1491667"/>
              <a:gd name="connsiteY2" fmla="*/ 952890 h 4940752"/>
              <a:gd name="connsiteX3" fmla="*/ 1491667 w 1491667"/>
              <a:gd name="connsiteY3" fmla="*/ 4940752 h 4940752"/>
              <a:gd name="connsiteX4" fmla="*/ 212842 w 1491667"/>
              <a:gd name="connsiteY4" fmla="*/ 3991350 h 4940752"/>
              <a:gd name="connsiteX0" fmla="*/ 212842 w 1323346"/>
              <a:gd name="connsiteY0" fmla="*/ 3991350 h 4859542"/>
              <a:gd name="connsiteX1" fmla="*/ 0 w 1323346"/>
              <a:gd name="connsiteY1" fmla="*/ 0 h 4859542"/>
              <a:gd name="connsiteX2" fmla="*/ 1251825 w 1323346"/>
              <a:gd name="connsiteY2" fmla="*/ 952890 h 4859542"/>
              <a:gd name="connsiteX3" fmla="*/ 1323346 w 1323346"/>
              <a:gd name="connsiteY3" fmla="*/ 4859542 h 4859542"/>
              <a:gd name="connsiteX4" fmla="*/ 212842 w 1323346"/>
              <a:gd name="connsiteY4" fmla="*/ 3991350 h 4859542"/>
              <a:gd name="connsiteX0" fmla="*/ 212842 w 1477517"/>
              <a:gd name="connsiteY0" fmla="*/ 3991350 h 4990616"/>
              <a:gd name="connsiteX1" fmla="*/ 0 w 1477517"/>
              <a:gd name="connsiteY1" fmla="*/ 0 h 4990616"/>
              <a:gd name="connsiteX2" fmla="*/ 1251825 w 1477517"/>
              <a:gd name="connsiteY2" fmla="*/ 952890 h 4990616"/>
              <a:gd name="connsiteX3" fmla="*/ 1477517 w 1477517"/>
              <a:gd name="connsiteY3" fmla="*/ 4990616 h 4990616"/>
              <a:gd name="connsiteX4" fmla="*/ 212842 w 1477517"/>
              <a:gd name="connsiteY4" fmla="*/ 3991350 h 4990616"/>
              <a:gd name="connsiteX0" fmla="*/ 212842 w 1477517"/>
              <a:gd name="connsiteY0" fmla="*/ 3991350 h 4990616"/>
              <a:gd name="connsiteX1" fmla="*/ 0 w 1477517"/>
              <a:gd name="connsiteY1" fmla="*/ 0 h 4990616"/>
              <a:gd name="connsiteX2" fmla="*/ 1162398 w 1477517"/>
              <a:gd name="connsiteY2" fmla="*/ 320251 h 4990616"/>
              <a:gd name="connsiteX3" fmla="*/ 1477517 w 1477517"/>
              <a:gd name="connsiteY3" fmla="*/ 4990616 h 4990616"/>
              <a:gd name="connsiteX4" fmla="*/ 212842 w 1477517"/>
              <a:gd name="connsiteY4" fmla="*/ 3991350 h 4990616"/>
              <a:gd name="connsiteX0" fmla="*/ 249317 w 1513992"/>
              <a:gd name="connsiteY0" fmla="*/ 4514404 h 5513670"/>
              <a:gd name="connsiteX1" fmla="*/ 0 w 1513992"/>
              <a:gd name="connsiteY1" fmla="*/ 0 h 5513670"/>
              <a:gd name="connsiteX2" fmla="*/ 1198873 w 1513992"/>
              <a:gd name="connsiteY2" fmla="*/ 843305 h 5513670"/>
              <a:gd name="connsiteX3" fmla="*/ 1513992 w 1513992"/>
              <a:gd name="connsiteY3" fmla="*/ 5513670 h 5513670"/>
              <a:gd name="connsiteX4" fmla="*/ 249317 w 1513992"/>
              <a:gd name="connsiteY4" fmla="*/ 4514404 h 5513670"/>
              <a:gd name="connsiteX0" fmla="*/ 241932 w 1506607"/>
              <a:gd name="connsiteY0" fmla="*/ 4577448 h 5576714"/>
              <a:gd name="connsiteX1" fmla="*/ 0 w 1506607"/>
              <a:gd name="connsiteY1" fmla="*/ 0 h 5576714"/>
              <a:gd name="connsiteX2" fmla="*/ 1191488 w 1506607"/>
              <a:gd name="connsiteY2" fmla="*/ 906349 h 5576714"/>
              <a:gd name="connsiteX3" fmla="*/ 1506607 w 1506607"/>
              <a:gd name="connsiteY3" fmla="*/ 5576714 h 5576714"/>
              <a:gd name="connsiteX4" fmla="*/ 241932 w 1506607"/>
              <a:gd name="connsiteY4" fmla="*/ 4577448 h 5576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6607" h="5576714">
                <a:moveTo>
                  <a:pt x="241932" y="4577448"/>
                </a:moveTo>
                <a:lnTo>
                  <a:pt x="0" y="0"/>
                </a:lnTo>
                <a:lnTo>
                  <a:pt x="1191488" y="906349"/>
                </a:lnTo>
                <a:lnTo>
                  <a:pt x="1506607" y="5576714"/>
                </a:lnTo>
                <a:lnTo>
                  <a:pt x="241932" y="45774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M:\Logos\Stanley College\2020 Logo\Stanley_College_Logo_New-01.png">
            <a:extLst>
              <a:ext uri="{FF2B5EF4-FFF2-40B4-BE49-F238E27FC236}">
                <a16:creationId xmlns:a16="http://schemas.microsoft.com/office/drawing/2014/main" id="{D017B236-8966-4D03-8D9B-4D7F6392A887}"/>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AE536393-9EBE-42A4-9310-D9BC909CE328}"/>
              </a:ext>
            </a:extLst>
          </p:cNvPr>
          <p:cNvSpPr>
            <a:spLocks noGrp="1"/>
          </p:cNvSpPr>
          <p:nvPr>
            <p:ph type="body" sz="quarter" idx="10" hasCustomPrompt="1"/>
          </p:nvPr>
        </p:nvSpPr>
        <p:spPr>
          <a:xfrm>
            <a:off x="124246" y="4235896"/>
            <a:ext cx="4106527" cy="569675"/>
          </a:xfrm>
          <a:prstGeom prst="rect">
            <a:avLst/>
          </a:prstGeom>
        </p:spPr>
        <p:txBody>
          <a:bodyPr/>
          <a:lstStyle>
            <a:lvl1pPr marL="0" indent="0">
              <a:buNone/>
              <a:defRPr/>
            </a:lvl1pPr>
          </a:lstStyle>
          <a:p>
            <a:pPr lvl="0"/>
            <a:r>
              <a:rPr lang="en-US" dirty="0"/>
              <a:t>Lecture Topic</a:t>
            </a:r>
          </a:p>
        </p:txBody>
      </p:sp>
      <p:sp>
        <p:nvSpPr>
          <p:cNvPr id="15" name="Title 14">
            <a:extLst>
              <a:ext uri="{FF2B5EF4-FFF2-40B4-BE49-F238E27FC236}">
                <a16:creationId xmlns:a16="http://schemas.microsoft.com/office/drawing/2014/main" id="{1916A394-E27C-4020-8196-0249E10A0D89}"/>
              </a:ext>
            </a:extLst>
          </p:cNvPr>
          <p:cNvSpPr>
            <a:spLocks noGrp="1"/>
          </p:cNvSpPr>
          <p:nvPr>
            <p:ph type="title" hasCustomPrompt="1"/>
          </p:nvPr>
        </p:nvSpPr>
        <p:spPr>
          <a:xfrm>
            <a:off x="5867400" y="1924560"/>
            <a:ext cx="3087759" cy="1056351"/>
          </a:xfrm>
          <a:prstGeom prst="rect">
            <a:avLst/>
          </a:prstGeom>
        </p:spPr>
        <p:txBody>
          <a:bodyPr/>
          <a:lstStyle>
            <a:lvl1pPr algn="ctr">
              <a:defRPr sz="4000">
                <a:solidFill>
                  <a:srgbClr val="F3F3F3"/>
                </a:solidFill>
              </a:defRPr>
            </a:lvl1pPr>
          </a:lstStyle>
          <a:p>
            <a:r>
              <a:rPr lang="en-US" dirty="0"/>
              <a:t>Chapter X</a:t>
            </a:r>
            <a:endParaRPr lang="en-AU" dirty="0"/>
          </a:p>
        </p:txBody>
      </p:sp>
    </p:spTree>
    <p:extLst>
      <p:ext uri="{BB962C8B-B14F-4D97-AF65-F5344CB8AC3E}">
        <p14:creationId xmlns:p14="http://schemas.microsoft.com/office/powerpoint/2010/main" val="266162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oup 6">
            <a:extLst>
              <a:ext uri="{FF2B5EF4-FFF2-40B4-BE49-F238E27FC236}">
                <a16:creationId xmlns:a16="http://schemas.microsoft.com/office/drawing/2014/main" id="{EF8541BC-897E-46D5-A047-B9AD293B3B0B}"/>
              </a:ext>
            </a:extLst>
          </p:cNvPr>
          <p:cNvGrpSpPr/>
          <p:nvPr userDrawn="1"/>
        </p:nvGrpSpPr>
        <p:grpSpPr>
          <a:xfrm>
            <a:off x="0" y="0"/>
            <a:ext cx="7354765" cy="1433440"/>
            <a:chOff x="0" y="635425"/>
            <a:chExt cx="7354765" cy="1433440"/>
          </a:xfrm>
        </p:grpSpPr>
        <p:sp>
          <p:nvSpPr>
            <p:cNvPr id="8" name="Rectangle 7">
              <a:extLst>
                <a:ext uri="{FF2B5EF4-FFF2-40B4-BE49-F238E27FC236}">
                  <a16:creationId xmlns:a16="http://schemas.microsoft.com/office/drawing/2014/main" id="{9CAC2E1A-8A92-49EA-953A-FF00D5EBA2B2}"/>
                </a:ext>
              </a:extLst>
            </p:cNvPr>
            <p:cNvSpPr/>
            <p:nvPr/>
          </p:nvSpPr>
          <p:spPr>
            <a:xfrm>
              <a:off x="0" y="635426"/>
              <a:ext cx="6462233" cy="1433439"/>
            </a:xfrm>
            <a:prstGeom prst="rect">
              <a:avLst/>
            </a:prstGeom>
            <a:solidFill>
              <a:srgbClr val="16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sp>
          <p:nvSpPr>
            <p:cNvPr id="9" name="Rectangle 8">
              <a:extLst>
                <a:ext uri="{FF2B5EF4-FFF2-40B4-BE49-F238E27FC236}">
                  <a16:creationId xmlns:a16="http://schemas.microsoft.com/office/drawing/2014/main" id="{FE693D6C-8CBD-4FA5-AF0A-6DAE5F09F7CB}"/>
                </a:ext>
              </a:extLst>
            </p:cNvPr>
            <p:cNvSpPr/>
            <p:nvPr/>
          </p:nvSpPr>
          <p:spPr>
            <a:xfrm>
              <a:off x="6563989" y="635426"/>
              <a:ext cx="417752" cy="1433439"/>
            </a:xfrm>
            <a:prstGeom prst="rect">
              <a:avLst/>
            </a:prstGeom>
            <a:solidFill>
              <a:srgbClr val="16234E">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06E38532-001C-4C25-8077-B566328F8AC8}"/>
                </a:ext>
              </a:extLst>
            </p:cNvPr>
            <p:cNvSpPr/>
            <p:nvPr/>
          </p:nvSpPr>
          <p:spPr>
            <a:xfrm>
              <a:off x="7087317" y="635425"/>
              <a:ext cx="267448" cy="1433439"/>
            </a:xfrm>
            <a:prstGeom prst="rect">
              <a:avLst/>
            </a:prstGeom>
            <a:solidFill>
              <a:srgbClr val="16234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1" name="Picture 2" descr="M:\Logos\Stanley College\2020 Logo\Stanley_College_Logo_New-01.png">
            <a:extLst>
              <a:ext uri="{FF2B5EF4-FFF2-40B4-BE49-F238E27FC236}">
                <a16:creationId xmlns:a16="http://schemas.microsoft.com/office/drawing/2014/main" id="{953B1329-8492-4A23-B206-57AA64926B95}"/>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02B644-F5F6-4731-BCDD-8248EE49CAA6}"/>
              </a:ext>
            </a:extLst>
          </p:cNvPr>
          <p:cNvSpPr>
            <a:spLocks noGrp="1"/>
          </p:cNvSpPr>
          <p:nvPr>
            <p:ph type="title" hasCustomPrompt="1"/>
          </p:nvPr>
        </p:nvSpPr>
        <p:spPr>
          <a:xfrm>
            <a:off x="91566" y="88052"/>
            <a:ext cx="7988404" cy="725091"/>
          </a:xfrm>
          <a:prstGeom prst="rect">
            <a:avLst/>
          </a:prstGeom>
        </p:spPr>
        <p:txBody>
          <a:bodyPr/>
          <a:lstStyle>
            <a:lvl1pPr>
              <a:defRPr sz="3600">
                <a:solidFill>
                  <a:schemeClr val="bg1"/>
                </a:solidFill>
              </a:defRPr>
            </a:lvl1pPr>
          </a:lstStyle>
          <a:p>
            <a:r>
              <a:rPr lang="en-US" sz="4400" b="1" dirty="0">
                <a:solidFill>
                  <a:schemeClr val="bg1"/>
                </a:solidFill>
                <a:latin typeface="Roboto"/>
                <a:ea typeface="+mj-lt"/>
                <a:cs typeface="+mj-lt"/>
              </a:rPr>
              <a:t>Insert Text Here</a:t>
            </a:r>
            <a:endParaRPr lang="en-AU" dirty="0"/>
          </a:p>
        </p:txBody>
      </p:sp>
      <p:sp>
        <p:nvSpPr>
          <p:cNvPr id="5" name="Text Placeholder 4">
            <a:extLst>
              <a:ext uri="{FF2B5EF4-FFF2-40B4-BE49-F238E27FC236}">
                <a16:creationId xmlns:a16="http://schemas.microsoft.com/office/drawing/2014/main" id="{F985D21B-E24B-409D-8A99-09C590FE69F6}"/>
              </a:ext>
            </a:extLst>
          </p:cNvPr>
          <p:cNvSpPr>
            <a:spLocks noGrp="1"/>
          </p:cNvSpPr>
          <p:nvPr>
            <p:ph type="body" sz="quarter" idx="10"/>
          </p:nvPr>
        </p:nvSpPr>
        <p:spPr>
          <a:xfrm>
            <a:off x="91565" y="888695"/>
            <a:ext cx="6890175" cy="416403"/>
          </a:xfrm>
          <a:prstGeom prst="rect">
            <a:avLst/>
          </a:prstGeom>
        </p:spPr>
        <p:txBody>
          <a:bodyPr/>
          <a:lstStyle>
            <a:lvl1pPr marL="0" indent="0">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02163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oup 7">
            <a:extLst>
              <a:ext uri="{FF2B5EF4-FFF2-40B4-BE49-F238E27FC236}">
                <a16:creationId xmlns:a16="http://schemas.microsoft.com/office/drawing/2014/main" id="{71A16985-1369-4A72-81AA-E9B776089E25}"/>
              </a:ext>
            </a:extLst>
          </p:cNvPr>
          <p:cNvGrpSpPr/>
          <p:nvPr userDrawn="1"/>
        </p:nvGrpSpPr>
        <p:grpSpPr>
          <a:xfrm>
            <a:off x="0" y="0"/>
            <a:ext cx="7354765" cy="1433440"/>
            <a:chOff x="0" y="635425"/>
            <a:chExt cx="7354765" cy="1433440"/>
          </a:xfrm>
        </p:grpSpPr>
        <p:sp>
          <p:nvSpPr>
            <p:cNvPr id="9" name="Rectangle 8">
              <a:extLst>
                <a:ext uri="{FF2B5EF4-FFF2-40B4-BE49-F238E27FC236}">
                  <a16:creationId xmlns:a16="http://schemas.microsoft.com/office/drawing/2014/main" id="{7B768BE7-3594-4DC7-8186-8916DCAE7E64}"/>
                </a:ext>
              </a:extLst>
            </p:cNvPr>
            <p:cNvSpPr/>
            <p:nvPr/>
          </p:nvSpPr>
          <p:spPr>
            <a:xfrm>
              <a:off x="0" y="635426"/>
              <a:ext cx="6462233" cy="1433439"/>
            </a:xfrm>
            <a:prstGeom prst="rect">
              <a:avLst/>
            </a:prstGeom>
            <a:solidFill>
              <a:srgbClr val="16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8EF304D5-2A9D-4C9F-A689-CE0EE132FECE}"/>
                </a:ext>
              </a:extLst>
            </p:cNvPr>
            <p:cNvSpPr/>
            <p:nvPr/>
          </p:nvSpPr>
          <p:spPr>
            <a:xfrm>
              <a:off x="6563989" y="635426"/>
              <a:ext cx="417752" cy="1433439"/>
            </a:xfrm>
            <a:prstGeom prst="rect">
              <a:avLst/>
            </a:prstGeom>
            <a:solidFill>
              <a:srgbClr val="16234E">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A4F44D0B-0276-4F62-9B17-DE03B1F26F08}"/>
                </a:ext>
              </a:extLst>
            </p:cNvPr>
            <p:cNvSpPr/>
            <p:nvPr/>
          </p:nvSpPr>
          <p:spPr>
            <a:xfrm>
              <a:off x="7087317" y="635425"/>
              <a:ext cx="267448" cy="1433439"/>
            </a:xfrm>
            <a:prstGeom prst="rect">
              <a:avLst/>
            </a:prstGeom>
            <a:solidFill>
              <a:srgbClr val="16234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2" name="Picture 2" descr="M:\Logos\Stanley College\2020 Logo\Stanley_College_Logo_New-01.png">
            <a:extLst>
              <a:ext uri="{FF2B5EF4-FFF2-40B4-BE49-F238E27FC236}">
                <a16:creationId xmlns:a16="http://schemas.microsoft.com/office/drawing/2014/main" id="{9C6A54C9-A115-4A1A-97B3-76CAFFAF1724}"/>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5021DCC4-42D3-4DF2-8500-0BCF7EF30A8F}"/>
              </a:ext>
            </a:extLst>
          </p:cNvPr>
          <p:cNvSpPr>
            <a:spLocks noGrp="1"/>
          </p:cNvSpPr>
          <p:nvPr>
            <p:ph type="title" hasCustomPrompt="1"/>
          </p:nvPr>
        </p:nvSpPr>
        <p:spPr>
          <a:xfrm>
            <a:off x="91566" y="88052"/>
            <a:ext cx="7988404" cy="725091"/>
          </a:xfrm>
          <a:prstGeom prst="rect">
            <a:avLst/>
          </a:prstGeom>
        </p:spPr>
        <p:txBody>
          <a:bodyPr/>
          <a:lstStyle>
            <a:lvl1pPr>
              <a:defRPr sz="3600">
                <a:solidFill>
                  <a:schemeClr val="bg1"/>
                </a:solidFill>
              </a:defRPr>
            </a:lvl1pPr>
          </a:lstStyle>
          <a:p>
            <a:r>
              <a:rPr lang="en-US" sz="4400" b="1" dirty="0">
                <a:solidFill>
                  <a:schemeClr val="bg1"/>
                </a:solidFill>
                <a:latin typeface="Roboto"/>
                <a:ea typeface="+mj-lt"/>
                <a:cs typeface="+mj-lt"/>
              </a:rPr>
              <a:t>Insert Text Here</a:t>
            </a:r>
            <a:endParaRPr lang="en-AU" dirty="0"/>
          </a:p>
        </p:txBody>
      </p:sp>
      <p:sp>
        <p:nvSpPr>
          <p:cNvPr id="15" name="Text Placeholder 4">
            <a:extLst>
              <a:ext uri="{FF2B5EF4-FFF2-40B4-BE49-F238E27FC236}">
                <a16:creationId xmlns:a16="http://schemas.microsoft.com/office/drawing/2014/main" id="{067D534C-7008-4807-BCA7-1AD41011CFF9}"/>
              </a:ext>
            </a:extLst>
          </p:cNvPr>
          <p:cNvSpPr>
            <a:spLocks noGrp="1"/>
          </p:cNvSpPr>
          <p:nvPr>
            <p:ph type="body" sz="quarter" idx="10"/>
          </p:nvPr>
        </p:nvSpPr>
        <p:spPr>
          <a:xfrm>
            <a:off x="91565" y="888695"/>
            <a:ext cx="6890175" cy="416403"/>
          </a:xfrm>
          <a:prstGeom prst="rect">
            <a:avLst/>
          </a:prstGeom>
        </p:spPr>
        <p:txBody>
          <a:bodyPr/>
          <a:lstStyle>
            <a:lvl1pPr marL="0" indent="0">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18856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oup 9">
            <a:extLst>
              <a:ext uri="{FF2B5EF4-FFF2-40B4-BE49-F238E27FC236}">
                <a16:creationId xmlns:a16="http://schemas.microsoft.com/office/drawing/2014/main" id="{C113B076-0504-4A4D-BC6D-721A59FBCFF3}"/>
              </a:ext>
            </a:extLst>
          </p:cNvPr>
          <p:cNvGrpSpPr/>
          <p:nvPr userDrawn="1"/>
        </p:nvGrpSpPr>
        <p:grpSpPr>
          <a:xfrm>
            <a:off x="0" y="0"/>
            <a:ext cx="7354765" cy="1433440"/>
            <a:chOff x="0" y="635425"/>
            <a:chExt cx="7354765" cy="1433440"/>
          </a:xfrm>
        </p:grpSpPr>
        <p:sp>
          <p:nvSpPr>
            <p:cNvPr id="11" name="Rectangle 10">
              <a:extLst>
                <a:ext uri="{FF2B5EF4-FFF2-40B4-BE49-F238E27FC236}">
                  <a16:creationId xmlns:a16="http://schemas.microsoft.com/office/drawing/2014/main" id="{38F49A59-1185-4C69-A8E4-58B77ED73DF8}"/>
                </a:ext>
              </a:extLst>
            </p:cNvPr>
            <p:cNvSpPr/>
            <p:nvPr/>
          </p:nvSpPr>
          <p:spPr>
            <a:xfrm>
              <a:off x="0" y="635426"/>
              <a:ext cx="6462233" cy="1433439"/>
            </a:xfrm>
            <a:prstGeom prst="rect">
              <a:avLst/>
            </a:prstGeom>
            <a:solidFill>
              <a:srgbClr val="16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585FB865-AB86-4E9E-AA26-58CEA563487D}"/>
                </a:ext>
              </a:extLst>
            </p:cNvPr>
            <p:cNvSpPr/>
            <p:nvPr/>
          </p:nvSpPr>
          <p:spPr>
            <a:xfrm>
              <a:off x="6563989" y="635426"/>
              <a:ext cx="417752" cy="1433439"/>
            </a:xfrm>
            <a:prstGeom prst="rect">
              <a:avLst/>
            </a:prstGeom>
            <a:solidFill>
              <a:srgbClr val="16234E">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2E8EC883-F18C-4575-8E66-227D716F86D2}"/>
                </a:ext>
              </a:extLst>
            </p:cNvPr>
            <p:cNvSpPr/>
            <p:nvPr/>
          </p:nvSpPr>
          <p:spPr>
            <a:xfrm>
              <a:off x="7087317" y="635425"/>
              <a:ext cx="267448" cy="1433439"/>
            </a:xfrm>
            <a:prstGeom prst="rect">
              <a:avLst/>
            </a:prstGeom>
            <a:solidFill>
              <a:srgbClr val="16234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4" name="Picture 2" descr="M:\Logos\Stanley College\2020 Logo\Stanley_College_Logo_New-01.png">
            <a:extLst>
              <a:ext uri="{FF2B5EF4-FFF2-40B4-BE49-F238E27FC236}">
                <a16:creationId xmlns:a16="http://schemas.microsoft.com/office/drawing/2014/main" id="{9FF84F63-AEC7-4F7F-B69D-94A4A13B0635}"/>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91D73873-498D-4DE1-9F2A-1B8834A0B326}"/>
              </a:ext>
            </a:extLst>
          </p:cNvPr>
          <p:cNvSpPr>
            <a:spLocks noGrp="1"/>
          </p:cNvSpPr>
          <p:nvPr>
            <p:ph type="title" hasCustomPrompt="1"/>
          </p:nvPr>
        </p:nvSpPr>
        <p:spPr>
          <a:xfrm>
            <a:off x="91566" y="88052"/>
            <a:ext cx="7988404" cy="725091"/>
          </a:xfrm>
          <a:prstGeom prst="rect">
            <a:avLst/>
          </a:prstGeom>
        </p:spPr>
        <p:txBody>
          <a:bodyPr/>
          <a:lstStyle>
            <a:lvl1pPr>
              <a:defRPr sz="3600">
                <a:solidFill>
                  <a:schemeClr val="bg1"/>
                </a:solidFill>
              </a:defRPr>
            </a:lvl1pPr>
          </a:lstStyle>
          <a:p>
            <a:r>
              <a:rPr lang="en-US" sz="4400" b="1" dirty="0">
                <a:solidFill>
                  <a:schemeClr val="bg1"/>
                </a:solidFill>
                <a:latin typeface="Roboto"/>
                <a:ea typeface="+mj-lt"/>
                <a:cs typeface="+mj-lt"/>
              </a:rPr>
              <a:t>Insert Text Here</a:t>
            </a:r>
            <a:endParaRPr lang="en-AU" dirty="0"/>
          </a:p>
        </p:txBody>
      </p:sp>
      <p:sp>
        <p:nvSpPr>
          <p:cNvPr id="16" name="Text Placeholder 4">
            <a:extLst>
              <a:ext uri="{FF2B5EF4-FFF2-40B4-BE49-F238E27FC236}">
                <a16:creationId xmlns:a16="http://schemas.microsoft.com/office/drawing/2014/main" id="{5E681006-327A-4BF8-804D-1C67CC94153B}"/>
              </a:ext>
            </a:extLst>
          </p:cNvPr>
          <p:cNvSpPr>
            <a:spLocks noGrp="1"/>
          </p:cNvSpPr>
          <p:nvPr>
            <p:ph type="body" sz="quarter" idx="10"/>
          </p:nvPr>
        </p:nvSpPr>
        <p:spPr>
          <a:xfrm>
            <a:off x="91565" y="888695"/>
            <a:ext cx="6890175" cy="416403"/>
          </a:xfrm>
          <a:prstGeom prst="rect">
            <a:avLst/>
          </a:prstGeom>
        </p:spPr>
        <p:txBody>
          <a:bodyPr/>
          <a:lstStyle>
            <a:lvl1pPr marL="0" indent="0">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618646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FDF515F-7736-41A7-8CA7-05780A45F343}"/>
              </a:ext>
            </a:extLst>
          </p:cNvPr>
          <p:cNvGrpSpPr/>
          <p:nvPr userDrawn="1"/>
        </p:nvGrpSpPr>
        <p:grpSpPr>
          <a:xfrm>
            <a:off x="0" y="0"/>
            <a:ext cx="7354765" cy="1433440"/>
            <a:chOff x="0" y="635425"/>
            <a:chExt cx="7354765" cy="1433440"/>
          </a:xfrm>
        </p:grpSpPr>
        <p:sp>
          <p:nvSpPr>
            <p:cNvPr id="7" name="Rectangle 6">
              <a:extLst>
                <a:ext uri="{FF2B5EF4-FFF2-40B4-BE49-F238E27FC236}">
                  <a16:creationId xmlns:a16="http://schemas.microsoft.com/office/drawing/2014/main" id="{867F8DFD-C211-4D61-A780-5ADFFA94DF8C}"/>
                </a:ext>
              </a:extLst>
            </p:cNvPr>
            <p:cNvSpPr/>
            <p:nvPr/>
          </p:nvSpPr>
          <p:spPr>
            <a:xfrm>
              <a:off x="0" y="635426"/>
              <a:ext cx="6462233" cy="1433439"/>
            </a:xfrm>
            <a:prstGeom prst="rect">
              <a:avLst/>
            </a:prstGeom>
            <a:solidFill>
              <a:srgbClr val="16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6B19BB6C-C75A-4002-AAA1-0B021B300BF5}"/>
                </a:ext>
              </a:extLst>
            </p:cNvPr>
            <p:cNvSpPr/>
            <p:nvPr/>
          </p:nvSpPr>
          <p:spPr>
            <a:xfrm>
              <a:off x="6563989" y="635426"/>
              <a:ext cx="417752" cy="1433439"/>
            </a:xfrm>
            <a:prstGeom prst="rect">
              <a:avLst/>
            </a:prstGeom>
            <a:solidFill>
              <a:srgbClr val="16234E">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4CCC3854-84BD-4D25-8EDD-A59B86FEE9E4}"/>
                </a:ext>
              </a:extLst>
            </p:cNvPr>
            <p:cNvSpPr/>
            <p:nvPr/>
          </p:nvSpPr>
          <p:spPr>
            <a:xfrm>
              <a:off x="7087317" y="635425"/>
              <a:ext cx="267448" cy="1433439"/>
            </a:xfrm>
            <a:prstGeom prst="rect">
              <a:avLst/>
            </a:prstGeom>
            <a:solidFill>
              <a:srgbClr val="16234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0" name="Picture 2" descr="M:\Logos\Stanley College\2020 Logo\Stanley_College_Logo_New-01.png">
            <a:extLst>
              <a:ext uri="{FF2B5EF4-FFF2-40B4-BE49-F238E27FC236}">
                <a16:creationId xmlns:a16="http://schemas.microsoft.com/office/drawing/2014/main" id="{6A231111-6AC1-46F2-BFCC-0AC8F49C3CB8}"/>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C6569885-643B-4272-AD55-8AF037780FB1}"/>
              </a:ext>
            </a:extLst>
          </p:cNvPr>
          <p:cNvSpPr>
            <a:spLocks noGrp="1"/>
          </p:cNvSpPr>
          <p:nvPr>
            <p:ph type="title" hasCustomPrompt="1"/>
          </p:nvPr>
        </p:nvSpPr>
        <p:spPr>
          <a:xfrm>
            <a:off x="91566" y="88052"/>
            <a:ext cx="7988404" cy="725091"/>
          </a:xfrm>
          <a:prstGeom prst="rect">
            <a:avLst/>
          </a:prstGeom>
        </p:spPr>
        <p:txBody>
          <a:bodyPr/>
          <a:lstStyle>
            <a:lvl1pPr>
              <a:defRPr sz="3600">
                <a:solidFill>
                  <a:schemeClr val="bg1"/>
                </a:solidFill>
              </a:defRPr>
            </a:lvl1pPr>
          </a:lstStyle>
          <a:p>
            <a:r>
              <a:rPr lang="en-US" sz="4400" b="1" dirty="0">
                <a:solidFill>
                  <a:schemeClr val="bg1"/>
                </a:solidFill>
                <a:latin typeface="Roboto"/>
                <a:ea typeface="+mj-lt"/>
                <a:cs typeface="+mj-lt"/>
              </a:rPr>
              <a:t>Insert Text Here</a:t>
            </a:r>
            <a:endParaRPr lang="en-AU" dirty="0"/>
          </a:p>
        </p:txBody>
      </p:sp>
      <p:sp>
        <p:nvSpPr>
          <p:cNvPr id="13" name="Text Placeholder 4">
            <a:extLst>
              <a:ext uri="{FF2B5EF4-FFF2-40B4-BE49-F238E27FC236}">
                <a16:creationId xmlns:a16="http://schemas.microsoft.com/office/drawing/2014/main" id="{7C2E09C5-90D7-4457-B0E2-D4341B40F1DB}"/>
              </a:ext>
            </a:extLst>
          </p:cNvPr>
          <p:cNvSpPr>
            <a:spLocks noGrp="1"/>
          </p:cNvSpPr>
          <p:nvPr>
            <p:ph type="body" sz="quarter" idx="10"/>
          </p:nvPr>
        </p:nvSpPr>
        <p:spPr>
          <a:xfrm>
            <a:off x="91565" y="888695"/>
            <a:ext cx="6890175" cy="416403"/>
          </a:xfrm>
          <a:prstGeom prst="rect">
            <a:avLst/>
          </a:prstGeom>
        </p:spPr>
        <p:txBody>
          <a:bodyPr/>
          <a:lstStyle>
            <a:lvl1pPr marL="0" indent="0">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7925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3BD216E-2656-457E-BBB3-CC12BE3EDA95}"/>
              </a:ext>
            </a:extLst>
          </p:cNvPr>
          <p:cNvSpPr/>
          <p:nvPr userDrawn="1"/>
        </p:nvSpPr>
        <p:spPr>
          <a:xfrm>
            <a:off x="3795299" y="1628775"/>
            <a:ext cx="1467774" cy="573292"/>
          </a:xfrm>
          <a:prstGeom prst="rect">
            <a:avLst/>
          </a:prstGeom>
          <a:solidFill>
            <a:srgbClr val="16234E"/>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pPr>
            <a:endParaRPr lang="en-US" b="1" dirty="0">
              <a:latin typeface="Roboto"/>
              <a:ea typeface="Arial" charset="0"/>
              <a:cs typeface="Arial" charset="0"/>
            </a:endParaRPr>
          </a:p>
        </p:txBody>
      </p:sp>
      <p:sp>
        <p:nvSpPr>
          <p:cNvPr id="7" name="Rectangle 6">
            <a:extLst>
              <a:ext uri="{FF2B5EF4-FFF2-40B4-BE49-F238E27FC236}">
                <a16:creationId xmlns:a16="http://schemas.microsoft.com/office/drawing/2014/main" id="{C38F0D32-7C89-4913-AE76-5B1E9C59C71E}"/>
              </a:ext>
            </a:extLst>
          </p:cNvPr>
          <p:cNvSpPr/>
          <p:nvPr userDrawn="1"/>
        </p:nvSpPr>
        <p:spPr>
          <a:xfrm>
            <a:off x="3806000" y="3234895"/>
            <a:ext cx="1467774" cy="573292"/>
          </a:xfrm>
          <a:prstGeom prst="rect">
            <a:avLst/>
          </a:prstGeom>
          <a:solidFill>
            <a:srgbClr val="F3F3F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solidFill>
                <a:srgbClr val="434343"/>
              </a:solidFill>
              <a:latin typeface="Roboto"/>
              <a:ea typeface="Arial" charset="0"/>
              <a:cs typeface="Arial" charset="0"/>
            </a:endParaRPr>
          </a:p>
        </p:txBody>
      </p:sp>
      <p:sp>
        <p:nvSpPr>
          <p:cNvPr id="8" name="Rectangle 7">
            <a:extLst>
              <a:ext uri="{FF2B5EF4-FFF2-40B4-BE49-F238E27FC236}">
                <a16:creationId xmlns:a16="http://schemas.microsoft.com/office/drawing/2014/main" id="{D4C68D87-972F-4390-AF0E-840BAA7519AC}"/>
              </a:ext>
            </a:extLst>
          </p:cNvPr>
          <p:cNvSpPr/>
          <p:nvPr userDrawn="1"/>
        </p:nvSpPr>
        <p:spPr>
          <a:xfrm>
            <a:off x="678990" y="3234895"/>
            <a:ext cx="1467774" cy="573292"/>
          </a:xfrm>
          <a:prstGeom prst="rect">
            <a:avLst/>
          </a:prstGeom>
          <a:solidFill>
            <a:srgbClr val="43434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latin typeface="Roboto"/>
              <a:ea typeface="Arial" charset="0"/>
              <a:cs typeface="Arial" charset="0"/>
            </a:endParaRPr>
          </a:p>
        </p:txBody>
      </p:sp>
      <p:sp>
        <p:nvSpPr>
          <p:cNvPr id="9" name="Rectangle 8">
            <a:extLst>
              <a:ext uri="{FF2B5EF4-FFF2-40B4-BE49-F238E27FC236}">
                <a16:creationId xmlns:a16="http://schemas.microsoft.com/office/drawing/2014/main" id="{FD7F959D-72F2-4CD9-9177-13628847A7E2}"/>
              </a:ext>
            </a:extLst>
          </p:cNvPr>
          <p:cNvSpPr/>
          <p:nvPr userDrawn="1"/>
        </p:nvSpPr>
        <p:spPr>
          <a:xfrm>
            <a:off x="7300083" y="3234895"/>
            <a:ext cx="1467774" cy="573292"/>
          </a:xfrm>
          <a:prstGeom prst="rect">
            <a:avLst/>
          </a:prstGeom>
          <a:solidFill>
            <a:srgbClr val="F3F3F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solidFill>
                <a:srgbClr val="434343"/>
              </a:solidFill>
              <a:latin typeface="Roboto"/>
              <a:ea typeface="Arial" charset="0"/>
              <a:cs typeface="Arial" charset="0"/>
            </a:endParaRPr>
          </a:p>
        </p:txBody>
      </p:sp>
      <p:sp>
        <p:nvSpPr>
          <p:cNvPr id="10" name="Rectangle 9">
            <a:extLst>
              <a:ext uri="{FF2B5EF4-FFF2-40B4-BE49-F238E27FC236}">
                <a16:creationId xmlns:a16="http://schemas.microsoft.com/office/drawing/2014/main" id="{D3505601-4E18-48CB-B326-763D3E045BBD}"/>
              </a:ext>
            </a:extLst>
          </p:cNvPr>
          <p:cNvSpPr/>
          <p:nvPr userDrawn="1"/>
        </p:nvSpPr>
        <p:spPr>
          <a:xfrm>
            <a:off x="3806000" y="3960458"/>
            <a:ext cx="1467774" cy="573292"/>
          </a:xfrm>
          <a:prstGeom prst="rect">
            <a:avLst/>
          </a:prstGeom>
          <a:solidFill>
            <a:srgbClr val="43434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latin typeface="Roboto"/>
              <a:ea typeface="Arial" charset="0"/>
              <a:cs typeface="Arial" charset="0"/>
            </a:endParaRPr>
          </a:p>
        </p:txBody>
      </p:sp>
      <p:sp>
        <p:nvSpPr>
          <p:cNvPr id="11" name="Rectangle 10">
            <a:extLst>
              <a:ext uri="{FF2B5EF4-FFF2-40B4-BE49-F238E27FC236}">
                <a16:creationId xmlns:a16="http://schemas.microsoft.com/office/drawing/2014/main" id="{7002614C-4B35-47CD-8C76-21946201A4E2}"/>
              </a:ext>
            </a:extLst>
          </p:cNvPr>
          <p:cNvSpPr/>
          <p:nvPr userDrawn="1"/>
        </p:nvSpPr>
        <p:spPr>
          <a:xfrm>
            <a:off x="678990" y="3960458"/>
            <a:ext cx="1467774" cy="573292"/>
          </a:xfrm>
          <a:prstGeom prst="rect">
            <a:avLst/>
          </a:prstGeom>
          <a:solidFill>
            <a:srgbClr val="F3F3F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solidFill>
                <a:srgbClr val="434343"/>
              </a:solidFill>
              <a:latin typeface="Roboto"/>
              <a:ea typeface="Arial" charset="0"/>
              <a:cs typeface="Arial" charset="0"/>
            </a:endParaRPr>
          </a:p>
        </p:txBody>
      </p:sp>
      <p:sp>
        <p:nvSpPr>
          <p:cNvPr id="12" name="Rectangle 11">
            <a:extLst>
              <a:ext uri="{FF2B5EF4-FFF2-40B4-BE49-F238E27FC236}">
                <a16:creationId xmlns:a16="http://schemas.microsoft.com/office/drawing/2014/main" id="{3A6B9066-AED6-4A35-A207-ADD47365A541}"/>
              </a:ext>
            </a:extLst>
          </p:cNvPr>
          <p:cNvSpPr/>
          <p:nvPr userDrawn="1"/>
        </p:nvSpPr>
        <p:spPr>
          <a:xfrm>
            <a:off x="7300083" y="3960458"/>
            <a:ext cx="1467774" cy="573292"/>
          </a:xfrm>
          <a:prstGeom prst="rect">
            <a:avLst/>
          </a:prstGeom>
          <a:solidFill>
            <a:srgbClr val="43434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latin typeface="Roboto"/>
              <a:ea typeface="Arial" charset="0"/>
              <a:cs typeface="Arial" charset="0"/>
            </a:endParaRPr>
          </a:p>
        </p:txBody>
      </p:sp>
      <p:sp>
        <p:nvSpPr>
          <p:cNvPr id="13" name="Rectangle 12">
            <a:extLst>
              <a:ext uri="{FF2B5EF4-FFF2-40B4-BE49-F238E27FC236}">
                <a16:creationId xmlns:a16="http://schemas.microsoft.com/office/drawing/2014/main" id="{A0D4A8A0-1CF9-4646-BD5D-10A7409D8C0F}"/>
              </a:ext>
            </a:extLst>
          </p:cNvPr>
          <p:cNvSpPr/>
          <p:nvPr userDrawn="1"/>
        </p:nvSpPr>
        <p:spPr>
          <a:xfrm>
            <a:off x="3806000" y="4686020"/>
            <a:ext cx="1467774" cy="573292"/>
          </a:xfrm>
          <a:prstGeom prst="rect">
            <a:avLst/>
          </a:prstGeom>
          <a:solidFill>
            <a:srgbClr val="F3F3F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solidFill>
                <a:srgbClr val="434343"/>
              </a:solidFill>
              <a:latin typeface="Roboto"/>
              <a:ea typeface="Arial" charset="0"/>
              <a:cs typeface="Arial" charset="0"/>
            </a:endParaRPr>
          </a:p>
        </p:txBody>
      </p:sp>
      <p:sp>
        <p:nvSpPr>
          <p:cNvPr id="14" name="Rectangle 13">
            <a:extLst>
              <a:ext uri="{FF2B5EF4-FFF2-40B4-BE49-F238E27FC236}">
                <a16:creationId xmlns:a16="http://schemas.microsoft.com/office/drawing/2014/main" id="{4C29FEF2-F65F-45DA-B732-B8553158C8BD}"/>
              </a:ext>
            </a:extLst>
          </p:cNvPr>
          <p:cNvSpPr/>
          <p:nvPr userDrawn="1"/>
        </p:nvSpPr>
        <p:spPr>
          <a:xfrm>
            <a:off x="678990" y="4686020"/>
            <a:ext cx="1467774" cy="573292"/>
          </a:xfrm>
          <a:prstGeom prst="rect">
            <a:avLst/>
          </a:prstGeom>
          <a:solidFill>
            <a:srgbClr val="43434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latin typeface="Roboto"/>
              <a:ea typeface="Arial" charset="0"/>
              <a:cs typeface="Arial" charset="0"/>
            </a:endParaRPr>
          </a:p>
        </p:txBody>
      </p:sp>
      <p:sp>
        <p:nvSpPr>
          <p:cNvPr id="15" name="Rectangle 14">
            <a:extLst>
              <a:ext uri="{FF2B5EF4-FFF2-40B4-BE49-F238E27FC236}">
                <a16:creationId xmlns:a16="http://schemas.microsoft.com/office/drawing/2014/main" id="{E293A754-B326-4CAC-BC4A-75C48E6AD0BC}"/>
              </a:ext>
            </a:extLst>
          </p:cNvPr>
          <p:cNvSpPr/>
          <p:nvPr userDrawn="1"/>
        </p:nvSpPr>
        <p:spPr>
          <a:xfrm>
            <a:off x="7300083" y="4686020"/>
            <a:ext cx="1467774" cy="573292"/>
          </a:xfrm>
          <a:prstGeom prst="rect">
            <a:avLst/>
          </a:prstGeom>
          <a:solidFill>
            <a:srgbClr val="F3F3F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solidFill>
                <a:srgbClr val="434343"/>
              </a:solidFill>
              <a:latin typeface="Roboto"/>
              <a:ea typeface="Arial" charset="0"/>
              <a:cs typeface="Arial" charset="0"/>
            </a:endParaRPr>
          </a:p>
        </p:txBody>
      </p:sp>
      <p:sp>
        <p:nvSpPr>
          <p:cNvPr id="16" name="Rectangle 15">
            <a:extLst>
              <a:ext uri="{FF2B5EF4-FFF2-40B4-BE49-F238E27FC236}">
                <a16:creationId xmlns:a16="http://schemas.microsoft.com/office/drawing/2014/main" id="{7EE1F0C9-27E8-4C99-AA24-872D26A55918}"/>
              </a:ext>
            </a:extLst>
          </p:cNvPr>
          <p:cNvSpPr/>
          <p:nvPr userDrawn="1"/>
        </p:nvSpPr>
        <p:spPr>
          <a:xfrm>
            <a:off x="3806000" y="5411582"/>
            <a:ext cx="1467774" cy="573292"/>
          </a:xfrm>
          <a:prstGeom prst="rect">
            <a:avLst/>
          </a:prstGeom>
          <a:solidFill>
            <a:srgbClr val="43434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latin typeface="Roboto"/>
              <a:ea typeface="Arial" charset="0"/>
              <a:cs typeface="Arial" charset="0"/>
            </a:endParaRPr>
          </a:p>
        </p:txBody>
      </p:sp>
      <p:sp>
        <p:nvSpPr>
          <p:cNvPr id="17" name="Rectangle 16">
            <a:extLst>
              <a:ext uri="{FF2B5EF4-FFF2-40B4-BE49-F238E27FC236}">
                <a16:creationId xmlns:a16="http://schemas.microsoft.com/office/drawing/2014/main" id="{9BB44E46-A355-4ED7-96B4-55EC350AD501}"/>
              </a:ext>
            </a:extLst>
          </p:cNvPr>
          <p:cNvSpPr/>
          <p:nvPr userDrawn="1"/>
        </p:nvSpPr>
        <p:spPr>
          <a:xfrm>
            <a:off x="678990" y="5411582"/>
            <a:ext cx="1467774" cy="573292"/>
          </a:xfrm>
          <a:prstGeom prst="rect">
            <a:avLst/>
          </a:prstGeom>
          <a:solidFill>
            <a:srgbClr val="F3F3F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solidFill>
                <a:srgbClr val="434343"/>
              </a:solidFill>
              <a:latin typeface="Roboto"/>
              <a:ea typeface="Arial" charset="0"/>
              <a:cs typeface="Arial" charset="0"/>
            </a:endParaRPr>
          </a:p>
        </p:txBody>
      </p:sp>
      <p:sp>
        <p:nvSpPr>
          <p:cNvPr id="18" name="Rectangle 17">
            <a:extLst>
              <a:ext uri="{FF2B5EF4-FFF2-40B4-BE49-F238E27FC236}">
                <a16:creationId xmlns:a16="http://schemas.microsoft.com/office/drawing/2014/main" id="{7E51D3D8-E4B1-42DE-824F-B7102A8ABB08}"/>
              </a:ext>
            </a:extLst>
          </p:cNvPr>
          <p:cNvSpPr/>
          <p:nvPr userDrawn="1"/>
        </p:nvSpPr>
        <p:spPr>
          <a:xfrm>
            <a:off x="7300083" y="5411582"/>
            <a:ext cx="1467774" cy="573292"/>
          </a:xfrm>
          <a:prstGeom prst="rect">
            <a:avLst/>
          </a:prstGeom>
          <a:solidFill>
            <a:srgbClr val="43434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latin typeface="Roboto"/>
              <a:ea typeface="Arial" charset="0"/>
              <a:cs typeface="Arial" charset="0"/>
            </a:endParaRPr>
          </a:p>
        </p:txBody>
      </p:sp>
      <p:cxnSp>
        <p:nvCxnSpPr>
          <p:cNvPr id="19" name="Elbow Connector 81">
            <a:extLst>
              <a:ext uri="{FF2B5EF4-FFF2-40B4-BE49-F238E27FC236}">
                <a16:creationId xmlns:a16="http://schemas.microsoft.com/office/drawing/2014/main" id="{585BA6E3-E3C8-4687-B572-FA7D87359397}"/>
              </a:ext>
            </a:extLst>
          </p:cNvPr>
          <p:cNvCxnSpPr>
            <a:cxnSpLocks/>
          </p:cNvCxnSpPr>
          <p:nvPr userDrawn="1"/>
        </p:nvCxnSpPr>
        <p:spPr>
          <a:xfrm rot="5400000">
            <a:off x="2463264" y="1179283"/>
            <a:ext cx="1032828" cy="3099015"/>
          </a:xfrm>
          <a:prstGeom prst="bentConnector3">
            <a:avLst>
              <a:gd name="adj1" fmla="val 79035"/>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Elbow Connector 82">
            <a:extLst>
              <a:ext uri="{FF2B5EF4-FFF2-40B4-BE49-F238E27FC236}">
                <a16:creationId xmlns:a16="http://schemas.microsoft.com/office/drawing/2014/main" id="{315C5AC1-085B-4C69-B6A9-C19EEA763BBA}"/>
              </a:ext>
            </a:extLst>
          </p:cNvPr>
          <p:cNvCxnSpPr>
            <a:cxnSpLocks/>
          </p:cNvCxnSpPr>
          <p:nvPr userDrawn="1"/>
        </p:nvCxnSpPr>
        <p:spPr>
          <a:xfrm rot="16200000" flipH="1">
            <a:off x="5765109" y="967437"/>
            <a:ext cx="1032828" cy="3504674"/>
          </a:xfrm>
          <a:prstGeom prst="bentConnector3">
            <a:avLst>
              <a:gd name="adj1" fmla="val 79699"/>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Elbow Connector 88">
            <a:extLst>
              <a:ext uri="{FF2B5EF4-FFF2-40B4-BE49-F238E27FC236}">
                <a16:creationId xmlns:a16="http://schemas.microsoft.com/office/drawing/2014/main" id="{5BAE3D47-DEB0-4887-84F7-EAF0D5E2F661}"/>
              </a:ext>
            </a:extLst>
          </p:cNvPr>
          <p:cNvCxnSpPr>
            <a:cxnSpLocks/>
            <a:stCxn id="12" idx="1"/>
            <a:endCxn id="9" idx="1"/>
          </p:cNvCxnSpPr>
          <p:nvPr userDrawn="1"/>
        </p:nvCxnSpPr>
        <p:spPr>
          <a:xfrm rot="10800000">
            <a:off x="7300082" y="3521542"/>
            <a:ext cx="11723" cy="725563"/>
          </a:xfrm>
          <a:prstGeom prst="bentConnector3">
            <a:avLst>
              <a:gd name="adj1" fmla="val 1800000"/>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Elbow Connector 93">
            <a:extLst>
              <a:ext uri="{FF2B5EF4-FFF2-40B4-BE49-F238E27FC236}">
                <a16:creationId xmlns:a16="http://schemas.microsoft.com/office/drawing/2014/main" id="{B28A6E9D-DC9E-4877-9CC4-F688BB5F08B0}"/>
              </a:ext>
            </a:extLst>
          </p:cNvPr>
          <p:cNvCxnSpPr>
            <a:cxnSpLocks/>
            <a:stCxn id="15" idx="1"/>
            <a:endCxn id="12" idx="1"/>
          </p:cNvCxnSpPr>
          <p:nvPr userDrawn="1"/>
        </p:nvCxnSpPr>
        <p:spPr>
          <a:xfrm rot="10800000">
            <a:off x="7300082" y="4247104"/>
            <a:ext cx="11723" cy="725562"/>
          </a:xfrm>
          <a:prstGeom prst="bentConnector3">
            <a:avLst>
              <a:gd name="adj1" fmla="val 1800000"/>
            </a:avLst>
          </a:prstGeom>
          <a:solidFill>
            <a:schemeClr val="tx1"/>
          </a:solidFill>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 name="Elbow Connector 96">
            <a:extLst>
              <a:ext uri="{FF2B5EF4-FFF2-40B4-BE49-F238E27FC236}">
                <a16:creationId xmlns:a16="http://schemas.microsoft.com/office/drawing/2014/main" id="{C8880633-CC6F-4089-BB9A-6B7C2E1D3D23}"/>
              </a:ext>
            </a:extLst>
          </p:cNvPr>
          <p:cNvCxnSpPr>
            <a:cxnSpLocks/>
            <a:stCxn id="18" idx="1"/>
            <a:endCxn id="15" idx="1"/>
          </p:cNvCxnSpPr>
          <p:nvPr userDrawn="1"/>
        </p:nvCxnSpPr>
        <p:spPr>
          <a:xfrm rot="10800000">
            <a:off x="7300082" y="4972666"/>
            <a:ext cx="11723" cy="725562"/>
          </a:xfrm>
          <a:prstGeom prst="bentConnector3">
            <a:avLst>
              <a:gd name="adj1" fmla="val 1800000"/>
            </a:avLst>
          </a:prstGeom>
          <a:solidFill>
            <a:schemeClr val="tx1"/>
          </a:solidFill>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4" name="Elbow Connector 102">
            <a:extLst>
              <a:ext uri="{FF2B5EF4-FFF2-40B4-BE49-F238E27FC236}">
                <a16:creationId xmlns:a16="http://schemas.microsoft.com/office/drawing/2014/main" id="{1387D610-2D2A-42DD-9299-8666FA89923E}"/>
              </a:ext>
            </a:extLst>
          </p:cNvPr>
          <p:cNvCxnSpPr/>
          <p:nvPr userDrawn="1"/>
        </p:nvCxnSpPr>
        <p:spPr>
          <a:xfrm rot="10800000">
            <a:off x="3801073" y="3521541"/>
            <a:ext cx="16360" cy="725562"/>
          </a:xfrm>
          <a:prstGeom prst="bentConnector3">
            <a:avLst>
              <a:gd name="adj1" fmla="val 1800000"/>
            </a:avLst>
          </a:prstGeom>
          <a:solidFill>
            <a:schemeClr val="tx1"/>
          </a:solidFill>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5" name="Elbow Connector 103">
            <a:extLst>
              <a:ext uri="{FF2B5EF4-FFF2-40B4-BE49-F238E27FC236}">
                <a16:creationId xmlns:a16="http://schemas.microsoft.com/office/drawing/2014/main" id="{D39C9B32-19C9-48A8-8360-28B333E31A46}"/>
              </a:ext>
            </a:extLst>
          </p:cNvPr>
          <p:cNvCxnSpPr/>
          <p:nvPr userDrawn="1"/>
        </p:nvCxnSpPr>
        <p:spPr>
          <a:xfrm rot="10800000">
            <a:off x="3801073" y="3521540"/>
            <a:ext cx="16360" cy="1451125"/>
          </a:xfrm>
          <a:prstGeom prst="bentConnector3">
            <a:avLst>
              <a:gd name="adj1" fmla="val 1800000"/>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Elbow Connector 104">
            <a:extLst>
              <a:ext uri="{FF2B5EF4-FFF2-40B4-BE49-F238E27FC236}">
                <a16:creationId xmlns:a16="http://schemas.microsoft.com/office/drawing/2014/main" id="{162F0AEA-5331-4372-B76E-AC8D92C5624E}"/>
              </a:ext>
            </a:extLst>
          </p:cNvPr>
          <p:cNvCxnSpPr/>
          <p:nvPr userDrawn="1"/>
        </p:nvCxnSpPr>
        <p:spPr>
          <a:xfrm rot="10800000">
            <a:off x="3801073" y="4972666"/>
            <a:ext cx="16360" cy="725562"/>
          </a:xfrm>
          <a:prstGeom prst="bentConnector3">
            <a:avLst>
              <a:gd name="adj1" fmla="val 1800000"/>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Elbow Connector 106">
            <a:extLst>
              <a:ext uri="{FF2B5EF4-FFF2-40B4-BE49-F238E27FC236}">
                <a16:creationId xmlns:a16="http://schemas.microsoft.com/office/drawing/2014/main" id="{A4694406-C59F-47E7-ADDD-E8DB209361F5}"/>
              </a:ext>
            </a:extLst>
          </p:cNvPr>
          <p:cNvCxnSpPr/>
          <p:nvPr userDrawn="1"/>
        </p:nvCxnSpPr>
        <p:spPr>
          <a:xfrm rot="10800000">
            <a:off x="668398" y="3521541"/>
            <a:ext cx="16360" cy="725562"/>
          </a:xfrm>
          <a:prstGeom prst="bentConnector3">
            <a:avLst>
              <a:gd name="adj1" fmla="val 1800000"/>
            </a:avLst>
          </a:prstGeom>
          <a:solidFill>
            <a:schemeClr val="tx1"/>
          </a:solidFill>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8" name="Elbow Connector 107">
            <a:extLst>
              <a:ext uri="{FF2B5EF4-FFF2-40B4-BE49-F238E27FC236}">
                <a16:creationId xmlns:a16="http://schemas.microsoft.com/office/drawing/2014/main" id="{896DCB84-D9DE-4F26-88BD-3F920FCF64CF}"/>
              </a:ext>
            </a:extLst>
          </p:cNvPr>
          <p:cNvCxnSpPr/>
          <p:nvPr userDrawn="1"/>
        </p:nvCxnSpPr>
        <p:spPr>
          <a:xfrm rot="10800000">
            <a:off x="668398" y="3521540"/>
            <a:ext cx="16360" cy="1451125"/>
          </a:xfrm>
          <a:prstGeom prst="bentConnector3">
            <a:avLst>
              <a:gd name="adj1" fmla="val 1800000"/>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Elbow Connector 108">
            <a:extLst>
              <a:ext uri="{FF2B5EF4-FFF2-40B4-BE49-F238E27FC236}">
                <a16:creationId xmlns:a16="http://schemas.microsoft.com/office/drawing/2014/main" id="{4441C2CC-DEAD-4F2D-A20C-61A6FAE03E53}"/>
              </a:ext>
            </a:extLst>
          </p:cNvPr>
          <p:cNvCxnSpPr/>
          <p:nvPr userDrawn="1"/>
        </p:nvCxnSpPr>
        <p:spPr>
          <a:xfrm rot="10800000">
            <a:off x="668398" y="4972666"/>
            <a:ext cx="16360" cy="725562"/>
          </a:xfrm>
          <a:prstGeom prst="bentConnector3">
            <a:avLst>
              <a:gd name="adj1" fmla="val 1800000"/>
            </a:avLst>
          </a:prstGeom>
          <a:solidFill>
            <a:schemeClr val="tx1"/>
          </a:solidFill>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03936491-6A89-4BD0-8C42-C1054D15AB25}"/>
              </a:ext>
            </a:extLst>
          </p:cNvPr>
          <p:cNvSpPr/>
          <p:nvPr userDrawn="1"/>
        </p:nvSpPr>
        <p:spPr>
          <a:xfrm>
            <a:off x="7290475" y="2173674"/>
            <a:ext cx="1467774" cy="573292"/>
          </a:xfrm>
          <a:prstGeom prst="rect">
            <a:avLst/>
          </a:prstGeom>
          <a:solidFill>
            <a:srgbClr val="A7B6E7"/>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pPr>
            <a:endParaRPr lang="en-US" b="1" dirty="0">
              <a:latin typeface="Roboto"/>
              <a:ea typeface="Arial" charset="0"/>
              <a:cs typeface="Arial" charset="0"/>
            </a:endParaRPr>
          </a:p>
        </p:txBody>
      </p:sp>
      <p:cxnSp>
        <p:nvCxnSpPr>
          <p:cNvPr id="31" name="Elbow Connector 123">
            <a:extLst>
              <a:ext uri="{FF2B5EF4-FFF2-40B4-BE49-F238E27FC236}">
                <a16:creationId xmlns:a16="http://schemas.microsoft.com/office/drawing/2014/main" id="{B5430FB9-B97D-4260-BCA9-65472AE32C17}"/>
              </a:ext>
            </a:extLst>
          </p:cNvPr>
          <p:cNvCxnSpPr>
            <a:stCxn id="6" idx="2"/>
            <a:endCxn id="30" idx="1"/>
          </p:cNvCxnSpPr>
          <p:nvPr userDrawn="1"/>
        </p:nvCxnSpPr>
        <p:spPr>
          <a:xfrm rot="16200000" flipH="1">
            <a:off x="5780705" y="950550"/>
            <a:ext cx="258253" cy="2761288"/>
          </a:xfrm>
          <a:prstGeom prst="bentConnector2">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418E456D-6EDF-4309-9F4B-BE63C0B3F1C7}"/>
              </a:ext>
            </a:extLst>
          </p:cNvPr>
          <p:cNvSpPr/>
          <p:nvPr userDrawn="1"/>
        </p:nvSpPr>
        <p:spPr>
          <a:xfrm>
            <a:off x="678990" y="2173674"/>
            <a:ext cx="1467774" cy="573292"/>
          </a:xfrm>
          <a:prstGeom prst="rect">
            <a:avLst/>
          </a:prstGeom>
          <a:solidFill>
            <a:srgbClr val="A7B6E7"/>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pPr>
            <a:endParaRPr lang="en-US" b="1" dirty="0">
              <a:latin typeface="Roboto"/>
              <a:ea typeface="Arial" charset="0"/>
              <a:cs typeface="Arial" charset="0"/>
            </a:endParaRPr>
          </a:p>
        </p:txBody>
      </p:sp>
      <p:cxnSp>
        <p:nvCxnSpPr>
          <p:cNvPr id="33" name="Elbow Connector 130">
            <a:extLst>
              <a:ext uri="{FF2B5EF4-FFF2-40B4-BE49-F238E27FC236}">
                <a16:creationId xmlns:a16="http://schemas.microsoft.com/office/drawing/2014/main" id="{A00956B9-8A59-4D1A-BC5C-F4EE136B6670}"/>
              </a:ext>
            </a:extLst>
          </p:cNvPr>
          <p:cNvCxnSpPr>
            <a:cxnSpLocks/>
            <a:stCxn id="32" idx="3"/>
            <a:endCxn id="6" idx="2"/>
          </p:cNvCxnSpPr>
          <p:nvPr userDrawn="1"/>
        </p:nvCxnSpPr>
        <p:spPr>
          <a:xfrm flipV="1">
            <a:off x="2146764" y="2202068"/>
            <a:ext cx="2382422" cy="258253"/>
          </a:xfrm>
          <a:prstGeom prst="bentConnector2">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884519B-E526-4FBC-98A7-FD3377848AC0}"/>
              </a:ext>
            </a:extLst>
          </p:cNvPr>
          <p:cNvCxnSpPr>
            <a:cxnSpLocks/>
            <a:endCxn id="6" idx="2"/>
          </p:cNvCxnSpPr>
          <p:nvPr userDrawn="1"/>
        </p:nvCxnSpPr>
        <p:spPr>
          <a:xfrm flipV="1">
            <a:off x="4529187" y="2202067"/>
            <a:ext cx="0" cy="1032828"/>
          </a:xfrm>
          <a:prstGeom prst="line">
            <a:avLst/>
          </a:prstGeom>
          <a:solidFill>
            <a:schemeClr val="tx1"/>
          </a:solidFill>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C63FCF40-82CB-4DD5-9469-B7481D9ADB0C}"/>
              </a:ext>
            </a:extLst>
          </p:cNvPr>
          <p:cNvCxnSpPr/>
          <p:nvPr userDrawn="1"/>
        </p:nvCxnSpPr>
        <p:spPr>
          <a:xfrm>
            <a:off x="383588" y="1406525"/>
            <a:ext cx="8384268"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36" name="Picture 2" descr="M:\Logos\Stanley College\2020 Logo\Stanley_College_Logo_New-01.png">
            <a:extLst>
              <a:ext uri="{FF2B5EF4-FFF2-40B4-BE49-F238E27FC236}">
                <a16:creationId xmlns:a16="http://schemas.microsoft.com/office/drawing/2014/main" id="{3024A5F4-4EC1-41E6-ADC4-87FE9FFD0A87}"/>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585C42C0-6503-44B5-B349-4A08D8E0D9F7}"/>
              </a:ext>
            </a:extLst>
          </p:cNvPr>
          <p:cNvSpPr/>
          <p:nvPr userDrawn="1"/>
        </p:nvSpPr>
        <p:spPr>
          <a:xfrm>
            <a:off x="0" y="-2082"/>
            <a:ext cx="228600" cy="1004350"/>
          </a:xfrm>
          <a:prstGeom prst="rect">
            <a:avLst/>
          </a:prstGeom>
          <a:solidFill>
            <a:srgbClr val="16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Google Shape;1218;p40">
            <a:extLst>
              <a:ext uri="{FF2B5EF4-FFF2-40B4-BE49-F238E27FC236}">
                <a16:creationId xmlns:a16="http://schemas.microsoft.com/office/drawing/2014/main" id="{44B949E4-4FAC-44CE-88E0-BB6B8BB7E1C2}"/>
              </a:ext>
            </a:extLst>
          </p:cNvPr>
          <p:cNvSpPr txBox="1">
            <a:spLocks noGrp="1"/>
          </p:cNvSpPr>
          <p:nvPr>
            <p:ph type="title" hasCustomPrompt="1"/>
          </p:nvPr>
        </p:nvSpPr>
        <p:spPr>
          <a:xfrm>
            <a:off x="734700" y="351692"/>
            <a:ext cx="7723500" cy="641600"/>
          </a:xfrm>
          <a:prstGeom prst="rect">
            <a:avLst/>
          </a:prstGeom>
        </p:spPr>
        <p:txBody>
          <a:bodyPr spcFirstLastPara="1" wrap="square" lIns="91425" tIns="91425" rIns="91425" bIns="91425" anchor="ctr" anchorCtr="0">
            <a:noAutofit/>
          </a:bodyPr>
          <a:lstStyle>
            <a:lvl1pPr>
              <a:defRPr>
                <a:solidFill>
                  <a:srgbClr val="222A35"/>
                </a:solidFill>
              </a:defRPr>
            </a:lvl1pPr>
          </a:lstStyle>
          <a:p>
            <a:pPr marL="0" lvl="0" indent="0" algn="l" rtl="0">
              <a:spcBef>
                <a:spcPts val="0"/>
              </a:spcBef>
              <a:spcAft>
                <a:spcPts val="0"/>
              </a:spcAft>
              <a:buNone/>
            </a:pPr>
            <a:r>
              <a:rPr lang="en-US" dirty="0">
                <a:latin typeface="Roboto"/>
                <a:cs typeface="Arial" panose="020B0604020202020204" pitchFamily="34" charset="0"/>
              </a:rPr>
              <a:t>Insert Title Here</a:t>
            </a:r>
            <a:endParaRPr dirty="0">
              <a:latin typeface="Roboto"/>
              <a:cs typeface="Arial" panose="020B0604020202020204" pitchFamily="34" charset="0"/>
            </a:endParaRPr>
          </a:p>
        </p:txBody>
      </p:sp>
      <p:sp>
        <p:nvSpPr>
          <p:cNvPr id="3" name="Text Placeholder 2">
            <a:extLst>
              <a:ext uri="{FF2B5EF4-FFF2-40B4-BE49-F238E27FC236}">
                <a16:creationId xmlns:a16="http://schemas.microsoft.com/office/drawing/2014/main" id="{1132B48E-96F4-49A6-88A6-21906ABC529A}"/>
              </a:ext>
            </a:extLst>
          </p:cNvPr>
          <p:cNvSpPr>
            <a:spLocks noGrp="1"/>
          </p:cNvSpPr>
          <p:nvPr>
            <p:ph type="body" sz="quarter" idx="10" hasCustomPrompt="1"/>
          </p:nvPr>
        </p:nvSpPr>
        <p:spPr>
          <a:xfrm>
            <a:off x="376144" y="1039478"/>
            <a:ext cx="1535536" cy="382396"/>
          </a:xfrm>
          <a:prstGeom prst="rect">
            <a:avLst/>
          </a:prstGeom>
        </p:spPr>
        <p:txBody>
          <a:bodyPr/>
          <a:lstStyle>
            <a:lvl1pPr marL="0" indent="0">
              <a:buNone/>
              <a:defRPr sz="1800" b="1">
                <a:solidFill>
                  <a:srgbClr val="A7B6E7"/>
                </a:solidFill>
              </a:defRPr>
            </a:lvl1pPr>
          </a:lstStyle>
          <a:p>
            <a:pPr lvl="0"/>
            <a:r>
              <a:rPr lang="en-US" dirty="0"/>
              <a:t>Insert text</a:t>
            </a:r>
          </a:p>
        </p:txBody>
      </p:sp>
      <p:sp>
        <p:nvSpPr>
          <p:cNvPr id="40" name="Text Placeholder 2">
            <a:extLst>
              <a:ext uri="{FF2B5EF4-FFF2-40B4-BE49-F238E27FC236}">
                <a16:creationId xmlns:a16="http://schemas.microsoft.com/office/drawing/2014/main" id="{994F8F0B-46E1-4955-BF64-27D0D5508AF5}"/>
              </a:ext>
            </a:extLst>
          </p:cNvPr>
          <p:cNvSpPr>
            <a:spLocks noGrp="1"/>
          </p:cNvSpPr>
          <p:nvPr>
            <p:ph type="body" sz="quarter" idx="11" hasCustomPrompt="1"/>
          </p:nvPr>
        </p:nvSpPr>
        <p:spPr>
          <a:xfrm>
            <a:off x="3761418" y="1724223"/>
            <a:ext cx="1535536" cy="382396"/>
          </a:xfrm>
          <a:prstGeom prst="rect">
            <a:avLst/>
          </a:prstGeom>
        </p:spPr>
        <p:txBody>
          <a:bodyPr/>
          <a:lstStyle>
            <a:lvl1pPr marL="0" indent="0" algn="ctr">
              <a:buNone/>
              <a:defRPr sz="2000" b="1">
                <a:solidFill>
                  <a:schemeClr val="bg1"/>
                </a:solidFill>
              </a:defRPr>
            </a:lvl1pPr>
          </a:lstStyle>
          <a:p>
            <a:pPr lvl="0"/>
            <a:r>
              <a:rPr lang="en-US" dirty="0"/>
              <a:t>TITLE</a:t>
            </a:r>
          </a:p>
        </p:txBody>
      </p:sp>
      <p:sp>
        <p:nvSpPr>
          <p:cNvPr id="42" name="Text Placeholder 2">
            <a:extLst>
              <a:ext uri="{FF2B5EF4-FFF2-40B4-BE49-F238E27FC236}">
                <a16:creationId xmlns:a16="http://schemas.microsoft.com/office/drawing/2014/main" id="{0DFD8515-CF39-46E4-840D-33A4A2F0C050}"/>
              </a:ext>
            </a:extLst>
          </p:cNvPr>
          <p:cNvSpPr>
            <a:spLocks noGrp="1"/>
          </p:cNvSpPr>
          <p:nvPr>
            <p:ph type="body" sz="quarter" idx="12" hasCustomPrompt="1"/>
          </p:nvPr>
        </p:nvSpPr>
        <p:spPr>
          <a:xfrm>
            <a:off x="645109" y="2280859"/>
            <a:ext cx="1535536" cy="382396"/>
          </a:xfrm>
          <a:prstGeom prst="rect">
            <a:avLst/>
          </a:prstGeom>
        </p:spPr>
        <p:txBody>
          <a:bodyPr/>
          <a:lstStyle>
            <a:lvl1pPr marL="0" indent="0" algn="ctr">
              <a:buNone/>
              <a:defRPr sz="2000" b="1">
                <a:solidFill>
                  <a:schemeClr val="bg1"/>
                </a:solidFill>
              </a:defRPr>
            </a:lvl1pPr>
          </a:lstStyle>
          <a:p>
            <a:pPr lvl="0"/>
            <a:r>
              <a:rPr lang="en-US" dirty="0"/>
              <a:t>TITLE</a:t>
            </a:r>
          </a:p>
        </p:txBody>
      </p:sp>
      <p:sp>
        <p:nvSpPr>
          <p:cNvPr id="44" name="Text Placeholder 2">
            <a:extLst>
              <a:ext uri="{FF2B5EF4-FFF2-40B4-BE49-F238E27FC236}">
                <a16:creationId xmlns:a16="http://schemas.microsoft.com/office/drawing/2014/main" id="{913E9FC4-F926-4109-B653-2BC363924C71}"/>
              </a:ext>
            </a:extLst>
          </p:cNvPr>
          <p:cNvSpPr>
            <a:spLocks noGrp="1"/>
          </p:cNvSpPr>
          <p:nvPr>
            <p:ph type="body" sz="quarter" idx="13" hasCustomPrompt="1"/>
          </p:nvPr>
        </p:nvSpPr>
        <p:spPr>
          <a:xfrm>
            <a:off x="7265928" y="2274014"/>
            <a:ext cx="1535536" cy="382396"/>
          </a:xfrm>
          <a:prstGeom prst="rect">
            <a:avLst/>
          </a:prstGeom>
        </p:spPr>
        <p:txBody>
          <a:bodyPr/>
          <a:lstStyle>
            <a:lvl1pPr marL="0" indent="0" algn="ctr">
              <a:buNone/>
              <a:defRPr sz="2000" b="1">
                <a:solidFill>
                  <a:schemeClr val="bg1"/>
                </a:solidFill>
              </a:defRPr>
            </a:lvl1pPr>
          </a:lstStyle>
          <a:p>
            <a:pPr lvl="0"/>
            <a:r>
              <a:rPr lang="en-US" dirty="0"/>
              <a:t>TITLE</a:t>
            </a:r>
          </a:p>
        </p:txBody>
      </p:sp>
      <p:sp>
        <p:nvSpPr>
          <p:cNvPr id="45" name="Text Placeholder 2">
            <a:extLst>
              <a:ext uri="{FF2B5EF4-FFF2-40B4-BE49-F238E27FC236}">
                <a16:creationId xmlns:a16="http://schemas.microsoft.com/office/drawing/2014/main" id="{AE819DB0-8A7C-4B88-9D66-0992C1711B0F}"/>
              </a:ext>
            </a:extLst>
          </p:cNvPr>
          <p:cNvSpPr>
            <a:spLocks noGrp="1"/>
          </p:cNvSpPr>
          <p:nvPr>
            <p:ph type="body" sz="quarter" idx="14" hasCustomPrompt="1"/>
          </p:nvPr>
        </p:nvSpPr>
        <p:spPr>
          <a:xfrm>
            <a:off x="684759" y="3291952"/>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Title</a:t>
            </a:r>
          </a:p>
          <a:p>
            <a:pPr lvl="0"/>
            <a:r>
              <a:rPr lang="en-US" dirty="0"/>
              <a:t>Insert Text Here</a:t>
            </a:r>
          </a:p>
        </p:txBody>
      </p:sp>
      <p:sp>
        <p:nvSpPr>
          <p:cNvPr id="46" name="Text Placeholder 2">
            <a:extLst>
              <a:ext uri="{FF2B5EF4-FFF2-40B4-BE49-F238E27FC236}">
                <a16:creationId xmlns:a16="http://schemas.microsoft.com/office/drawing/2014/main" id="{81317590-F599-4B05-B2C6-E614EBE98355}"/>
              </a:ext>
            </a:extLst>
          </p:cNvPr>
          <p:cNvSpPr>
            <a:spLocks noGrp="1"/>
          </p:cNvSpPr>
          <p:nvPr>
            <p:ph type="body" sz="quarter" idx="15" hasCustomPrompt="1"/>
          </p:nvPr>
        </p:nvSpPr>
        <p:spPr>
          <a:xfrm>
            <a:off x="3794359" y="5513865"/>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Title</a:t>
            </a:r>
          </a:p>
          <a:p>
            <a:pPr lvl="0"/>
            <a:r>
              <a:rPr lang="en-US" dirty="0"/>
              <a:t>Insert Text Here</a:t>
            </a:r>
          </a:p>
        </p:txBody>
      </p:sp>
      <p:sp>
        <p:nvSpPr>
          <p:cNvPr id="47" name="Text Placeholder 2">
            <a:extLst>
              <a:ext uri="{FF2B5EF4-FFF2-40B4-BE49-F238E27FC236}">
                <a16:creationId xmlns:a16="http://schemas.microsoft.com/office/drawing/2014/main" id="{9CFB415A-5518-4625-9914-E7ECCDC6675D}"/>
              </a:ext>
            </a:extLst>
          </p:cNvPr>
          <p:cNvSpPr>
            <a:spLocks noGrp="1"/>
          </p:cNvSpPr>
          <p:nvPr>
            <p:ph type="body" sz="quarter" idx="16" hasCustomPrompt="1"/>
          </p:nvPr>
        </p:nvSpPr>
        <p:spPr>
          <a:xfrm>
            <a:off x="3790475" y="4006996"/>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Title</a:t>
            </a:r>
          </a:p>
          <a:p>
            <a:pPr lvl="0"/>
            <a:r>
              <a:rPr lang="en-US" dirty="0"/>
              <a:t>Insert Text Here</a:t>
            </a:r>
          </a:p>
        </p:txBody>
      </p:sp>
      <p:sp>
        <p:nvSpPr>
          <p:cNvPr id="48" name="Text Placeholder 2">
            <a:extLst>
              <a:ext uri="{FF2B5EF4-FFF2-40B4-BE49-F238E27FC236}">
                <a16:creationId xmlns:a16="http://schemas.microsoft.com/office/drawing/2014/main" id="{BE0433F8-F9F8-4F3D-913D-56C00BA56EDA}"/>
              </a:ext>
            </a:extLst>
          </p:cNvPr>
          <p:cNvSpPr>
            <a:spLocks noGrp="1"/>
          </p:cNvSpPr>
          <p:nvPr>
            <p:ph type="body" sz="quarter" idx="17" hasCustomPrompt="1"/>
          </p:nvPr>
        </p:nvSpPr>
        <p:spPr>
          <a:xfrm>
            <a:off x="684759" y="4752074"/>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Title</a:t>
            </a:r>
          </a:p>
          <a:p>
            <a:pPr lvl="0"/>
            <a:r>
              <a:rPr lang="en-US" dirty="0"/>
              <a:t>Insert Text Here</a:t>
            </a:r>
          </a:p>
        </p:txBody>
      </p:sp>
      <p:sp>
        <p:nvSpPr>
          <p:cNvPr id="49" name="Text Placeholder 2">
            <a:extLst>
              <a:ext uri="{FF2B5EF4-FFF2-40B4-BE49-F238E27FC236}">
                <a16:creationId xmlns:a16="http://schemas.microsoft.com/office/drawing/2014/main" id="{581FBEC0-2651-41C7-A05A-9DD9DAC1398C}"/>
              </a:ext>
            </a:extLst>
          </p:cNvPr>
          <p:cNvSpPr>
            <a:spLocks noGrp="1"/>
          </p:cNvSpPr>
          <p:nvPr>
            <p:ph type="body" sz="quarter" idx="18" hasCustomPrompt="1"/>
          </p:nvPr>
        </p:nvSpPr>
        <p:spPr>
          <a:xfrm>
            <a:off x="7285401" y="5474624"/>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Title</a:t>
            </a:r>
          </a:p>
          <a:p>
            <a:pPr lvl="0"/>
            <a:r>
              <a:rPr lang="en-US" dirty="0"/>
              <a:t>Insert Text Here</a:t>
            </a:r>
          </a:p>
        </p:txBody>
      </p:sp>
      <p:sp>
        <p:nvSpPr>
          <p:cNvPr id="50" name="Text Placeholder 2">
            <a:extLst>
              <a:ext uri="{FF2B5EF4-FFF2-40B4-BE49-F238E27FC236}">
                <a16:creationId xmlns:a16="http://schemas.microsoft.com/office/drawing/2014/main" id="{06E741F6-0613-4A90-B776-BD620927877F}"/>
              </a:ext>
            </a:extLst>
          </p:cNvPr>
          <p:cNvSpPr>
            <a:spLocks noGrp="1"/>
          </p:cNvSpPr>
          <p:nvPr>
            <p:ph type="body" sz="quarter" idx="19" hasCustomPrompt="1"/>
          </p:nvPr>
        </p:nvSpPr>
        <p:spPr>
          <a:xfrm>
            <a:off x="7285401" y="4026515"/>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Title</a:t>
            </a:r>
          </a:p>
          <a:p>
            <a:pPr lvl="0"/>
            <a:r>
              <a:rPr lang="en-US" dirty="0"/>
              <a:t>Insert Text Here</a:t>
            </a:r>
          </a:p>
        </p:txBody>
      </p:sp>
      <p:sp>
        <p:nvSpPr>
          <p:cNvPr id="51" name="Text Placeholder 2">
            <a:extLst>
              <a:ext uri="{FF2B5EF4-FFF2-40B4-BE49-F238E27FC236}">
                <a16:creationId xmlns:a16="http://schemas.microsoft.com/office/drawing/2014/main" id="{2F707F66-90F1-4BEC-AA7D-D4E4C97EA1D4}"/>
              </a:ext>
            </a:extLst>
          </p:cNvPr>
          <p:cNvSpPr>
            <a:spLocks noGrp="1"/>
          </p:cNvSpPr>
          <p:nvPr>
            <p:ph type="body" sz="quarter" idx="20" hasCustomPrompt="1"/>
          </p:nvPr>
        </p:nvSpPr>
        <p:spPr>
          <a:xfrm>
            <a:off x="693871" y="4026511"/>
            <a:ext cx="1472598" cy="441182"/>
          </a:xfrm>
          <a:prstGeom prst="rect">
            <a:avLst/>
          </a:prstGeom>
        </p:spPr>
        <p:txBody>
          <a:bodyPr/>
          <a:lstStyle>
            <a:lvl1pPr marL="0" indent="0" algn="l">
              <a:spcBef>
                <a:spcPts val="0"/>
              </a:spcBef>
              <a:buNone/>
              <a:defRPr sz="1400" b="0">
                <a:solidFill>
                  <a:srgbClr val="434343"/>
                </a:solidFill>
              </a:defRPr>
            </a:lvl1pPr>
          </a:lstStyle>
          <a:p>
            <a:pPr lvl="0"/>
            <a:r>
              <a:rPr lang="en-US" dirty="0"/>
              <a:t>Title</a:t>
            </a:r>
          </a:p>
          <a:p>
            <a:pPr lvl="0"/>
            <a:r>
              <a:rPr lang="en-US" dirty="0"/>
              <a:t>Insert Text Here</a:t>
            </a:r>
          </a:p>
        </p:txBody>
      </p:sp>
      <p:sp>
        <p:nvSpPr>
          <p:cNvPr id="52" name="Text Placeholder 2">
            <a:extLst>
              <a:ext uri="{FF2B5EF4-FFF2-40B4-BE49-F238E27FC236}">
                <a16:creationId xmlns:a16="http://schemas.microsoft.com/office/drawing/2014/main" id="{37573D5A-C983-420E-A093-2306CD0CCC53}"/>
              </a:ext>
            </a:extLst>
          </p:cNvPr>
          <p:cNvSpPr>
            <a:spLocks noGrp="1"/>
          </p:cNvSpPr>
          <p:nvPr>
            <p:ph type="body" sz="quarter" idx="21" hasCustomPrompt="1"/>
          </p:nvPr>
        </p:nvSpPr>
        <p:spPr>
          <a:xfrm>
            <a:off x="7263422" y="4809663"/>
            <a:ext cx="1472598" cy="441182"/>
          </a:xfrm>
          <a:prstGeom prst="rect">
            <a:avLst/>
          </a:prstGeom>
        </p:spPr>
        <p:txBody>
          <a:bodyPr/>
          <a:lstStyle>
            <a:lvl1pPr marL="0" indent="0" algn="l">
              <a:spcBef>
                <a:spcPts val="0"/>
              </a:spcBef>
              <a:buNone/>
              <a:defRPr sz="1400" b="0">
                <a:solidFill>
                  <a:srgbClr val="434343"/>
                </a:solidFill>
              </a:defRPr>
            </a:lvl1pPr>
          </a:lstStyle>
          <a:p>
            <a:pPr lvl="0"/>
            <a:r>
              <a:rPr lang="en-US" dirty="0"/>
              <a:t>Title</a:t>
            </a:r>
          </a:p>
          <a:p>
            <a:pPr lvl="0"/>
            <a:r>
              <a:rPr lang="en-US" dirty="0"/>
              <a:t>Insert Text Here</a:t>
            </a:r>
          </a:p>
        </p:txBody>
      </p:sp>
      <p:sp>
        <p:nvSpPr>
          <p:cNvPr id="53" name="Text Placeholder 2">
            <a:extLst>
              <a:ext uri="{FF2B5EF4-FFF2-40B4-BE49-F238E27FC236}">
                <a16:creationId xmlns:a16="http://schemas.microsoft.com/office/drawing/2014/main" id="{E9950C90-0FF1-4FD8-90A5-9CC1652E8E71}"/>
              </a:ext>
            </a:extLst>
          </p:cNvPr>
          <p:cNvSpPr>
            <a:spLocks noGrp="1"/>
          </p:cNvSpPr>
          <p:nvPr>
            <p:ph type="body" sz="quarter" idx="22" hasCustomPrompt="1"/>
          </p:nvPr>
        </p:nvSpPr>
        <p:spPr>
          <a:xfrm>
            <a:off x="7263422" y="3309420"/>
            <a:ext cx="1472598" cy="441182"/>
          </a:xfrm>
          <a:prstGeom prst="rect">
            <a:avLst/>
          </a:prstGeom>
        </p:spPr>
        <p:txBody>
          <a:bodyPr/>
          <a:lstStyle>
            <a:lvl1pPr marL="0" indent="0" algn="l">
              <a:spcBef>
                <a:spcPts val="0"/>
              </a:spcBef>
              <a:buNone/>
              <a:defRPr sz="1400" b="0">
                <a:solidFill>
                  <a:srgbClr val="434343"/>
                </a:solidFill>
              </a:defRPr>
            </a:lvl1pPr>
          </a:lstStyle>
          <a:p>
            <a:pPr lvl="0"/>
            <a:r>
              <a:rPr lang="en-US" dirty="0"/>
              <a:t>Title</a:t>
            </a:r>
          </a:p>
          <a:p>
            <a:pPr lvl="0"/>
            <a:r>
              <a:rPr lang="en-US" dirty="0"/>
              <a:t>Insert Text Here</a:t>
            </a:r>
          </a:p>
        </p:txBody>
      </p:sp>
      <p:sp>
        <p:nvSpPr>
          <p:cNvPr id="54" name="Text Placeholder 2">
            <a:extLst>
              <a:ext uri="{FF2B5EF4-FFF2-40B4-BE49-F238E27FC236}">
                <a16:creationId xmlns:a16="http://schemas.microsoft.com/office/drawing/2014/main" id="{C4898256-FA72-4D41-B567-20F5BA09593D}"/>
              </a:ext>
            </a:extLst>
          </p:cNvPr>
          <p:cNvSpPr>
            <a:spLocks noGrp="1"/>
          </p:cNvSpPr>
          <p:nvPr>
            <p:ph type="body" sz="quarter" idx="23" hasCustomPrompt="1"/>
          </p:nvPr>
        </p:nvSpPr>
        <p:spPr>
          <a:xfrm>
            <a:off x="3803588" y="4792594"/>
            <a:ext cx="1472598" cy="441182"/>
          </a:xfrm>
          <a:prstGeom prst="rect">
            <a:avLst/>
          </a:prstGeom>
        </p:spPr>
        <p:txBody>
          <a:bodyPr/>
          <a:lstStyle>
            <a:lvl1pPr marL="0" indent="0" algn="l">
              <a:spcBef>
                <a:spcPts val="0"/>
              </a:spcBef>
              <a:buNone/>
              <a:defRPr sz="1400" b="0">
                <a:solidFill>
                  <a:srgbClr val="434343"/>
                </a:solidFill>
              </a:defRPr>
            </a:lvl1pPr>
          </a:lstStyle>
          <a:p>
            <a:pPr lvl="0"/>
            <a:r>
              <a:rPr lang="en-US" dirty="0"/>
              <a:t>Title</a:t>
            </a:r>
          </a:p>
          <a:p>
            <a:pPr lvl="0"/>
            <a:r>
              <a:rPr lang="en-US" dirty="0"/>
              <a:t>Insert Text Here</a:t>
            </a:r>
          </a:p>
        </p:txBody>
      </p:sp>
      <p:sp>
        <p:nvSpPr>
          <p:cNvPr id="55" name="Text Placeholder 2">
            <a:extLst>
              <a:ext uri="{FF2B5EF4-FFF2-40B4-BE49-F238E27FC236}">
                <a16:creationId xmlns:a16="http://schemas.microsoft.com/office/drawing/2014/main" id="{730BF50D-0B03-4727-AB4A-9E6C0812BE52}"/>
              </a:ext>
            </a:extLst>
          </p:cNvPr>
          <p:cNvSpPr>
            <a:spLocks noGrp="1"/>
          </p:cNvSpPr>
          <p:nvPr>
            <p:ph type="body" sz="quarter" idx="24" hasCustomPrompt="1"/>
          </p:nvPr>
        </p:nvSpPr>
        <p:spPr>
          <a:xfrm>
            <a:off x="3824356" y="3320041"/>
            <a:ext cx="1472598" cy="441182"/>
          </a:xfrm>
          <a:prstGeom prst="rect">
            <a:avLst/>
          </a:prstGeom>
        </p:spPr>
        <p:txBody>
          <a:bodyPr/>
          <a:lstStyle>
            <a:lvl1pPr marL="0" indent="0" algn="l">
              <a:spcBef>
                <a:spcPts val="0"/>
              </a:spcBef>
              <a:buNone/>
              <a:defRPr sz="1400" b="0">
                <a:solidFill>
                  <a:srgbClr val="434343"/>
                </a:solidFill>
              </a:defRPr>
            </a:lvl1pPr>
          </a:lstStyle>
          <a:p>
            <a:pPr lvl="0"/>
            <a:r>
              <a:rPr lang="en-US" dirty="0"/>
              <a:t>Title</a:t>
            </a:r>
          </a:p>
          <a:p>
            <a:pPr lvl="0"/>
            <a:r>
              <a:rPr lang="en-US" dirty="0"/>
              <a:t>Insert Text Here</a:t>
            </a:r>
          </a:p>
        </p:txBody>
      </p:sp>
      <p:sp>
        <p:nvSpPr>
          <p:cNvPr id="56" name="Text Placeholder 2">
            <a:extLst>
              <a:ext uri="{FF2B5EF4-FFF2-40B4-BE49-F238E27FC236}">
                <a16:creationId xmlns:a16="http://schemas.microsoft.com/office/drawing/2014/main" id="{D125D820-8924-4CC0-92BE-EE3E94FED058}"/>
              </a:ext>
            </a:extLst>
          </p:cNvPr>
          <p:cNvSpPr>
            <a:spLocks noGrp="1"/>
          </p:cNvSpPr>
          <p:nvPr>
            <p:ph type="body" sz="quarter" idx="25" hasCustomPrompt="1"/>
          </p:nvPr>
        </p:nvSpPr>
        <p:spPr>
          <a:xfrm>
            <a:off x="664502" y="5475612"/>
            <a:ext cx="1472598" cy="441182"/>
          </a:xfrm>
          <a:prstGeom prst="rect">
            <a:avLst/>
          </a:prstGeom>
        </p:spPr>
        <p:txBody>
          <a:bodyPr/>
          <a:lstStyle>
            <a:lvl1pPr marL="0" indent="0" algn="l">
              <a:spcBef>
                <a:spcPts val="0"/>
              </a:spcBef>
              <a:buNone/>
              <a:defRPr sz="1400" b="0">
                <a:solidFill>
                  <a:srgbClr val="434343"/>
                </a:solidFill>
              </a:defRPr>
            </a:lvl1pPr>
          </a:lstStyle>
          <a:p>
            <a:pPr lvl="0"/>
            <a:r>
              <a:rPr lang="en-US" dirty="0"/>
              <a:t>Title</a:t>
            </a:r>
          </a:p>
          <a:p>
            <a:pPr lvl="0"/>
            <a:r>
              <a:rPr lang="en-US" dirty="0"/>
              <a:t>Insert Text Here</a:t>
            </a:r>
          </a:p>
        </p:txBody>
      </p:sp>
    </p:spTree>
    <p:extLst>
      <p:ext uri="{BB962C8B-B14F-4D97-AF65-F5344CB8AC3E}">
        <p14:creationId xmlns:p14="http://schemas.microsoft.com/office/powerpoint/2010/main" val="3889423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8" name="Google Shape;976;p35">
            <a:extLst>
              <a:ext uri="{FF2B5EF4-FFF2-40B4-BE49-F238E27FC236}">
                <a16:creationId xmlns:a16="http://schemas.microsoft.com/office/drawing/2014/main" id="{15CC6506-A80C-4A79-BFC7-F9A7E8947518}"/>
              </a:ext>
            </a:extLst>
          </p:cNvPr>
          <p:cNvSpPr/>
          <p:nvPr userDrawn="1"/>
        </p:nvSpPr>
        <p:spPr>
          <a:xfrm>
            <a:off x="3092475" y="3613000"/>
            <a:ext cx="2175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7;p35">
            <a:extLst>
              <a:ext uri="{FF2B5EF4-FFF2-40B4-BE49-F238E27FC236}">
                <a16:creationId xmlns:a16="http://schemas.microsoft.com/office/drawing/2014/main" id="{DFB9EE16-B6BB-4BD1-88AB-32BEBEB6A62C}"/>
              </a:ext>
            </a:extLst>
          </p:cNvPr>
          <p:cNvSpPr/>
          <p:nvPr userDrawn="1"/>
        </p:nvSpPr>
        <p:spPr>
          <a:xfrm>
            <a:off x="2962400" y="3786833"/>
            <a:ext cx="2175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78;p35">
            <a:extLst>
              <a:ext uri="{FF2B5EF4-FFF2-40B4-BE49-F238E27FC236}">
                <a16:creationId xmlns:a16="http://schemas.microsoft.com/office/drawing/2014/main" id="{2866A44E-0A7E-453A-919A-27AA9DC78ADF}"/>
              </a:ext>
            </a:extLst>
          </p:cNvPr>
          <p:cNvSpPr/>
          <p:nvPr userDrawn="1"/>
        </p:nvSpPr>
        <p:spPr>
          <a:xfrm>
            <a:off x="3060026" y="3627667"/>
            <a:ext cx="21775"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79;p35">
            <a:extLst>
              <a:ext uri="{FF2B5EF4-FFF2-40B4-BE49-F238E27FC236}">
                <a16:creationId xmlns:a16="http://schemas.microsoft.com/office/drawing/2014/main" id="{F1B57D33-E51B-4F40-818C-EB11A52083A0}"/>
              </a:ext>
            </a:extLst>
          </p:cNvPr>
          <p:cNvSpPr/>
          <p:nvPr userDrawn="1"/>
        </p:nvSpPr>
        <p:spPr>
          <a:xfrm>
            <a:off x="3081775" y="3656634"/>
            <a:ext cx="2175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80;p35">
            <a:extLst>
              <a:ext uri="{FF2B5EF4-FFF2-40B4-BE49-F238E27FC236}">
                <a16:creationId xmlns:a16="http://schemas.microsoft.com/office/drawing/2014/main" id="{51233AF3-9DCB-499D-B1F4-EA273FA5064A}"/>
              </a:ext>
            </a:extLst>
          </p:cNvPr>
          <p:cNvSpPr/>
          <p:nvPr userDrawn="1"/>
        </p:nvSpPr>
        <p:spPr>
          <a:xfrm>
            <a:off x="2973125" y="3743567"/>
            <a:ext cx="2175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81;p35">
            <a:extLst>
              <a:ext uri="{FF2B5EF4-FFF2-40B4-BE49-F238E27FC236}">
                <a16:creationId xmlns:a16="http://schemas.microsoft.com/office/drawing/2014/main" id="{B097C678-22A9-492E-8EE2-F05B40A4D35C}"/>
              </a:ext>
            </a:extLst>
          </p:cNvPr>
          <p:cNvSpPr/>
          <p:nvPr userDrawn="1"/>
        </p:nvSpPr>
        <p:spPr>
          <a:xfrm>
            <a:off x="2994850" y="3772533"/>
            <a:ext cx="2175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82;p35">
            <a:extLst>
              <a:ext uri="{FF2B5EF4-FFF2-40B4-BE49-F238E27FC236}">
                <a16:creationId xmlns:a16="http://schemas.microsoft.com/office/drawing/2014/main" id="{B139CB55-B91B-4E4F-ABB0-7EA1CA959D65}"/>
              </a:ext>
            </a:extLst>
          </p:cNvPr>
          <p:cNvSpPr/>
          <p:nvPr userDrawn="1"/>
        </p:nvSpPr>
        <p:spPr>
          <a:xfrm>
            <a:off x="3005876" y="3699900"/>
            <a:ext cx="43175"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83;p35">
            <a:extLst>
              <a:ext uri="{FF2B5EF4-FFF2-40B4-BE49-F238E27FC236}">
                <a16:creationId xmlns:a16="http://schemas.microsoft.com/office/drawing/2014/main" id="{71819599-91E9-48D2-AF79-658D03D189BA}"/>
              </a:ext>
            </a:extLst>
          </p:cNvPr>
          <p:cNvSpPr/>
          <p:nvPr userDrawn="1"/>
        </p:nvSpPr>
        <p:spPr>
          <a:xfrm>
            <a:off x="3027301" y="3670934"/>
            <a:ext cx="43475"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84;p35">
            <a:extLst>
              <a:ext uri="{FF2B5EF4-FFF2-40B4-BE49-F238E27FC236}">
                <a16:creationId xmlns:a16="http://schemas.microsoft.com/office/drawing/2014/main" id="{BAF33E1D-DF7D-4762-823E-D9FF5871B498}"/>
              </a:ext>
            </a:extLst>
          </p:cNvPr>
          <p:cNvSpPr/>
          <p:nvPr userDrawn="1"/>
        </p:nvSpPr>
        <p:spPr>
          <a:xfrm>
            <a:off x="3049025" y="4410301"/>
            <a:ext cx="14600"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85;p35">
            <a:extLst>
              <a:ext uri="{FF2B5EF4-FFF2-40B4-BE49-F238E27FC236}">
                <a16:creationId xmlns:a16="http://schemas.microsoft.com/office/drawing/2014/main" id="{4A26E0BA-7F5C-4169-9058-F53149065458}"/>
              </a:ext>
            </a:extLst>
          </p:cNvPr>
          <p:cNvSpPr/>
          <p:nvPr userDrawn="1"/>
        </p:nvSpPr>
        <p:spPr>
          <a:xfrm>
            <a:off x="3034451" y="4509134"/>
            <a:ext cx="44075"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86;p35">
            <a:extLst>
              <a:ext uri="{FF2B5EF4-FFF2-40B4-BE49-F238E27FC236}">
                <a16:creationId xmlns:a16="http://schemas.microsoft.com/office/drawing/2014/main" id="{FC816F57-2E22-43EF-8AFE-C589E403923D}"/>
              </a:ext>
            </a:extLst>
          </p:cNvPr>
          <p:cNvSpPr/>
          <p:nvPr userDrawn="1"/>
        </p:nvSpPr>
        <p:spPr>
          <a:xfrm>
            <a:off x="2695400" y="5260800"/>
            <a:ext cx="17900"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987;p35">
            <a:extLst>
              <a:ext uri="{FF2B5EF4-FFF2-40B4-BE49-F238E27FC236}">
                <a16:creationId xmlns:a16="http://schemas.microsoft.com/office/drawing/2014/main" id="{23AC1647-AC70-40F3-8945-5C6810025AC4}"/>
              </a:ext>
            </a:extLst>
          </p:cNvPr>
          <p:cNvGrpSpPr/>
          <p:nvPr userDrawn="1"/>
        </p:nvGrpSpPr>
        <p:grpSpPr>
          <a:xfrm>
            <a:off x="2214101" y="1546234"/>
            <a:ext cx="3239425" cy="2604567"/>
            <a:chOff x="2214100" y="1138950"/>
            <a:chExt cx="3239425" cy="1953425"/>
          </a:xfrm>
          <a:solidFill>
            <a:srgbClr val="10253F"/>
          </a:solidFill>
        </p:grpSpPr>
        <p:grpSp>
          <p:nvGrpSpPr>
            <p:cNvPr id="20" name="Google Shape;988;p35">
              <a:extLst>
                <a:ext uri="{FF2B5EF4-FFF2-40B4-BE49-F238E27FC236}">
                  <a16:creationId xmlns:a16="http://schemas.microsoft.com/office/drawing/2014/main" id="{41F46A78-D7DF-4B19-8961-48A31F0D3705}"/>
                </a:ext>
              </a:extLst>
            </p:cNvPr>
            <p:cNvGrpSpPr/>
            <p:nvPr/>
          </p:nvGrpSpPr>
          <p:grpSpPr>
            <a:xfrm>
              <a:off x="2290300" y="1138950"/>
              <a:ext cx="3163225" cy="1238275"/>
              <a:chOff x="2290300" y="1138950"/>
              <a:chExt cx="3163225" cy="1238275"/>
            </a:xfrm>
            <a:grpFill/>
          </p:grpSpPr>
          <p:sp>
            <p:nvSpPr>
              <p:cNvPr id="23" name="Google Shape;990;p35">
                <a:extLst>
                  <a:ext uri="{FF2B5EF4-FFF2-40B4-BE49-F238E27FC236}">
                    <a16:creationId xmlns:a16="http://schemas.microsoft.com/office/drawing/2014/main" id="{0BDD117C-A762-4F28-8C75-813088A2AA91}"/>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91425" tIns="91425" rIns="274300" bIns="137150" anchor="ctr" anchorCtr="0">
                <a:noAutofit/>
              </a:bodyPr>
              <a:lstStyle/>
              <a:p>
                <a:pPr marL="0" lvl="0" indent="0" algn="ctr" rtl="0">
                  <a:spcBef>
                    <a:spcPts val="0"/>
                  </a:spcBef>
                  <a:spcAft>
                    <a:spcPts val="0"/>
                  </a:spcAft>
                  <a:buNone/>
                </a:pPr>
                <a:endParaRPr sz="1200" dirty="0">
                  <a:solidFill>
                    <a:srgbClr val="434343"/>
                  </a:solidFill>
                  <a:latin typeface="Roboto"/>
                  <a:ea typeface="Roboto"/>
                  <a:cs typeface="Roboto"/>
                  <a:sym typeface="Roboto"/>
                </a:endParaRPr>
              </a:p>
            </p:txBody>
          </p:sp>
          <p:sp>
            <p:nvSpPr>
              <p:cNvPr id="24" name="Google Shape;991;p35">
                <a:extLst>
                  <a:ext uri="{FF2B5EF4-FFF2-40B4-BE49-F238E27FC236}">
                    <a16:creationId xmlns:a16="http://schemas.microsoft.com/office/drawing/2014/main" id="{C8C593EC-CEED-41A3-841C-0AE2C184938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992;p35">
              <a:extLst>
                <a:ext uri="{FF2B5EF4-FFF2-40B4-BE49-F238E27FC236}">
                  <a16:creationId xmlns:a16="http://schemas.microsoft.com/office/drawing/2014/main" id="{8F48D690-CBDF-4C14-BAA9-F7AD2EB6E57E}"/>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1001;p35">
            <a:extLst>
              <a:ext uri="{FF2B5EF4-FFF2-40B4-BE49-F238E27FC236}">
                <a16:creationId xmlns:a16="http://schemas.microsoft.com/office/drawing/2014/main" id="{6EFCBAC1-69ED-48FA-B836-626E72086335}"/>
              </a:ext>
            </a:extLst>
          </p:cNvPr>
          <p:cNvGrpSpPr/>
          <p:nvPr userDrawn="1"/>
        </p:nvGrpSpPr>
        <p:grpSpPr>
          <a:xfrm>
            <a:off x="2209800" y="2705501"/>
            <a:ext cx="3903925" cy="1445300"/>
            <a:chOff x="2209800" y="2008400"/>
            <a:chExt cx="3903925" cy="1083975"/>
          </a:xfrm>
        </p:grpSpPr>
        <p:grpSp>
          <p:nvGrpSpPr>
            <p:cNvPr id="26" name="Google Shape;1002;p35">
              <a:extLst>
                <a:ext uri="{FF2B5EF4-FFF2-40B4-BE49-F238E27FC236}">
                  <a16:creationId xmlns:a16="http://schemas.microsoft.com/office/drawing/2014/main" id="{60207D3B-4C84-45C7-93DD-865D7901B59D}"/>
                </a:ext>
              </a:extLst>
            </p:cNvPr>
            <p:cNvGrpSpPr/>
            <p:nvPr/>
          </p:nvGrpSpPr>
          <p:grpSpPr>
            <a:xfrm>
              <a:off x="3035625" y="2008400"/>
              <a:ext cx="3078100" cy="656075"/>
              <a:chOff x="3035625" y="2008400"/>
              <a:chExt cx="3078100" cy="656075"/>
            </a:xfrm>
          </p:grpSpPr>
          <p:sp>
            <p:nvSpPr>
              <p:cNvPr id="29" name="Google Shape;1004;p35">
                <a:extLst>
                  <a:ext uri="{FF2B5EF4-FFF2-40B4-BE49-F238E27FC236}">
                    <a16:creationId xmlns:a16="http://schemas.microsoft.com/office/drawing/2014/main" id="{63716201-1970-4BA0-953B-DB7440177438}"/>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91425" tIns="91425" rIns="274300" bIns="137150" anchor="ctr" anchorCtr="0">
                <a:noAutofit/>
              </a:bodyPr>
              <a:lstStyle/>
              <a:p>
                <a:pPr marL="0" lvl="0" indent="0" algn="ctr" rtl="0">
                  <a:spcBef>
                    <a:spcPts val="0"/>
                  </a:spcBef>
                  <a:spcAft>
                    <a:spcPts val="0"/>
                  </a:spcAft>
                  <a:buNone/>
                </a:pPr>
                <a:endParaRPr lang="en-AU" sz="1200" dirty="0">
                  <a:solidFill>
                    <a:srgbClr val="434343"/>
                  </a:solidFill>
                  <a:latin typeface="Roboto"/>
                  <a:ea typeface="Roboto"/>
                  <a:cs typeface="Roboto"/>
                  <a:sym typeface="Roboto"/>
                </a:endParaRPr>
              </a:p>
            </p:txBody>
          </p:sp>
          <p:sp>
            <p:nvSpPr>
              <p:cNvPr id="30" name="Google Shape;1005;p35">
                <a:extLst>
                  <a:ext uri="{FF2B5EF4-FFF2-40B4-BE49-F238E27FC236}">
                    <a16:creationId xmlns:a16="http://schemas.microsoft.com/office/drawing/2014/main" id="{0A16B698-3FC3-4488-8520-6A353437526E}"/>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rgbClr val="3760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006;p35">
              <a:extLst>
                <a:ext uri="{FF2B5EF4-FFF2-40B4-BE49-F238E27FC236}">
                  <a16:creationId xmlns:a16="http://schemas.microsoft.com/office/drawing/2014/main" id="{38103E3C-B35F-4C54-A508-09CDC14D0BA5}"/>
                </a:ext>
              </a:extLst>
            </p:cNvPr>
            <p:cNvSpPr/>
            <p:nvPr/>
          </p:nvSpPr>
          <p:spPr>
            <a:xfrm>
              <a:off x="2209800" y="2282425"/>
              <a:ext cx="11346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08;p35">
            <a:extLst>
              <a:ext uri="{FF2B5EF4-FFF2-40B4-BE49-F238E27FC236}">
                <a16:creationId xmlns:a16="http://schemas.microsoft.com/office/drawing/2014/main" id="{189D1CDB-6AC7-4131-92B1-D854324194E6}"/>
              </a:ext>
            </a:extLst>
          </p:cNvPr>
          <p:cNvGrpSpPr/>
          <p:nvPr userDrawn="1"/>
        </p:nvGrpSpPr>
        <p:grpSpPr>
          <a:xfrm>
            <a:off x="2214100" y="4068768"/>
            <a:ext cx="3899625" cy="1145233"/>
            <a:chOff x="2214100" y="3030850"/>
            <a:chExt cx="3899625" cy="858925"/>
          </a:xfrm>
        </p:grpSpPr>
        <p:grpSp>
          <p:nvGrpSpPr>
            <p:cNvPr id="32" name="Google Shape;1009;p35">
              <a:extLst>
                <a:ext uri="{FF2B5EF4-FFF2-40B4-BE49-F238E27FC236}">
                  <a16:creationId xmlns:a16="http://schemas.microsoft.com/office/drawing/2014/main" id="{458252F8-0748-4679-88F1-89E6E774BCED}"/>
                </a:ext>
              </a:extLst>
            </p:cNvPr>
            <p:cNvGrpSpPr/>
            <p:nvPr/>
          </p:nvGrpSpPr>
          <p:grpSpPr>
            <a:xfrm>
              <a:off x="3035625" y="3030850"/>
              <a:ext cx="3078100" cy="656075"/>
              <a:chOff x="3035625" y="3030850"/>
              <a:chExt cx="3078100" cy="656075"/>
            </a:xfrm>
          </p:grpSpPr>
          <p:sp>
            <p:nvSpPr>
              <p:cNvPr id="35" name="Google Shape;1011;p35">
                <a:extLst>
                  <a:ext uri="{FF2B5EF4-FFF2-40B4-BE49-F238E27FC236}">
                    <a16:creationId xmlns:a16="http://schemas.microsoft.com/office/drawing/2014/main" id="{74930BEB-DF45-4CFD-B6F4-24BA15390144}"/>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91425" tIns="91425" rIns="274300" bIns="137150" anchor="ctr" anchorCtr="0">
                <a:noAutofit/>
              </a:bodyPr>
              <a:lstStyle/>
              <a:p>
                <a:pPr marL="0" lvl="0" indent="0" algn="ctr" rtl="0">
                  <a:spcBef>
                    <a:spcPts val="0"/>
                  </a:spcBef>
                  <a:spcAft>
                    <a:spcPts val="0"/>
                  </a:spcAft>
                  <a:buNone/>
                </a:pPr>
                <a:endParaRPr lang="en-AU" sz="1200" dirty="0">
                  <a:solidFill>
                    <a:srgbClr val="434343"/>
                  </a:solidFill>
                  <a:latin typeface="Roboto"/>
                  <a:ea typeface="Roboto"/>
                  <a:cs typeface="Roboto"/>
                  <a:sym typeface="Roboto"/>
                </a:endParaRPr>
              </a:p>
            </p:txBody>
          </p:sp>
          <p:sp>
            <p:nvSpPr>
              <p:cNvPr id="36" name="Google Shape;1012;p35">
                <a:extLst>
                  <a:ext uri="{FF2B5EF4-FFF2-40B4-BE49-F238E27FC236}">
                    <a16:creationId xmlns:a16="http://schemas.microsoft.com/office/drawing/2014/main" id="{0CD28345-1CEF-4D42-BE2B-27598522E6CF}"/>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1013;p35">
              <a:extLst>
                <a:ext uri="{FF2B5EF4-FFF2-40B4-BE49-F238E27FC236}">
                  <a16:creationId xmlns:a16="http://schemas.microsoft.com/office/drawing/2014/main" id="{5A84FA80-0557-4A10-9B50-C5AC389375A2}"/>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 name="Google Shape;1015;p35">
            <a:extLst>
              <a:ext uri="{FF2B5EF4-FFF2-40B4-BE49-F238E27FC236}">
                <a16:creationId xmlns:a16="http://schemas.microsoft.com/office/drawing/2014/main" id="{747A150A-08AB-46DF-94E4-5B30DD5F26BB}"/>
              </a:ext>
            </a:extLst>
          </p:cNvPr>
          <p:cNvSpPr/>
          <p:nvPr userDrawn="1"/>
        </p:nvSpPr>
        <p:spPr>
          <a:xfrm>
            <a:off x="1219200" y="3246666"/>
            <a:ext cx="1655125"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2000" dirty="0">
              <a:solidFill>
                <a:srgbClr val="16234E"/>
              </a:solidFill>
              <a:latin typeface="Fira Sans Extra Condensed Medium"/>
              <a:ea typeface="Fira Sans Extra Condensed Medium"/>
              <a:cs typeface="Fira Sans Extra Condensed Medium"/>
              <a:sym typeface="Fira Sans Extra Condensed Medium"/>
            </a:endParaRPr>
          </a:p>
        </p:txBody>
      </p:sp>
      <p:pic>
        <p:nvPicPr>
          <p:cNvPr id="38" name="Picture 2" descr="M:\Logos\Stanley College\2020 Logo\Stanley_College_Logo_New-01.png">
            <a:extLst>
              <a:ext uri="{FF2B5EF4-FFF2-40B4-BE49-F238E27FC236}">
                <a16:creationId xmlns:a16="http://schemas.microsoft.com/office/drawing/2014/main" id="{9A9B920D-612F-484A-B52D-27F0F25CEE8C}"/>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EFE0627A-0573-453D-BC3A-4650769893A5}"/>
              </a:ext>
            </a:extLst>
          </p:cNvPr>
          <p:cNvSpPr/>
          <p:nvPr userDrawn="1"/>
        </p:nvSpPr>
        <p:spPr>
          <a:xfrm>
            <a:off x="0" y="-2082"/>
            <a:ext cx="228600" cy="10043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TextBox 40">
            <a:extLst>
              <a:ext uri="{FF2B5EF4-FFF2-40B4-BE49-F238E27FC236}">
                <a16:creationId xmlns:a16="http://schemas.microsoft.com/office/drawing/2014/main" id="{19716D2E-F0B5-42F2-AAA0-E1CBF9A5E395}"/>
              </a:ext>
            </a:extLst>
          </p:cNvPr>
          <p:cNvSpPr txBox="1"/>
          <p:nvPr userDrawn="1"/>
        </p:nvSpPr>
        <p:spPr>
          <a:xfrm>
            <a:off x="2383476" y="2825957"/>
            <a:ext cx="367408" cy="523220"/>
          </a:xfrm>
          <a:prstGeom prst="rect">
            <a:avLst/>
          </a:prstGeom>
          <a:noFill/>
        </p:spPr>
        <p:txBody>
          <a:bodyPr wrap="none" rtlCol="0">
            <a:spAutoFit/>
          </a:bodyPr>
          <a:lstStyle/>
          <a:p>
            <a:r>
              <a:rPr lang="en-AU" sz="2800" b="1" dirty="0">
                <a:solidFill>
                  <a:schemeClr val="bg1"/>
                </a:solidFill>
              </a:rPr>
              <a:t>1</a:t>
            </a:r>
          </a:p>
        </p:txBody>
      </p:sp>
      <p:sp>
        <p:nvSpPr>
          <p:cNvPr id="42" name="TextBox 41">
            <a:extLst>
              <a:ext uri="{FF2B5EF4-FFF2-40B4-BE49-F238E27FC236}">
                <a16:creationId xmlns:a16="http://schemas.microsoft.com/office/drawing/2014/main" id="{EF8FF928-866C-412D-8F35-91BD6E804F9D}"/>
              </a:ext>
            </a:extLst>
          </p:cNvPr>
          <p:cNvSpPr txBox="1"/>
          <p:nvPr userDrawn="1"/>
        </p:nvSpPr>
        <p:spPr>
          <a:xfrm>
            <a:off x="2852847" y="3431113"/>
            <a:ext cx="367408" cy="523220"/>
          </a:xfrm>
          <a:prstGeom prst="rect">
            <a:avLst/>
          </a:prstGeom>
          <a:noFill/>
        </p:spPr>
        <p:txBody>
          <a:bodyPr wrap="none" rtlCol="0">
            <a:spAutoFit/>
          </a:bodyPr>
          <a:lstStyle/>
          <a:p>
            <a:r>
              <a:rPr lang="en-AU" sz="2800" b="1" dirty="0">
                <a:solidFill>
                  <a:schemeClr val="bg1"/>
                </a:solidFill>
              </a:rPr>
              <a:t>2</a:t>
            </a:r>
          </a:p>
        </p:txBody>
      </p:sp>
      <p:sp>
        <p:nvSpPr>
          <p:cNvPr id="43" name="TextBox 42">
            <a:extLst>
              <a:ext uri="{FF2B5EF4-FFF2-40B4-BE49-F238E27FC236}">
                <a16:creationId xmlns:a16="http://schemas.microsoft.com/office/drawing/2014/main" id="{B6A52411-5B92-4A58-96C6-93927E497AD1}"/>
              </a:ext>
            </a:extLst>
          </p:cNvPr>
          <p:cNvSpPr txBox="1"/>
          <p:nvPr userDrawn="1"/>
        </p:nvSpPr>
        <p:spPr>
          <a:xfrm>
            <a:off x="2838440" y="4347236"/>
            <a:ext cx="367408" cy="523220"/>
          </a:xfrm>
          <a:prstGeom prst="rect">
            <a:avLst/>
          </a:prstGeom>
          <a:noFill/>
        </p:spPr>
        <p:txBody>
          <a:bodyPr wrap="none" rtlCol="0">
            <a:spAutoFit/>
          </a:bodyPr>
          <a:lstStyle/>
          <a:p>
            <a:r>
              <a:rPr lang="en-AU" sz="2800" b="1" dirty="0">
                <a:solidFill>
                  <a:schemeClr val="bg1"/>
                </a:solidFill>
              </a:rPr>
              <a:t>3</a:t>
            </a:r>
          </a:p>
        </p:txBody>
      </p:sp>
      <p:sp>
        <p:nvSpPr>
          <p:cNvPr id="44" name="TextBox 43">
            <a:extLst>
              <a:ext uri="{FF2B5EF4-FFF2-40B4-BE49-F238E27FC236}">
                <a16:creationId xmlns:a16="http://schemas.microsoft.com/office/drawing/2014/main" id="{9300D061-BEF6-42EA-961C-AF6B8E198A83}"/>
              </a:ext>
            </a:extLst>
          </p:cNvPr>
          <p:cNvSpPr txBox="1"/>
          <p:nvPr userDrawn="1"/>
        </p:nvSpPr>
        <p:spPr>
          <a:xfrm>
            <a:off x="2383476" y="4963906"/>
            <a:ext cx="367408" cy="523220"/>
          </a:xfrm>
          <a:prstGeom prst="rect">
            <a:avLst/>
          </a:prstGeom>
          <a:noFill/>
        </p:spPr>
        <p:txBody>
          <a:bodyPr wrap="none" rtlCol="0">
            <a:spAutoFit/>
          </a:bodyPr>
          <a:lstStyle/>
          <a:p>
            <a:r>
              <a:rPr lang="en-AU" sz="2800" b="1" dirty="0">
                <a:solidFill>
                  <a:schemeClr val="bg1"/>
                </a:solidFill>
              </a:rPr>
              <a:t>4</a:t>
            </a:r>
          </a:p>
        </p:txBody>
      </p:sp>
      <p:sp>
        <p:nvSpPr>
          <p:cNvPr id="45" name="Google Shape;1218;p40">
            <a:extLst>
              <a:ext uri="{FF2B5EF4-FFF2-40B4-BE49-F238E27FC236}">
                <a16:creationId xmlns:a16="http://schemas.microsoft.com/office/drawing/2014/main" id="{985DC9A4-DA43-4A17-9EBD-C3605E208257}"/>
              </a:ext>
            </a:extLst>
          </p:cNvPr>
          <p:cNvSpPr txBox="1">
            <a:spLocks noGrp="1"/>
          </p:cNvSpPr>
          <p:nvPr>
            <p:ph type="title" hasCustomPrompt="1"/>
          </p:nvPr>
        </p:nvSpPr>
        <p:spPr>
          <a:xfrm>
            <a:off x="582300" y="199292"/>
            <a:ext cx="7723500" cy="641600"/>
          </a:xfrm>
          <a:prstGeom prst="rect">
            <a:avLst/>
          </a:prstGeom>
        </p:spPr>
        <p:txBody>
          <a:bodyPr spcFirstLastPara="1" wrap="square" lIns="91425" tIns="91425" rIns="91425" bIns="91425" anchor="ctr" anchorCtr="0">
            <a:noAutofit/>
          </a:bodyPr>
          <a:lstStyle>
            <a:lvl1pPr>
              <a:defRPr>
                <a:solidFill>
                  <a:srgbClr val="222A35"/>
                </a:solidFill>
              </a:defRPr>
            </a:lvl1pPr>
          </a:lstStyle>
          <a:p>
            <a:pPr marL="0" lvl="0" indent="0" algn="l" rtl="0">
              <a:spcBef>
                <a:spcPts val="0"/>
              </a:spcBef>
              <a:spcAft>
                <a:spcPts val="0"/>
              </a:spcAft>
              <a:buNone/>
            </a:pPr>
            <a:r>
              <a:rPr lang="en-US" dirty="0">
                <a:latin typeface="Roboto"/>
                <a:cs typeface="Arial" panose="020B0604020202020204" pitchFamily="34" charset="0"/>
              </a:rPr>
              <a:t>Insert Title Here</a:t>
            </a:r>
            <a:endParaRPr dirty="0">
              <a:latin typeface="Roboto"/>
              <a:cs typeface="Arial" panose="020B0604020202020204" pitchFamily="34" charset="0"/>
            </a:endParaRPr>
          </a:p>
        </p:txBody>
      </p:sp>
      <p:sp>
        <p:nvSpPr>
          <p:cNvPr id="46" name="Text Placeholder 2">
            <a:extLst>
              <a:ext uri="{FF2B5EF4-FFF2-40B4-BE49-F238E27FC236}">
                <a16:creationId xmlns:a16="http://schemas.microsoft.com/office/drawing/2014/main" id="{1EE8418E-E422-459C-B99F-A62143240C26}"/>
              </a:ext>
            </a:extLst>
          </p:cNvPr>
          <p:cNvSpPr>
            <a:spLocks noGrp="1"/>
          </p:cNvSpPr>
          <p:nvPr>
            <p:ph type="body" sz="quarter" idx="14" hasCustomPrompt="1"/>
          </p:nvPr>
        </p:nvSpPr>
        <p:spPr>
          <a:xfrm>
            <a:off x="1359201" y="3948309"/>
            <a:ext cx="1472598" cy="441182"/>
          </a:xfrm>
          <a:prstGeom prst="rect">
            <a:avLst/>
          </a:prstGeom>
        </p:spPr>
        <p:txBody>
          <a:bodyPr/>
          <a:lstStyle>
            <a:lvl1pPr marL="0" indent="0" algn="l">
              <a:spcBef>
                <a:spcPts val="0"/>
              </a:spcBef>
              <a:buNone/>
              <a:defRPr sz="1600" b="0">
                <a:solidFill>
                  <a:srgbClr val="10253F"/>
                </a:solidFill>
              </a:defRPr>
            </a:lvl1pPr>
          </a:lstStyle>
          <a:p>
            <a:pPr lvl="0"/>
            <a:r>
              <a:rPr lang="en-US" dirty="0"/>
              <a:t>INSERT TEXT</a:t>
            </a:r>
          </a:p>
        </p:txBody>
      </p:sp>
      <p:sp>
        <p:nvSpPr>
          <p:cNvPr id="47" name="Text Placeholder 2">
            <a:extLst>
              <a:ext uri="{FF2B5EF4-FFF2-40B4-BE49-F238E27FC236}">
                <a16:creationId xmlns:a16="http://schemas.microsoft.com/office/drawing/2014/main" id="{FDF9E89D-458B-4893-99C0-DB1EF6306473}"/>
              </a:ext>
            </a:extLst>
          </p:cNvPr>
          <p:cNvSpPr>
            <a:spLocks noGrp="1"/>
          </p:cNvSpPr>
          <p:nvPr>
            <p:ph type="body" sz="quarter" idx="15" hasCustomPrompt="1"/>
          </p:nvPr>
        </p:nvSpPr>
        <p:spPr>
          <a:xfrm>
            <a:off x="4080904" y="4284375"/>
            <a:ext cx="1883192" cy="441182"/>
          </a:xfrm>
          <a:prstGeom prst="rect">
            <a:avLst/>
          </a:prstGeom>
        </p:spPr>
        <p:txBody>
          <a:bodyPr/>
          <a:lstStyle>
            <a:lvl1pPr marL="0" indent="0" algn="l">
              <a:spcBef>
                <a:spcPts val="0"/>
              </a:spcBef>
              <a:buNone/>
              <a:defRPr sz="1400" b="0">
                <a:solidFill>
                  <a:srgbClr val="434343"/>
                </a:solidFill>
              </a:defRPr>
            </a:lvl1pPr>
          </a:lstStyle>
          <a:p>
            <a:pPr lvl="0"/>
            <a:r>
              <a:rPr lang="en-US" dirty="0"/>
              <a:t>Insert Text Here</a:t>
            </a:r>
          </a:p>
        </p:txBody>
      </p:sp>
      <p:sp>
        <p:nvSpPr>
          <p:cNvPr id="48" name="Text Placeholder 2">
            <a:extLst>
              <a:ext uri="{FF2B5EF4-FFF2-40B4-BE49-F238E27FC236}">
                <a16:creationId xmlns:a16="http://schemas.microsoft.com/office/drawing/2014/main" id="{7749532E-E133-4CA0-B31F-3431E167A464}"/>
              </a:ext>
            </a:extLst>
          </p:cNvPr>
          <p:cNvSpPr>
            <a:spLocks noGrp="1"/>
          </p:cNvSpPr>
          <p:nvPr>
            <p:ph type="body" sz="quarter" idx="16" hasCustomPrompt="1"/>
          </p:nvPr>
        </p:nvSpPr>
        <p:spPr>
          <a:xfrm>
            <a:off x="4080904" y="2959000"/>
            <a:ext cx="1883192" cy="441182"/>
          </a:xfrm>
          <a:prstGeom prst="rect">
            <a:avLst/>
          </a:prstGeom>
        </p:spPr>
        <p:txBody>
          <a:bodyPr/>
          <a:lstStyle>
            <a:lvl1pPr marL="0" indent="0" algn="l">
              <a:spcBef>
                <a:spcPts val="0"/>
              </a:spcBef>
              <a:buNone/>
              <a:defRPr sz="1400" b="0">
                <a:solidFill>
                  <a:srgbClr val="434343"/>
                </a:solidFill>
              </a:defRPr>
            </a:lvl1pPr>
          </a:lstStyle>
          <a:p>
            <a:pPr lvl="0"/>
            <a:r>
              <a:rPr lang="en-US" dirty="0"/>
              <a:t>Insert Text Here</a:t>
            </a:r>
          </a:p>
        </p:txBody>
      </p:sp>
      <p:sp>
        <p:nvSpPr>
          <p:cNvPr id="49" name="Text Placeholder 2">
            <a:extLst>
              <a:ext uri="{FF2B5EF4-FFF2-40B4-BE49-F238E27FC236}">
                <a16:creationId xmlns:a16="http://schemas.microsoft.com/office/drawing/2014/main" id="{81BE91AC-8F00-48BB-8B3B-0A316746B7E1}"/>
              </a:ext>
            </a:extLst>
          </p:cNvPr>
          <p:cNvSpPr>
            <a:spLocks noGrp="1"/>
          </p:cNvSpPr>
          <p:nvPr>
            <p:ph type="body" sz="quarter" idx="17" hasCustomPrompt="1"/>
          </p:nvPr>
        </p:nvSpPr>
        <p:spPr>
          <a:xfrm>
            <a:off x="3420705" y="1814566"/>
            <a:ext cx="1883192" cy="441182"/>
          </a:xfrm>
          <a:prstGeom prst="rect">
            <a:avLst/>
          </a:prstGeom>
        </p:spPr>
        <p:txBody>
          <a:bodyPr/>
          <a:lstStyle>
            <a:lvl1pPr marL="0" indent="0" algn="l">
              <a:spcBef>
                <a:spcPts val="0"/>
              </a:spcBef>
              <a:buNone/>
              <a:defRPr sz="1400" b="0">
                <a:solidFill>
                  <a:srgbClr val="434343"/>
                </a:solidFill>
              </a:defRPr>
            </a:lvl1pPr>
          </a:lstStyle>
          <a:p>
            <a:pPr lvl="0"/>
            <a:r>
              <a:rPr lang="en-US" dirty="0"/>
              <a:t>Insert Text Here</a:t>
            </a:r>
          </a:p>
        </p:txBody>
      </p:sp>
      <p:sp>
        <p:nvSpPr>
          <p:cNvPr id="50" name="Text Placeholder 2">
            <a:extLst>
              <a:ext uri="{FF2B5EF4-FFF2-40B4-BE49-F238E27FC236}">
                <a16:creationId xmlns:a16="http://schemas.microsoft.com/office/drawing/2014/main" id="{0B98392E-1AC4-4651-B045-C30B29EFAC30}"/>
              </a:ext>
            </a:extLst>
          </p:cNvPr>
          <p:cNvSpPr>
            <a:spLocks noGrp="1"/>
          </p:cNvSpPr>
          <p:nvPr>
            <p:ph type="body" sz="quarter" idx="18" hasCustomPrompt="1"/>
          </p:nvPr>
        </p:nvSpPr>
        <p:spPr>
          <a:xfrm>
            <a:off x="6259521" y="4287695"/>
            <a:ext cx="1883192" cy="441182"/>
          </a:xfrm>
          <a:prstGeom prst="rect">
            <a:avLst/>
          </a:prstGeom>
        </p:spPr>
        <p:txBody>
          <a:bodyPr/>
          <a:lstStyle>
            <a:lvl1pPr marL="0" indent="0" algn="l">
              <a:spcBef>
                <a:spcPts val="0"/>
              </a:spcBef>
              <a:buNone/>
              <a:defRPr sz="1600" b="0">
                <a:solidFill>
                  <a:srgbClr val="434343"/>
                </a:solidFill>
              </a:defRPr>
            </a:lvl1pPr>
          </a:lstStyle>
          <a:p>
            <a:pPr lvl="0"/>
            <a:r>
              <a:rPr lang="en-US" dirty="0"/>
              <a:t>Insert Text</a:t>
            </a:r>
          </a:p>
        </p:txBody>
      </p:sp>
      <p:sp>
        <p:nvSpPr>
          <p:cNvPr id="51" name="Text Placeholder 2">
            <a:extLst>
              <a:ext uri="{FF2B5EF4-FFF2-40B4-BE49-F238E27FC236}">
                <a16:creationId xmlns:a16="http://schemas.microsoft.com/office/drawing/2014/main" id="{245E88CF-95A1-458A-8DA0-9AB77581B520}"/>
              </a:ext>
            </a:extLst>
          </p:cNvPr>
          <p:cNvSpPr>
            <a:spLocks noGrp="1"/>
          </p:cNvSpPr>
          <p:nvPr>
            <p:ph type="body" sz="quarter" idx="19" hasCustomPrompt="1"/>
          </p:nvPr>
        </p:nvSpPr>
        <p:spPr>
          <a:xfrm>
            <a:off x="5603155" y="1763226"/>
            <a:ext cx="1883192" cy="441182"/>
          </a:xfrm>
          <a:prstGeom prst="rect">
            <a:avLst/>
          </a:prstGeom>
        </p:spPr>
        <p:txBody>
          <a:bodyPr/>
          <a:lstStyle>
            <a:lvl1pPr marL="0" indent="0" algn="l">
              <a:spcBef>
                <a:spcPts val="0"/>
              </a:spcBef>
              <a:buNone/>
              <a:defRPr sz="1600" b="0">
                <a:solidFill>
                  <a:srgbClr val="434343"/>
                </a:solidFill>
              </a:defRPr>
            </a:lvl1pPr>
          </a:lstStyle>
          <a:p>
            <a:pPr lvl="0"/>
            <a:r>
              <a:rPr lang="en-US" dirty="0"/>
              <a:t>Insert Text</a:t>
            </a:r>
          </a:p>
        </p:txBody>
      </p:sp>
      <p:sp>
        <p:nvSpPr>
          <p:cNvPr id="52" name="Text Placeholder 2">
            <a:extLst>
              <a:ext uri="{FF2B5EF4-FFF2-40B4-BE49-F238E27FC236}">
                <a16:creationId xmlns:a16="http://schemas.microsoft.com/office/drawing/2014/main" id="{D1358875-7BBF-43C8-9BE6-13E400645BFA}"/>
              </a:ext>
            </a:extLst>
          </p:cNvPr>
          <p:cNvSpPr>
            <a:spLocks noGrp="1"/>
          </p:cNvSpPr>
          <p:nvPr>
            <p:ph type="body" sz="quarter" idx="20" hasCustomPrompt="1"/>
          </p:nvPr>
        </p:nvSpPr>
        <p:spPr>
          <a:xfrm>
            <a:off x="6259521" y="2922293"/>
            <a:ext cx="1883192" cy="441182"/>
          </a:xfrm>
          <a:prstGeom prst="rect">
            <a:avLst/>
          </a:prstGeom>
        </p:spPr>
        <p:txBody>
          <a:bodyPr/>
          <a:lstStyle>
            <a:lvl1pPr marL="0" indent="0" algn="l">
              <a:spcBef>
                <a:spcPts val="0"/>
              </a:spcBef>
              <a:buNone/>
              <a:defRPr sz="1600" b="0">
                <a:solidFill>
                  <a:srgbClr val="434343"/>
                </a:solidFill>
              </a:defRPr>
            </a:lvl1pPr>
          </a:lstStyle>
          <a:p>
            <a:pPr lvl="0"/>
            <a:r>
              <a:rPr lang="en-US" dirty="0"/>
              <a:t>Insert Text</a:t>
            </a:r>
          </a:p>
        </p:txBody>
      </p:sp>
    </p:spTree>
    <p:extLst>
      <p:ext uri="{BB962C8B-B14F-4D97-AF65-F5344CB8AC3E}">
        <p14:creationId xmlns:p14="http://schemas.microsoft.com/office/powerpoint/2010/main" val="2500500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 3">
    <p:spTree>
      <p:nvGrpSpPr>
        <p:cNvPr id="1" name=""/>
        <p:cNvGrpSpPr/>
        <p:nvPr/>
      </p:nvGrpSpPr>
      <p:grpSpPr>
        <a:xfrm>
          <a:off x="0" y="0"/>
          <a:ext cx="0" cy="0"/>
          <a:chOff x="0" y="0"/>
          <a:chExt cx="0" cy="0"/>
        </a:xfrm>
      </p:grpSpPr>
      <p:sp>
        <p:nvSpPr>
          <p:cNvPr id="8" name="Google Shape;1218;p40">
            <a:extLst>
              <a:ext uri="{FF2B5EF4-FFF2-40B4-BE49-F238E27FC236}">
                <a16:creationId xmlns:a16="http://schemas.microsoft.com/office/drawing/2014/main" id="{0A279C63-81E9-4FF6-8765-75A1FB8CB6A4}"/>
              </a:ext>
            </a:extLst>
          </p:cNvPr>
          <p:cNvSpPr txBox="1">
            <a:spLocks noGrp="1"/>
          </p:cNvSpPr>
          <p:nvPr>
            <p:ph type="title" hasCustomPrompt="1"/>
          </p:nvPr>
        </p:nvSpPr>
        <p:spPr>
          <a:xfrm>
            <a:off x="582300" y="199292"/>
            <a:ext cx="7723500" cy="641600"/>
          </a:xfrm>
          <a:prstGeom prst="rect">
            <a:avLst/>
          </a:prstGeom>
        </p:spPr>
        <p:txBody>
          <a:bodyPr spcFirstLastPara="1" wrap="square" lIns="91425" tIns="91425" rIns="91425" bIns="91425" anchor="ctr" anchorCtr="0">
            <a:noAutofit/>
          </a:bodyPr>
          <a:lstStyle>
            <a:lvl1pPr>
              <a:defRPr>
                <a:solidFill>
                  <a:srgbClr val="222A35"/>
                </a:solidFill>
              </a:defRPr>
            </a:lvl1pPr>
          </a:lstStyle>
          <a:p>
            <a:pPr marL="0" lvl="0" indent="0" algn="l" rtl="0">
              <a:spcBef>
                <a:spcPts val="0"/>
              </a:spcBef>
              <a:spcAft>
                <a:spcPts val="0"/>
              </a:spcAft>
              <a:buNone/>
            </a:pPr>
            <a:r>
              <a:rPr lang="en-US" dirty="0">
                <a:latin typeface="Roboto"/>
                <a:cs typeface="Arial" panose="020B0604020202020204" pitchFamily="34" charset="0"/>
              </a:rPr>
              <a:t>Insert Title Here</a:t>
            </a:r>
            <a:endParaRPr dirty="0">
              <a:latin typeface="Roboto"/>
              <a:cs typeface="Arial" panose="020B0604020202020204" pitchFamily="34" charset="0"/>
            </a:endParaRPr>
          </a:p>
        </p:txBody>
      </p:sp>
      <p:cxnSp>
        <p:nvCxnSpPr>
          <p:cNvPr id="9" name="Google Shape;1219;p40">
            <a:extLst>
              <a:ext uri="{FF2B5EF4-FFF2-40B4-BE49-F238E27FC236}">
                <a16:creationId xmlns:a16="http://schemas.microsoft.com/office/drawing/2014/main" id="{9D697A2E-387B-4204-B32A-E7EA0677C8DD}"/>
              </a:ext>
            </a:extLst>
          </p:cNvPr>
          <p:cNvCxnSpPr>
            <a:stCxn id="11" idx="0"/>
          </p:cNvCxnSpPr>
          <p:nvPr userDrawn="1"/>
        </p:nvCxnSpPr>
        <p:spPr>
          <a:xfrm rot="16200000" flipV="1">
            <a:off x="766488" y="1638196"/>
            <a:ext cx="834800" cy="2367775"/>
          </a:xfrm>
          <a:prstGeom prst="bentConnector2">
            <a:avLst/>
          </a:prstGeom>
          <a:noFill/>
          <a:ln w="19050" cap="flat" cmpd="sng">
            <a:solidFill>
              <a:srgbClr val="A7B6E7"/>
            </a:solidFill>
            <a:prstDash val="solid"/>
            <a:round/>
            <a:headEnd type="triangle" w="med" len="med"/>
            <a:tailEnd type="none" w="med" len="med"/>
          </a:ln>
        </p:spPr>
      </p:cxnSp>
      <p:grpSp>
        <p:nvGrpSpPr>
          <p:cNvPr id="10" name="Google Shape;1221;p40">
            <a:extLst>
              <a:ext uri="{FF2B5EF4-FFF2-40B4-BE49-F238E27FC236}">
                <a16:creationId xmlns:a16="http://schemas.microsoft.com/office/drawing/2014/main" id="{AF3544FC-0170-4101-82AE-3A4BDF4C915C}"/>
              </a:ext>
            </a:extLst>
          </p:cNvPr>
          <p:cNvGrpSpPr/>
          <p:nvPr userDrawn="1"/>
        </p:nvGrpSpPr>
        <p:grpSpPr>
          <a:xfrm>
            <a:off x="1532425" y="3239484"/>
            <a:ext cx="3026400" cy="2224800"/>
            <a:chOff x="1532425" y="2429613"/>
            <a:chExt cx="3026400" cy="1668600"/>
          </a:xfrm>
        </p:grpSpPr>
        <p:sp>
          <p:nvSpPr>
            <p:cNvPr id="11" name="Google Shape;1220;p40">
              <a:extLst>
                <a:ext uri="{FF2B5EF4-FFF2-40B4-BE49-F238E27FC236}">
                  <a16:creationId xmlns:a16="http://schemas.microsoft.com/office/drawing/2014/main" id="{8E0EFEC8-7460-4F24-918D-53D56D33AD17}"/>
                </a:ext>
              </a:extLst>
            </p:cNvPr>
            <p:cNvSpPr/>
            <p:nvPr/>
          </p:nvSpPr>
          <p:spPr>
            <a:xfrm>
              <a:off x="1532425" y="2429613"/>
              <a:ext cx="1670700" cy="1668600"/>
            </a:xfrm>
            <a:prstGeom prst="rect">
              <a:avLst/>
            </a:prstGeom>
            <a:solidFill>
              <a:srgbClr val="5B9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22;p40">
              <a:extLst>
                <a:ext uri="{FF2B5EF4-FFF2-40B4-BE49-F238E27FC236}">
                  <a16:creationId xmlns:a16="http://schemas.microsoft.com/office/drawing/2014/main" id="{7D048A68-70F9-4289-A9A7-45D771A44266}"/>
                </a:ext>
              </a:extLst>
            </p:cNvPr>
            <p:cNvCxnSpPr>
              <a:stCxn id="11" idx="1"/>
              <a:endCxn id="16" idx="2"/>
            </p:cNvCxnSpPr>
            <p:nvPr/>
          </p:nvCxnSpPr>
          <p:spPr>
            <a:xfrm>
              <a:off x="1532425" y="3263913"/>
              <a:ext cx="3026400" cy="324000"/>
            </a:xfrm>
            <a:prstGeom prst="bentConnector4">
              <a:avLst>
                <a:gd name="adj1" fmla="val -7868"/>
                <a:gd name="adj2" fmla="val 330995"/>
              </a:avLst>
            </a:prstGeom>
            <a:noFill/>
            <a:ln w="19050" cap="flat" cmpd="sng">
              <a:solidFill>
                <a:schemeClr val="accent1"/>
              </a:solidFill>
              <a:prstDash val="solid"/>
              <a:round/>
              <a:headEnd type="none" w="med" len="med"/>
              <a:tailEnd type="triangle" w="med" len="med"/>
            </a:ln>
          </p:spPr>
        </p:cxnSp>
      </p:grpSp>
      <p:grpSp>
        <p:nvGrpSpPr>
          <p:cNvPr id="15" name="Google Shape;1226;p40">
            <a:extLst>
              <a:ext uri="{FF2B5EF4-FFF2-40B4-BE49-F238E27FC236}">
                <a16:creationId xmlns:a16="http://schemas.microsoft.com/office/drawing/2014/main" id="{6CA0A2AD-CC61-4768-BEDB-02330D788C24}"/>
              </a:ext>
            </a:extLst>
          </p:cNvPr>
          <p:cNvGrpSpPr/>
          <p:nvPr userDrawn="1"/>
        </p:nvGrpSpPr>
        <p:grpSpPr>
          <a:xfrm>
            <a:off x="3723550" y="1880517"/>
            <a:ext cx="3026477" cy="2903200"/>
            <a:chOff x="3723550" y="1410388"/>
            <a:chExt cx="3026477" cy="2177400"/>
          </a:xfrm>
          <a:solidFill>
            <a:srgbClr val="16234E"/>
          </a:solidFill>
        </p:grpSpPr>
        <p:sp>
          <p:nvSpPr>
            <p:cNvPr id="16" name="Google Shape;1223;p40">
              <a:extLst>
                <a:ext uri="{FF2B5EF4-FFF2-40B4-BE49-F238E27FC236}">
                  <a16:creationId xmlns:a16="http://schemas.microsoft.com/office/drawing/2014/main" id="{7CFA2841-043C-460A-AB5A-B18D442D1C93}"/>
                </a:ext>
              </a:extLst>
            </p:cNvPr>
            <p:cNvSpPr/>
            <p:nvPr/>
          </p:nvSpPr>
          <p:spPr>
            <a:xfrm>
              <a:off x="3723551" y="1919188"/>
              <a:ext cx="1670700" cy="16686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227;p40">
              <a:extLst>
                <a:ext uri="{FF2B5EF4-FFF2-40B4-BE49-F238E27FC236}">
                  <a16:creationId xmlns:a16="http://schemas.microsoft.com/office/drawing/2014/main" id="{C92B8020-EB8D-4324-BD0C-9656BCF5AC25}"/>
                </a:ext>
              </a:extLst>
            </p:cNvPr>
            <p:cNvCxnSpPr>
              <a:stCxn id="16" idx="1"/>
              <a:endCxn id="21" idx="0"/>
            </p:cNvCxnSpPr>
            <p:nvPr/>
          </p:nvCxnSpPr>
          <p:spPr>
            <a:xfrm rot="10800000" flipH="1">
              <a:off x="3723550" y="1410388"/>
              <a:ext cx="3026477" cy="1343100"/>
            </a:xfrm>
            <a:prstGeom prst="bentConnector4">
              <a:avLst>
                <a:gd name="adj1" fmla="val -7553"/>
                <a:gd name="adj2" fmla="val 112765"/>
              </a:avLst>
            </a:prstGeom>
            <a:grpFill/>
            <a:ln w="19050" cap="flat" cmpd="sng">
              <a:solidFill>
                <a:srgbClr val="10253F"/>
              </a:solidFill>
              <a:prstDash val="solid"/>
              <a:round/>
              <a:headEnd type="none" w="med" len="med"/>
              <a:tailEnd type="triangle" w="med" len="med"/>
            </a:ln>
          </p:spPr>
        </p:cxnSp>
      </p:grpSp>
      <p:grpSp>
        <p:nvGrpSpPr>
          <p:cNvPr id="20" name="Google Shape;1231;p40">
            <a:extLst>
              <a:ext uri="{FF2B5EF4-FFF2-40B4-BE49-F238E27FC236}">
                <a16:creationId xmlns:a16="http://schemas.microsoft.com/office/drawing/2014/main" id="{0CE71C09-31EB-441E-8830-1679ABE06601}"/>
              </a:ext>
            </a:extLst>
          </p:cNvPr>
          <p:cNvGrpSpPr/>
          <p:nvPr userDrawn="1"/>
        </p:nvGrpSpPr>
        <p:grpSpPr>
          <a:xfrm>
            <a:off x="5914678" y="1880517"/>
            <a:ext cx="3229322" cy="3900000"/>
            <a:chOff x="5914678" y="1410388"/>
            <a:chExt cx="3229322" cy="2925000"/>
          </a:xfrm>
          <a:solidFill>
            <a:srgbClr val="A7B6E7"/>
          </a:solidFill>
        </p:grpSpPr>
        <p:sp>
          <p:nvSpPr>
            <p:cNvPr id="21" name="Google Shape;1228;p40">
              <a:extLst>
                <a:ext uri="{FF2B5EF4-FFF2-40B4-BE49-F238E27FC236}">
                  <a16:creationId xmlns:a16="http://schemas.microsoft.com/office/drawing/2014/main" id="{F68AAA5E-F998-479B-A87B-A05433F0BC04}"/>
                </a:ext>
              </a:extLst>
            </p:cNvPr>
            <p:cNvSpPr/>
            <p:nvPr/>
          </p:nvSpPr>
          <p:spPr>
            <a:xfrm>
              <a:off x="5914678" y="1410388"/>
              <a:ext cx="1670700" cy="16686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1232;p40">
              <a:extLst>
                <a:ext uri="{FF2B5EF4-FFF2-40B4-BE49-F238E27FC236}">
                  <a16:creationId xmlns:a16="http://schemas.microsoft.com/office/drawing/2014/main" id="{51AEEA19-5E16-49F2-AED0-4632747D7D30}"/>
                </a:ext>
              </a:extLst>
            </p:cNvPr>
            <p:cNvCxnSpPr>
              <a:stCxn id="21" idx="2"/>
            </p:cNvCxnSpPr>
            <p:nvPr/>
          </p:nvCxnSpPr>
          <p:spPr>
            <a:xfrm rot="16200000" flipH="1">
              <a:off x="7318814" y="2510202"/>
              <a:ext cx="1256400" cy="2393972"/>
            </a:xfrm>
            <a:prstGeom prst="bentConnector2">
              <a:avLst/>
            </a:prstGeom>
            <a:grpFill/>
            <a:ln w="19050" cap="flat" cmpd="sng">
              <a:solidFill>
                <a:srgbClr val="5B9BD5"/>
              </a:solidFill>
              <a:prstDash val="solid"/>
              <a:round/>
              <a:headEnd type="none" w="med" len="med"/>
              <a:tailEnd type="none" w="med" len="med"/>
            </a:ln>
          </p:spPr>
        </p:cxnSp>
      </p:grpSp>
      <p:pic>
        <p:nvPicPr>
          <p:cNvPr id="25" name="Picture 2" descr="M:\Logos\Stanley College\2020 Logo\Stanley_College_Logo_New-01.png">
            <a:extLst>
              <a:ext uri="{FF2B5EF4-FFF2-40B4-BE49-F238E27FC236}">
                <a16:creationId xmlns:a16="http://schemas.microsoft.com/office/drawing/2014/main" id="{572953B6-DACA-4E35-A64C-99816518DAFB}"/>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9A34D0CA-AC49-4BB3-8BDE-E6108C8D4404}"/>
              </a:ext>
            </a:extLst>
          </p:cNvPr>
          <p:cNvSpPr/>
          <p:nvPr userDrawn="1"/>
        </p:nvSpPr>
        <p:spPr>
          <a:xfrm>
            <a:off x="0" y="-2082"/>
            <a:ext cx="228600" cy="10043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Text Placeholder 2">
            <a:extLst>
              <a:ext uri="{FF2B5EF4-FFF2-40B4-BE49-F238E27FC236}">
                <a16:creationId xmlns:a16="http://schemas.microsoft.com/office/drawing/2014/main" id="{E50C8395-3ED1-41C7-8362-1502FA3CAB0B}"/>
              </a:ext>
            </a:extLst>
          </p:cNvPr>
          <p:cNvSpPr>
            <a:spLocks noGrp="1"/>
          </p:cNvSpPr>
          <p:nvPr>
            <p:ph type="body" sz="quarter" idx="14" hasCustomPrompt="1"/>
          </p:nvPr>
        </p:nvSpPr>
        <p:spPr>
          <a:xfrm>
            <a:off x="1736864" y="3828669"/>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INSERT TITLE</a:t>
            </a:r>
          </a:p>
        </p:txBody>
      </p:sp>
      <p:sp>
        <p:nvSpPr>
          <p:cNvPr id="28" name="Text Placeholder 2">
            <a:extLst>
              <a:ext uri="{FF2B5EF4-FFF2-40B4-BE49-F238E27FC236}">
                <a16:creationId xmlns:a16="http://schemas.microsoft.com/office/drawing/2014/main" id="{0E702684-BC38-4F06-936A-E13FCC8DACF4}"/>
              </a:ext>
            </a:extLst>
          </p:cNvPr>
          <p:cNvSpPr>
            <a:spLocks noGrp="1"/>
          </p:cNvSpPr>
          <p:nvPr>
            <p:ph type="body" sz="quarter" idx="15" hasCustomPrompt="1"/>
          </p:nvPr>
        </p:nvSpPr>
        <p:spPr>
          <a:xfrm>
            <a:off x="6110012" y="2574815"/>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INSERT TITLE</a:t>
            </a:r>
          </a:p>
        </p:txBody>
      </p:sp>
      <p:sp>
        <p:nvSpPr>
          <p:cNvPr id="29" name="Text Placeholder 2">
            <a:extLst>
              <a:ext uri="{FF2B5EF4-FFF2-40B4-BE49-F238E27FC236}">
                <a16:creationId xmlns:a16="http://schemas.microsoft.com/office/drawing/2014/main" id="{2DFE57D9-D89D-4FC9-B692-FAAD0E7163AB}"/>
              </a:ext>
            </a:extLst>
          </p:cNvPr>
          <p:cNvSpPr>
            <a:spLocks noGrp="1"/>
          </p:cNvSpPr>
          <p:nvPr>
            <p:ph type="body" sz="quarter" idx="16" hasCustomPrompt="1"/>
          </p:nvPr>
        </p:nvSpPr>
        <p:spPr>
          <a:xfrm>
            <a:off x="3917049" y="3202977"/>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INSERT TITLE</a:t>
            </a:r>
          </a:p>
        </p:txBody>
      </p:sp>
      <p:sp>
        <p:nvSpPr>
          <p:cNvPr id="30" name="Text Placeholder 2">
            <a:extLst>
              <a:ext uri="{FF2B5EF4-FFF2-40B4-BE49-F238E27FC236}">
                <a16:creationId xmlns:a16="http://schemas.microsoft.com/office/drawing/2014/main" id="{546A0949-57DD-4894-BB42-226C0BA22FC9}"/>
              </a:ext>
            </a:extLst>
          </p:cNvPr>
          <p:cNvSpPr>
            <a:spLocks noGrp="1"/>
          </p:cNvSpPr>
          <p:nvPr>
            <p:ph type="body" sz="quarter" idx="17" hasCustomPrompt="1"/>
          </p:nvPr>
        </p:nvSpPr>
        <p:spPr>
          <a:xfrm>
            <a:off x="6084586" y="3001207"/>
            <a:ext cx="1472598" cy="1104108"/>
          </a:xfrm>
          <a:prstGeom prst="rect">
            <a:avLst/>
          </a:prstGeom>
        </p:spPr>
        <p:txBody>
          <a:bodyPr/>
          <a:lstStyle>
            <a:lvl1pPr marL="0" indent="0" algn="l">
              <a:spcBef>
                <a:spcPts val="0"/>
              </a:spcBef>
              <a:buNone/>
              <a:defRPr sz="1200" b="0">
                <a:solidFill>
                  <a:schemeClr val="bg1"/>
                </a:solidFill>
              </a:defRPr>
            </a:lvl1pPr>
          </a:lstStyle>
          <a:p>
            <a:pPr lvl="0"/>
            <a:r>
              <a:rPr lang="en-US" dirty="0"/>
              <a:t>Insert Text Here</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Insert Text Here</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Insert Text Here</a:t>
            </a:r>
          </a:p>
        </p:txBody>
      </p:sp>
      <p:sp>
        <p:nvSpPr>
          <p:cNvPr id="31" name="Text Placeholder 2">
            <a:extLst>
              <a:ext uri="{FF2B5EF4-FFF2-40B4-BE49-F238E27FC236}">
                <a16:creationId xmlns:a16="http://schemas.microsoft.com/office/drawing/2014/main" id="{20F96927-380A-413B-ACE4-FAA3C0DF6977}"/>
              </a:ext>
            </a:extLst>
          </p:cNvPr>
          <p:cNvSpPr>
            <a:spLocks noGrp="1"/>
          </p:cNvSpPr>
          <p:nvPr>
            <p:ph type="body" sz="quarter" idx="18" hasCustomPrompt="1"/>
          </p:nvPr>
        </p:nvSpPr>
        <p:spPr>
          <a:xfrm>
            <a:off x="1730528" y="4231663"/>
            <a:ext cx="1472598" cy="1104108"/>
          </a:xfrm>
          <a:prstGeom prst="rect">
            <a:avLst/>
          </a:prstGeom>
        </p:spPr>
        <p:txBody>
          <a:bodyPr/>
          <a:lstStyle>
            <a:lvl1pPr marL="0" indent="0" algn="l">
              <a:spcBef>
                <a:spcPts val="0"/>
              </a:spcBef>
              <a:buNone/>
              <a:defRPr sz="1200" b="0">
                <a:solidFill>
                  <a:schemeClr val="bg1"/>
                </a:solidFill>
              </a:defRPr>
            </a:lvl1pPr>
          </a:lstStyle>
          <a:p>
            <a:pPr lvl="0"/>
            <a:r>
              <a:rPr lang="en-US" dirty="0"/>
              <a:t>Insert Text Here</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Insert Text Here</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Insert Text Here</a:t>
            </a:r>
          </a:p>
        </p:txBody>
      </p:sp>
      <p:sp>
        <p:nvSpPr>
          <p:cNvPr id="32" name="Text Placeholder 2">
            <a:extLst>
              <a:ext uri="{FF2B5EF4-FFF2-40B4-BE49-F238E27FC236}">
                <a16:creationId xmlns:a16="http://schemas.microsoft.com/office/drawing/2014/main" id="{EA442ADA-FF07-4CAF-BBF8-F5A66D299D38}"/>
              </a:ext>
            </a:extLst>
          </p:cNvPr>
          <p:cNvSpPr>
            <a:spLocks noGrp="1"/>
          </p:cNvSpPr>
          <p:nvPr>
            <p:ph type="body" sz="quarter" idx="19" hasCustomPrompt="1"/>
          </p:nvPr>
        </p:nvSpPr>
        <p:spPr>
          <a:xfrm>
            <a:off x="3921654" y="3561097"/>
            <a:ext cx="1472598" cy="1104108"/>
          </a:xfrm>
          <a:prstGeom prst="rect">
            <a:avLst/>
          </a:prstGeom>
        </p:spPr>
        <p:txBody>
          <a:bodyPr/>
          <a:lstStyle>
            <a:lvl1pPr marL="0" indent="0" algn="l">
              <a:spcBef>
                <a:spcPts val="0"/>
              </a:spcBef>
              <a:buNone/>
              <a:defRPr sz="1200" b="0">
                <a:solidFill>
                  <a:schemeClr val="bg1"/>
                </a:solidFill>
              </a:defRPr>
            </a:lvl1pPr>
          </a:lstStyle>
          <a:p>
            <a:pPr lvl="0"/>
            <a:r>
              <a:rPr lang="en-US" dirty="0"/>
              <a:t>Insert Text Here</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Insert Text Here</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Insert Text Here</a:t>
            </a:r>
          </a:p>
        </p:txBody>
      </p:sp>
    </p:spTree>
    <p:extLst>
      <p:ext uri="{BB962C8B-B14F-4D97-AF65-F5344CB8AC3E}">
        <p14:creationId xmlns:p14="http://schemas.microsoft.com/office/powerpoint/2010/main" val="45806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F067010C-4E90-46DD-9570-1B6EA830FC69}"/>
              </a:ext>
            </a:extLst>
          </p:cNvPr>
          <p:cNvSpPr txBox="1">
            <a:spLocks/>
          </p:cNvSpPr>
          <p:nvPr userDrawn="1"/>
        </p:nvSpPr>
        <p:spPr>
          <a:xfrm>
            <a:off x="0" y="6591300"/>
            <a:ext cx="9144000" cy="1905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chemeClr val="tx1">
                    <a:lumMod val="85000"/>
                    <a:lumOff val="15000"/>
                  </a:schemeClr>
                </a:solidFill>
                <a:latin typeface="Arial" panose="020B0604020202020204" pitchFamily="34" charset="0"/>
                <a:cs typeface="Arial" panose="020B0604020202020204" pitchFamily="34" charset="0"/>
              </a:rPr>
              <a:t>© Stanley College 2021</a:t>
            </a:r>
          </a:p>
        </p:txBody>
      </p:sp>
    </p:spTree>
    <p:extLst>
      <p:ext uri="{BB962C8B-B14F-4D97-AF65-F5344CB8AC3E}">
        <p14:creationId xmlns:p14="http://schemas.microsoft.com/office/powerpoint/2010/main" val="3309472181"/>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136C0E-2173-4902-A1B6-24336130A331}"/>
              </a:ext>
            </a:extLst>
          </p:cNvPr>
          <p:cNvSpPr>
            <a:spLocks noGrp="1"/>
          </p:cNvSpPr>
          <p:nvPr>
            <p:ph type="body" sz="quarter" idx="10"/>
          </p:nvPr>
        </p:nvSpPr>
        <p:spPr/>
        <p:txBody>
          <a:bodyPr/>
          <a:lstStyle/>
          <a:p>
            <a:r>
              <a:rPr lang="en-AU" dirty="0"/>
              <a:t>Lecture 9 | Week 9</a:t>
            </a:r>
          </a:p>
        </p:txBody>
      </p:sp>
      <p:sp>
        <p:nvSpPr>
          <p:cNvPr id="3" name="Title 2">
            <a:extLst>
              <a:ext uri="{FF2B5EF4-FFF2-40B4-BE49-F238E27FC236}">
                <a16:creationId xmlns:a16="http://schemas.microsoft.com/office/drawing/2014/main" id="{9B09A669-2690-4E62-A5ED-65A7BC4EC4E2}"/>
              </a:ext>
            </a:extLst>
          </p:cNvPr>
          <p:cNvSpPr>
            <a:spLocks noGrp="1"/>
          </p:cNvSpPr>
          <p:nvPr>
            <p:ph type="title"/>
          </p:nvPr>
        </p:nvSpPr>
        <p:spPr/>
        <p:txBody>
          <a:bodyPr/>
          <a:lstStyle/>
          <a:p>
            <a:r>
              <a:rPr lang="en-US" dirty="0"/>
              <a:t>Error Handling &amp; Debugging </a:t>
            </a:r>
            <a:endParaRPr lang="en-AU" dirty="0"/>
          </a:p>
        </p:txBody>
      </p:sp>
    </p:spTree>
    <p:extLst>
      <p:ext uri="{BB962C8B-B14F-4D97-AF65-F5344CB8AC3E}">
        <p14:creationId xmlns:p14="http://schemas.microsoft.com/office/powerpoint/2010/main" val="2360224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31912" y="1681795"/>
            <a:ext cx="4255148" cy="3693191"/>
          </a:xfrm>
        </p:spPr>
        <p:txBody>
          <a:bodyPr/>
          <a:lstStyle/>
          <a:p>
            <a:r>
              <a:rPr lang="en-US" sz="1600" dirty="0"/>
              <a:t>For larger files, you only need to specify a different file name while keeping the code structure the same.</a:t>
            </a:r>
          </a:p>
          <a:p>
            <a:r>
              <a:rPr lang="en-US" sz="1600" dirty="0"/>
              <a:t>In this example, a file containing pi to 1,000,000 decimal places is used to demonstrate the program's scalability.</a:t>
            </a:r>
          </a:p>
          <a:p>
            <a:r>
              <a:rPr lang="en-US" sz="1600" dirty="0"/>
              <a:t>The program prints the first 50 decimal places of pi for readability.</a:t>
            </a:r>
          </a:p>
          <a:p>
            <a:r>
              <a:rPr lang="en-US" sz="1600" dirty="0"/>
              <a:t>Python can handle large amounts of data as long as the system's memory permits.</a:t>
            </a:r>
          </a:p>
          <a:p>
            <a:r>
              <a:rPr lang="en-US" sz="1600" dirty="0"/>
              <a:t>Python has no inherent limitations on data size, working with data up to the system's memory capacity.</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Working with Files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Large Files: One Million Digits</a:t>
            </a:r>
            <a:endParaRPr lang="en-AU" dirty="0"/>
          </a:p>
        </p:txBody>
      </p:sp>
      <p:sp>
        <p:nvSpPr>
          <p:cNvPr id="5" name="Rectangle 4">
            <a:extLst>
              <a:ext uri="{FF2B5EF4-FFF2-40B4-BE49-F238E27FC236}">
                <a16:creationId xmlns:a16="http://schemas.microsoft.com/office/drawing/2014/main" id="{72443A41-D702-B06F-BA94-70CCE1CE5638}"/>
              </a:ext>
            </a:extLst>
          </p:cNvPr>
          <p:cNvSpPr/>
          <p:nvPr/>
        </p:nvSpPr>
        <p:spPr>
          <a:xfrm>
            <a:off x="4656941" y="1473839"/>
            <a:ext cx="4068417" cy="529610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from </a:t>
            </a:r>
            <a:r>
              <a:rPr lang="en-US" sz="1400" dirty="0" err="1"/>
              <a:t>pathlib</a:t>
            </a:r>
            <a:r>
              <a:rPr lang="en-US" sz="1400" dirty="0"/>
              <a:t> import Path</a:t>
            </a:r>
          </a:p>
          <a:p>
            <a:endParaRPr lang="en-US" sz="1400" dirty="0"/>
          </a:p>
          <a:p>
            <a:r>
              <a:rPr lang="en-US" sz="1400" dirty="0"/>
              <a:t># Create a Path object representing the file 'pi_million_digits.txt'</a:t>
            </a:r>
          </a:p>
          <a:p>
            <a:r>
              <a:rPr lang="en-US" sz="1400" dirty="0"/>
              <a:t>path = Path('pi_million_digits.txt')</a:t>
            </a:r>
          </a:p>
          <a:p>
            <a:endParaRPr lang="en-US" sz="1400" dirty="0"/>
          </a:p>
          <a:p>
            <a:r>
              <a:rPr lang="en-US" sz="1400" dirty="0"/>
              <a:t># Read the entire contents of the file into a string</a:t>
            </a:r>
          </a:p>
          <a:p>
            <a:r>
              <a:rPr lang="en-US" sz="1400" dirty="0"/>
              <a:t>contents = </a:t>
            </a:r>
            <a:r>
              <a:rPr lang="en-US" sz="1400" dirty="0" err="1"/>
              <a:t>path.read_text</a:t>
            </a:r>
            <a:r>
              <a:rPr lang="en-US" sz="1400" dirty="0"/>
              <a:t>()</a:t>
            </a:r>
          </a:p>
          <a:p>
            <a:endParaRPr lang="en-US" sz="1400" dirty="0"/>
          </a:p>
          <a:p>
            <a:r>
              <a:rPr lang="en-US" sz="1400" dirty="0"/>
              <a:t># Split the string into a list of lines</a:t>
            </a:r>
          </a:p>
          <a:p>
            <a:r>
              <a:rPr lang="en-US" sz="1400" dirty="0"/>
              <a:t>lines = </a:t>
            </a:r>
            <a:r>
              <a:rPr lang="en-US" sz="1400" dirty="0" err="1"/>
              <a:t>contents.splitlines</a:t>
            </a:r>
            <a:r>
              <a:rPr lang="en-US" sz="1400" dirty="0"/>
              <a:t>()</a:t>
            </a:r>
          </a:p>
          <a:p>
            <a:endParaRPr lang="en-US" sz="1400" dirty="0"/>
          </a:p>
          <a:p>
            <a:r>
              <a:rPr lang="en-US" sz="1400" dirty="0"/>
              <a:t># Initialize a variable to hold the digits of pi</a:t>
            </a:r>
          </a:p>
          <a:p>
            <a:r>
              <a:rPr lang="en-US" sz="1400" dirty="0" err="1"/>
              <a:t>pi_string</a:t>
            </a:r>
            <a:r>
              <a:rPr lang="en-US" sz="1400" dirty="0"/>
              <a:t> = ''</a:t>
            </a:r>
          </a:p>
          <a:p>
            <a:endParaRPr lang="en-US" sz="1400" dirty="0"/>
          </a:p>
          <a:p>
            <a:r>
              <a:rPr lang="en-US" sz="1400" dirty="0"/>
              <a:t># Iterate through each line and add it to the </a:t>
            </a:r>
            <a:r>
              <a:rPr lang="en-US" sz="1400" dirty="0" err="1"/>
              <a:t>pi_string</a:t>
            </a:r>
            <a:endParaRPr lang="en-US" sz="1400" dirty="0"/>
          </a:p>
          <a:p>
            <a:r>
              <a:rPr lang="en-US" sz="1400" dirty="0"/>
              <a:t>for line in lines:</a:t>
            </a:r>
          </a:p>
          <a:p>
            <a:r>
              <a:rPr lang="en-US" sz="1400" dirty="0"/>
              <a:t>    </a:t>
            </a:r>
            <a:r>
              <a:rPr lang="en-US" sz="1400" dirty="0" err="1"/>
              <a:t>pi_string</a:t>
            </a:r>
            <a:r>
              <a:rPr lang="en-US" sz="1400" dirty="0"/>
              <a:t> += </a:t>
            </a:r>
            <a:r>
              <a:rPr lang="en-US" sz="1400" dirty="0" err="1"/>
              <a:t>line.lstrip</a:t>
            </a:r>
            <a:r>
              <a:rPr lang="en-US" sz="1400" dirty="0"/>
              <a:t>()</a:t>
            </a:r>
          </a:p>
          <a:p>
            <a:endParaRPr lang="en-US" sz="1400" dirty="0"/>
          </a:p>
          <a:p>
            <a:r>
              <a:rPr lang="en-US" sz="1400" dirty="0"/>
              <a:t># Print the first 50 decimal places and the length of the string</a:t>
            </a:r>
          </a:p>
          <a:p>
            <a:r>
              <a:rPr lang="en-US" sz="1400" dirty="0"/>
              <a:t>print(f"{</a:t>
            </a:r>
            <a:r>
              <a:rPr lang="en-US" sz="1400" dirty="0" err="1"/>
              <a:t>pi_string</a:t>
            </a:r>
            <a:r>
              <a:rPr lang="en-US" sz="1400" dirty="0"/>
              <a:t>[:52]}...")</a:t>
            </a:r>
          </a:p>
          <a:p>
            <a:r>
              <a:rPr lang="en-US" sz="1400" dirty="0"/>
              <a:t>print(</a:t>
            </a:r>
            <a:r>
              <a:rPr lang="en-US" sz="1400" dirty="0" err="1"/>
              <a:t>len</a:t>
            </a:r>
            <a:r>
              <a:rPr lang="en-US" sz="1400" dirty="0"/>
              <a:t>(</a:t>
            </a:r>
            <a:r>
              <a:rPr lang="en-US" sz="1400" dirty="0" err="1"/>
              <a:t>pi_string</a:t>
            </a:r>
            <a:r>
              <a:rPr lang="en-US" sz="1400" dirty="0"/>
              <a:t>))</a:t>
            </a:r>
          </a:p>
        </p:txBody>
      </p:sp>
    </p:spTree>
    <p:extLst>
      <p:ext uri="{BB962C8B-B14F-4D97-AF65-F5344CB8AC3E}">
        <p14:creationId xmlns:p14="http://schemas.microsoft.com/office/powerpoint/2010/main" val="3940042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31912" y="1681795"/>
            <a:ext cx="7848058" cy="1747205"/>
          </a:xfrm>
        </p:spPr>
        <p:txBody>
          <a:bodyPr/>
          <a:lstStyle/>
          <a:p>
            <a:r>
              <a:rPr lang="en-US" sz="1600" dirty="0"/>
              <a:t>Saving data to a file is a simple way to preserve program output, share it with others, and work with it later.</a:t>
            </a:r>
          </a:p>
          <a:p>
            <a:r>
              <a:rPr lang="en-US" sz="1600" dirty="0"/>
              <a:t>To write text to a file, use the </a:t>
            </a:r>
            <a:r>
              <a:rPr lang="en-US" sz="1600" dirty="0" err="1"/>
              <a:t>write_text</a:t>
            </a:r>
            <a:r>
              <a:rPr lang="en-US" sz="1600" dirty="0"/>
              <a:t>() method of a Path object.</a:t>
            </a:r>
          </a:p>
          <a:p>
            <a:r>
              <a:rPr lang="en-US" sz="1600" dirty="0"/>
              <a:t>The </a:t>
            </a:r>
            <a:r>
              <a:rPr lang="en-US" sz="1600" dirty="0" err="1"/>
              <a:t>write_text</a:t>
            </a:r>
            <a:r>
              <a:rPr lang="en-US" sz="1600" dirty="0"/>
              <a:t>() method takes a single argument: the string you want to write to the file.</a:t>
            </a:r>
          </a:p>
          <a:p>
            <a:r>
              <a:rPr lang="en-US" sz="1600" dirty="0"/>
              <a:t>When you write to a file, it behaves like any other file on your computer.</a:t>
            </a:r>
          </a:p>
          <a:p>
            <a:r>
              <a:rPr lang="en-US" sz="1600" dirty="0"/>
              <a:t>You can open, edit, and manipulate the contents of the file as needed.</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Working with Files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Writing to a File</a:t>
            </a:r>
            <a:endParaRPr lang="en-AU" dirty="0"/>
          </a:p>
        </p:txBody>
      </p:sp>
      <p:sp>
        <p:nvSpPr>
          <p:cNvPr id="5" name="Rectangle 4">
            <a:extLst>
              <a:ext uri="{FF2B5EF4-FFF2-40B4-BE49-F238E27FC236}">
                <a16:creationId xmlns:a16="http://schemas.microsoft.com/office/drawing/2014/main" id="{72443A41-D702-B06F-BA94-70CCE1CE5638}"/>
              </a:ext>
            </a:extLst>
          </p:cNvPr>
          <p:cNvSpPr/>
          <p:nvPr/>
        </p:nvSpPr>
        <p:spPr>
          <a:xfrm>
            <a:off x="2537791" y="3961274"/>
            <a:ext cx="4068417" cy="242986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from </a:t>
            </a:r>
            <a:r>
              <a:rPr lang="en-US" sz="1400" dirty="0" err="1"/>
              <a:t>pathlib</a:t>
            </a:r>
            <a:r>
              <a:rPr lang="en-US" sz="1400" dirty="0"/>
              <a:t> import Path</a:t>
            </a:r>
          </a:p>
          <a:p>
            <a:endParaRPr lang="en-US" sz="1400" dirty="0"/>
          </a:p>
          <a:p>
            <a:r>
              <a:rPr lang="en-US" sz="1400" dirty="0"/>
              <a:t># Create a Path object representing the file 'programming.txt'</a:t>
            </a:r>
          </a:p>
          <a:p>
            <a:r>
              <a:rPr lang="en-US" sz="1400" dirty="0"/>
              <a:t>path = Path('programming.txt')</a:t>
            </a:r>
          </a:p>
          <a:p>
            <a:endParaRPr lang="en-US" sz="1400" dirty="0"/>
          </a:p>
          <a:p>
            <a:r>
              <a:rPr lang="en-US" sz="1400" dirty="0"/>
              <a:t># Write a single line to the file</a:t>
            </a:r>
          </a:p>
          <a:p>
            <a:r>
              <a:rPr lang="en-US" sz="1400" dirty="0" err="1"/>
              <a:t>path.write_text</a:t>
            </a:r>
            <a:r>
              <a:rPr lang="en-US" sz="1400" dirty="0"/>
              <a:t>("I love programming.")</a:t>
            </a:r>
          </a:p>
        </p:txBody>
      </p:sp>
    </p:spTree>
    <p:extLst>
      <p:ext uri="{BB962C8B-B14F-4D97-AF65-F5344CB8AC3E}">
        <p14:creationId xmlns:p14="http://schemas.microsoft.com/office/powerpoint/2010/main" val="1554211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31912" y="1681795"/>
            <a:ext cx="7848058" cy="1747205"/>
          </a:xfrm>
        </p:spPr>
        <p:txBody>
          <a:bodyPr/>
          <a:lstStyle/>
          <a:p>
            <a:r>
              <a:rPr lang="en-US" sz="1600" dirty="0"/>
              <a:t>To write multiple lines, build a string containing the entire file content with newline characters to separate lines.</a:t>
            </a:r>
          </a:p>
          <a:p>
            <a:r>
              <a:rPr lang="en-US" sz="1600" dirty="0"/>
              <a:t>You can format your output with spaces, tabs, and blank lines.</a:t>
            </a:r>
          </a:p>
          <a:p>
            <a:r>
              <a:rPr lang="en-US" sz="1600" dirty="0"/>
              <a:t>Be cautious when using </a:t>
            </a:r>
            <a:r>
              <a:rPr lang="en-US" sz="1600" dirty="0" err="1"/>
              <a:t>write_text</a:t>
            </a:r>
            <a:r>
              <a:rPr lang="en-US" sz="1600" dirty="0"/>
              <a:t>() on an existing file, as it will overwrite the current contents of the file.</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Working with Files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Writing multiple lines</a:t>
            </a:r>
            <a:endParaRPr lang="en-AU" dirty="0"/>
          </a:p>
        </p:txBody>
      </p:sp>
      <p:sp>
        <p:nvSpPr>
          <p:cNvPr id="5" name="Rectangle 4">
            <a:extLst>
              <a:ext uri="{FF2B5EF4-FFF2-40B4-BE49-F238E27FC236}">
                <a16:creationId xmlns:a16="http://schemas.microsoft.com/office/drawing/2014/main" id="{72443A41-D702-B06F-BA94-70CCE1CE5638}"/>
              </a:ext>
            </a:extLst>
          </p:cNvPr>
          <p:cNvSpPr/>
          <p:nvPr/>
        </p:nvSpPr>
        <p:spPr>
          <a:xfrm>
            <a:off x="3079745" y="3127513"/>
            <a:ext cx="3957159" cy="36424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from </a:t>
            </a:r>
            <a:r>
              <a:rPr lang="en-US" sz="1400" dirty="0" err="1"/>
              <a:t>pathlib</a:t>
            </a:r>
            <a:r>
              <a:rPr lang="en-US" sz="1400" dirty="0"/>
              <a:t> import Path</a:t>
            </a:r>
          </a:p>
          <a:p>
            <a:endParaRPr lang="en-US" sz="1400" dirty="0"/>
          </a:p>
          <a:p>
            <a:r>
              <a:rPr lang="en-US" sz="1400" dirty="0"/>
              <a:t># Define the contents of the file with multiple lines</a:t>
            </a:r>
          </a:p>
          <a:p>
            <a:r>
              <a:rPr lang="en-US" sz="1400" dirty="0"/>
              <a:t>contents = "I love programming.\n"</a:t>
            </a:r>
          </a:p>
          <a:p>
            <a:r>
              <a:rPr lang="en-US" sz="1400" dirty="0"/>
              <a:t>contents += "I love creating new games.\n"</a:t>
            </a:r>
          </a:p>
          <a:p>
            <a:r>
              <a:rPr lang="en-US" sz="1400" dirty="0"/>
              <a:t>contents += "I also love working with data.\n"</a:t>
            </a:r>
          </a:p>
          <a:p>
            <a:endParaRPr lang="en-US" sz="1400" dirty="0"/>
          </a:p>
          <a:p>
            <a:r>
              <a:rPr lang="en-US" sz="1400" dirty="0"/>
              <a:t># Create a Path object representing the file 'programming.txt'</a:t>
            </a:r>
          </a:p>
          <a:p>
            <a:r>
              <a:rPr lang="en-US" sz="1400" dirty="0"/>
              <a:t>path = Path('programming.txt')</a:t>
            </a:r>
          </a:p>
          <a:p>
            <a:endParaRPr lang="en-US" sz="1400" dirty="0"/>
          </a:p>
          <a:p>
            <a:r>
              <a:rPr lang="en-US" sz="1400" dirty="0"/>
              <a:t># Write the contents to the file</a:t>
            </a:r>
          </a:p>
          <a:p>
            <a:r>
              <a:rPr lang="en-US" sz="1400" dirty="0" err="1"/>
              <a:t>path.write_text</a:t>
            </a:r>
            <a:r>
              <a:rPr lang="en-US" sz="1400" dirty="0"/>
              <a:t>(contents)</a:t>
            </a:r>
          </a:p>
          <a:p>
            <a:r>
              <a:rPr lang="en-US" sz="1400" dirty="0"/>
              <a:t>I love programming.</a:t>
            </a:r>
          </a:p>
          <a:p>
            <a:r>
              <a:rPr lang="en-US" sz="1400" dirty="0"/>
              <a:t>I love creating new games.</a:t>
            </a:r>
          </a:p>
          <a:p>
            <a:r>
              <a:rPr lang="en-US" sz="1400" dirty="0"/>
              <a:t>I also love working with data.</a:t>
            </a:r>
          </a:p>
        </p:txBody>
      </p:sp>
    </p:spTree>
    <p:extLst>
      <p:ext uri="{BB962C8B-B14F-4D97-AF65-F5344CB8AC3E}">
        <p14:creationId xmlns:p14="http://schemas.microsoft.com/office/powerpoint/2010/main" val="3763810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31912" y="1681795"/>
            <a:ext cx="7848058" cy="1747205"/>
          </a:xfrm>
        </p:spPr>
        <p:txBody>
          <a:bodyPr/>
          <a:lstStyle/>
          <a:p>
            <a:r>
              <a:rPr lang="en-US" sz="1600" dirty="0"/>
              <a:t>When an error occurs, Python creates an exception object.</a:t>
            </a:r>
          </a:p>
          <a:p>
            <a:r>
              <a:rPr lang="en-US" sz="1600" dirty="0"/>
              <a:t>If you handle the exception using a try-except block, the program will continue running.</a:t>
            </a:r>
          </a:p>
          <a:p>
            <a:r>
              <a:rPr lang="en-US" sz="1600" dirty="0"/>
              <a:t>If you don't handle the exception, the program will halt and display a traceback with an error message.</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Exceptions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The </a:t>
            </a:r>
            <a:r>
              <a:rPr lang="en-US" dirty="0" err="1"/>
              <a:t>ZeroDivisionError</a:t>
            </a:r>
            <a:r>
              <a:rPr lang="en-US" dirty="0"/>
              <a:t> Exception</a:t>
            </a:r>
            <a:endParaRPr lang="en-AU" dirty="0"/>
          </a:p>
        </p:txBody>
      </p:sp>
      <p:sp>
        <p:nvSpPr>
          <p:cNvPr id="5" name="Rectangle 4">
            <a:extLst>
              <a:ext uri="{FF2B5EF4-FFF2-40B4-BE49-F238E27FC236}">
                <a16:creationId xmlns:a16="http://schemas.microsoft.com/office/drawing/2014/main" id="{72443A41-D702-B06F-BA94-70CCE1CE5638}"/>
              </a:ext>
            </a:extLst>
          </p:cNvPr>
          <p:cNvSpPr/>
          <p:nvPr/>
        </p:nvSpPr>
        <p:spPr>
          <a:xfrm>
            <a:off x="2315124" y="3329609"/>
            <a:ext cx="3957159" cy="239867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 Attempting to divide by zero raises a </a:t>
            </a:r>
            <a:r>
              <a:rPr lang="en-US" sz="1400" dirty="0" err="1"/>
              <a:t>ZeroDivisionError</a:t>
            </a:r>
            <a:endParaRPr lang="en-US" sz="1400" dirty="0"/>
          </a:p>
          <a:p>
            <a:r>
              <a:rPr lang="en-US" sz="1400" dirty="0"/>
              <a:t>print(5 / 0)</a:t>
            </a:r>
          </a:p>
          <a:p>
            <a:endParaRPr lang="en-US" sz="1400" dirty="0"/>
          </a:p>
          <a:p>
            <a:r>
              <a:rPr lang="en-US" sz="1400" dirty="0"/>
              <a:t>Traceback (most recent call last):</a:t>
            </a:r>
          </a:p>
          <a:p>
            <a:r>
              <a:rPr lang="en-US" sz="1400" dirty="0"/>
              <a:t>File "division_calculator.py", line 1, in &lt;module&gt; print(5/0)</a:t>
            </a:r>
          </a:p>
          <a:p>
            <a:r>
              <a:rPr lang="en-US" sz="1400" dirty="0"/>
              <a:t>~^~</a:t>
            </a:r>
          </a:p>
          <a:p>
            <a:r>
              <a:rPr lang="en-US" sz="1400" dirty="0"/>
              <a:t>1 </a:t>
            </a:r>
            <a:r>
              <a:rPr lang="en-US" sz="1400" dirty="0" err="1"/>
              <a:t>ZeroDivisionError</a:t>
            </a:r>
            <a:r>
              <a:rPr lang="en-US" sz="1400" dirty="0"/>
              <a:t>: division by zero</a:t>
            </a:r>
          </a:p>
        </p:txBody>
      </p:sp>
    </p:spTree>
    <p:extLst>
      <p:ext uri="{BB962C8B-B14F-4D97-AF65-F5344CB8AC3E}">
        <p14:creationId xmlns:p14="http://schemas.microsoft.com/office/powerpoint/2010/main" val="40120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31912" y="1548956"/>
            <a:ext cx="7848058" cy="1747205"/>
          </a:xfrm>
        </p:spPr>
        <p:txBody>
          <a:bodyPr/>
          <a:lstStyle/>
          <a:p>
            <a:r>
              <a:rPr lang="en-US" sz="1800" dirty="0"/>
              <a:t>Try-except blocks to handle exceptions that might be raised when you anticipate errors in your code.</a:t>
            </a:r>
          </a:p>
          <a:p>
            <a:pPr lvl="1"/>
            <a:r>
              <a:rPr lang="en-US" sz="1400" dirty="0"/>
              <a:t>A try block contains code that you want to execute.</a:t>
            </a:r>
          </a:p>
          <a:p>
            <a:pPr lvl="1"/>
            <a:r>
              <a:rPr lang="en-US" sz="1400" dirty="0"/>
              <a:t>An except block contains code to handle a specific type of exception.</a:t>
            </a:r>
          </a:p>
          <a:p>
            <a:r>
              <a:rPr lang="en-US" sz="1800" dirty="0"/>
              <a:t>If an exception occurs in the try block, Python looks for a matching except block and runs the code in it.</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Exceptions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Using try-except Blocks</a:t>
            </a:r>
            <a:endParaRPr lang="en-AU" dirty="0"/>
          </a:p>
        </p:txBody>
      </p:sp>
      <p:sp>
        <p:nvSpPr>
          <p:cNvPr id="5" name="Rectangle 4">
            <a:extLst>
              <a:ext uri="{FF2B5EF4-FFF2-40B4-BE49-F238E27FC236}">
                <a16:creationId xmlns:a16="http://schemas.microsoft.com/office/drawing/2014/main" id="{72443A41-D702-B06F-BA94-70CCE1CE5638}"/>
              </a:ext>
            </a:extLst>
          </p:cNvPr>
          <p:cNvSpPr/>
          <p:nvPr/>
        </p:nvSpPr>
        <p:spPr>
          <a:xfrm>
            <a:off x="2431775" y="3730486"/>
            <a:ext cx="3498574" cy="163999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try:</a:t>
            </a:r>
          </a:p>
          <a:p>
            <a:r>
              <a:rPr lang="en-US" sz="1400" dirty="0"/>
              <a:t>	print(5/0)</a:t>
            </a:r>
          </a:p>
          <a:p>
            <a:r>
              <a:rPr lang="en-US" sz="1400" dirty="0"/>
              <a:t>except </a:t>
            </a:r>
            <a:r>
              <a:rPr lang="en-US" sz="1400" dirty="0" err="1"/>
              <a:t>ZeroDivisionError</a:t>
            </a:r>
            <a:r>
              <a:rPr lang="en-US" sz="1400" dirty="0"/>
              <a:t>:</a:t>
            </a:r>
          </a:p>
          <a:p>
            <a:r>
              <a:rPr lang="en-US" sz="1400" dirty="0"/>
              <a:t>	print("You can't divide by zero!")</a:t>
            </a:r>
          </a:p>
          <a:p>
            <a:endParaRPr lang="en-US" sz="1400" dirty="0"/>
          </a:p>
          <a:p>
            <a:r>
              <a:rPr lang="en-US" sz="1400" dirty="0"/>
              <a:t>You can't divide by zero!</a:t>
            </a:r>
          </a:p>
        </p:txBody>
      </p:sp>
    </p:spTree>
    <p:extLst>
      <p:ext uri="{BB962C8B-B14F-4D97-AF65-F5344CB8AC3E}">
        <p14:creationId xmlns:p14="http://schemas.microsoft.com/office/powerpoint/2010/main" val="4011363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31911" y="1548955"/>
            <a:ext cx="7988403" cy="1880045"/>
          </a:xfrm>
        </p:spPr>
        <p:txBody>
          <a:bodyPr/>
          <a:lstStyle/>
          <a:p>
            <a:r>
              <a:rPr lang="en-US" sz="1800" dirty="0"/>
              <a:t>Handling errors correctly is crucial, especially in programs where there's more work to be done after the error occurs.</a:t>
            </a:r>
          </a:p>
          <a:p>
            <a:r>
              <a:rPr lang="en-US" sz="1800" dirty="0"/>
              <a:t>It's common in programs that prompt users for input to respond to invalid input appropriately to avoid crashes and provide a better user experience.</a:t>
            </a:r>
          </a:p>
          <a:p>
            <a:r>
              <a:rPr lang="en-US" sz="1800" dirty="0"/>
              <a:t>The program below doesn't handle errors, and attempting to divide by zero results in a traceback.</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Exceptions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Using Exceptions to Prevent Crashes</a:t>
            </a:r>
            <a:endParaRPr lang="en-AU" dirty="0"/>
          </a:p>
        </p:txBody>
      </p:sp>
      <p:sp>
        <p:nvSpPr>
          <p:cNvPr id="6" name="Rectangle 5">
            <a:extLst>
              <a:ext uri="{FF2B5EF4-FFF2-40B4-BE49-F238E27FC236}">
                <a16:creationId xmlns:a16="http://schemas.microsoft.com/office/drawing/2014/main" id="{A0BBFA3B-4D89-19F5-4CA9-A417D4E957B6}"/>
              </a:ext>
            </a:extLst>
          </p:cNvPr>
          <p:cNvSpPr/>
          <p:nvPr/>
        </p:nvSpPr>
        <p:spPr>
          <a:xfrm>
            <a:off x="2377611" y="3432313"/>
            <a:ext cx="4214190" cy="318052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print("Give me two numbers, and I'll divide them.")</a:t>
            </a:r>
          </a:p>
          <a:p>
            <a:r>
              <a:rPr lang="en-US" sz="1400" dirty="0"/>
              <a:t>print("Enter 'q' to quit.")</a:t>
            </a:r>
          </a:p>
          <a:p>
            <a:endParaRPr lang="en-US" sz="1400" dirty="0"/>
          </a:p>
          <a:p>
            <a:r>
              <a:rPr lang="en-US" sz="1400" dirty="0"/>
              <a:t>while True:</a:t>
            </a:r>
          </a:p>
          <a:p>
            <a:r>
              <a:rPr lang="en-US" sz="1400" dirty="0"/>
              <a:t>    </a:t>
            </a:r>
            <a:r>
              <a:rPr lang="en-US" sz="1400" dirty="0" err="1"/>
              <a:t>first_number</a:t>
            </a:r>
            <a:r>
              <a:rPr lang="en-US" sz="1400" dirty="0"/>
              <a:t> = input("\</a:t>
            </a:r>
            <a:r>
              <a:rPr lang="en-US" sz="1400" dirty="0" err="1"/>
              <a:t>nFirst</a:t>
            </a:r>
            <a:r>
              <a:rPr lang="en-US" sz="1400" dirty="0"/>
              <a:t> number: ")</a:t>
            </a:r>
          </a:p>
          <a:p>
            <a:r>
              <a:rPr lang="en-US" sz="1400" dirty="0"/>
              <a:t>    if </a:t>
            </a:r>
            <a:r>
              <a:rPr lang="en-US" sz="1400" dirty="0" err="1"/>
              <a:t>first_number</a:t>
            </a:r>
            <a:r>
              <a:rPr lang="en-US" sz="1400" dirty="0"/>
              <a:t> == 'q':</a:t>
            </a:r>
          </a:p>
          <a:p>
            <a:r>
              <a:rPr lang="en-US" sz="1400" dirty="0"/>
              <a:t>        break</a:t>
            </a:r>
          </a:p>
          <a:p>
            <a:r>
              <a:rPr lang="en-US" sz="1400" dirty="0"/>
              <a:t>    </a:t>
            </a:r>
            <a:r>
              <a:rPr lang="en-US" sz="1400" dirty="0" err="1"/>
              <a:t>second_number</a:t>
            </a:r>
            <a:r>
              <a:rPr lang="en-US" sz="1400" dirty="0"/>
              <a:t> = input("Second number: ")</a:t>
            </a:r>
          </a:p>
          <a:p>
            <a:r>
              <a:rPr lang="en-US" sz="1400" dirty="0"/>
              <a:t>    if </a:t>
            </a:r>
            <a:r>
              <a:rPr lang="en-US" sz="1400" dirty="0" err="1"/>
              <a:t>second_number</a:t>
            </a:r>
            <a:r>
              <a:rPr lang="en-US" sz="1400" dirty="0"/>
              <a:t> == 'q':</a:t>
            </a:r>
          </a:p>
          <a:p>
            <a:r>
              <a:rPr lang="en-US" sz="1400" dirty="0"/>
              <a:t>        break</a:t>
            </a:r>
          </a:p>
          <a:p>
            <a:r>
              <a:rPr lang="en-US" sz="1400" dirty="0"/>
              <a:t>    answer = int(</a:t>
            </a:r>
            <a:r>
              <a:rPr lang="en-US" sz="1400" dirty="0" err="1"/>
              <a:t>first_number</a:t>
            </a:r>
            <a:r>
              <a:rPr lang="en-US" sz="1400" dirty="0"/>
              <a:t>) / int(</a:t>
            </a:r>
            <a:r>
              <a:rPr lang="en-US" sz="1400" dirty="0" err="1"/>
              <a:t>second_number</a:t>
            </a:r>
            <a:r>
              <a:rPr lang="en-US" sz="1400" dirty="0"/>
              <a:t>)</a:t>
            </a:r>
          </a:p>
          <a:p>
            <a:r>
              <a:rPr lang="en-US" sz="1400" dirty="0"/>
              <a:t>    print(answer)</a:t>
            </a:r>
          </a:p>
          <a:p>
            <a:endParaRPr lang="en-US" sz="1400" dirty="0"/>
          </a:p>
          <a:p>
            <a:r>
              <a:rPr lang="en-US" sz="1400" dirty="0" err="1"/>
              <a:t>ZeroDivisionError</a:t>
            </a:r>
            <a:r>
              <a:rPr lang="en-US" sz="1400" dirty="0"/>
              <a:t>: division by zero</a:t>
            </a:r>
          </a:p>
        </p:txBody>
      </p:sp>
    </p:spTree>
    <p:extLst>
      <p:ext uri="{BB962C8B-B14F-4D97-AF65-F5344CB8AC3E}">
        <p14:creationId xmlns:p14="http://schemas.microsoft.com/office/powerpoint/2010/main" val="822956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377687" y="1489974"/>
            <a:ext cx="7566992" cy="1120704"/>
          </a:xfrm>
        </p:spPr>
        <p:txBody>
          <a:bodyPr/>
          <a:lstStyle/>
          <a:p>
            <a:r>
              <a:rPr lang="en-US" sz="1600" dirty="0"/>
              <a:t>Program more error resistant by wrapping the line that might produce errors in a try-except block.</a:t>
            </a:r>
          </a:p>
          <a:p>
            <a:r>
              <a:rPr lang="en-US" sz="1600" dirty="0"/>
              <a:t>The error occurs on the line that performs the division, so that’s where we’ll put the try-except block. </a:t>
            </a:r>
          </a:p>
          <a:p>
            <a:r>
              <a:rPr lang="en-US" sz="1600" dirty="0"/>
              <a:t>Include an else block. Any code that depends on the try block executing successfully goes in the else block</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Exceptions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The else Block</a:t>
            </a:r>
            <a:endParaRPr lang="en-AU" dirty="0"/>
          </a:p>
        </p:txBody>
      </p:sp>
      <p:sp>
        <p:nvSpPr>
          <p:cNvPr id="6" name="Rectangle 5">
            <a:extLst>
              <a:ext uri="{FF2B5EF4-FFF2-40B4-BE49-F238E27FC236}">
                <a16:creationId xmlns:a16="http://schemas.microsoft.com/office/drawing/2014/main" id="{7772C415-D6F3-47F4-0B21-D7D4AA0FF28C}"/>
              </a:ext>
            </a:extLst>
          </p:cNvPr>
          <p:cNvSpPr/>
          <p:nvPr/>
        </p:nvSpPr>
        <p:spPr>
          <a:xfrm>
            <a:off x="325464" y="3220279"/>
            <a:ext cx="3835720" cy="318149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print("Give me two numbers, and I'll divide them.")</a:t>
            </a:r>
          </a:p>
          <a:p>
            <a:r>
              <a:rPr lang="en-US" sz="1400" dirty="0"/>
              <a:t>print("Enter 'q' to quit.")</a:t>
            </a:r>
          </a:p>
          <a:p>
            <a:endParaRPr lang="en-US" sz="1400" dirty="0"/>
          </a:p>
          <a:p>
            <a:r>
              <a:rPr lang="en-US" sz="1400" dirty="0"/>
              <a:t>while True:</a:t>
            </a:r>
          </a:p>
          <a:p>
            <a:r>
              <a:rPr lang="en-US" sz="1400" dirty="0"/>
              <a:t>…</a:t>
            </a:r>
          </a:p>
          <a:p>
            <a:r>
              <a:rPr lang="en-US" sz="1400" dirty="0"/>
              <a:t>if </a:t>
            </a:r>
            <a:r>
              <a:rPr lang="en-US" sz="1400" dirty="0" err="1"/>
              <a:t>second_number</a:t>
            </a:r>
            <a:r>
              <a:rPr lang="en-US" sz="1400" dirty="0"/>
              <a:t> == 'q': break</a:t>
            </a:r>
          </a:p>
          <a:p>
            <a:r>
              <a:rPr lang="en-US" sz="1400" dirty="0"/>
              <a:t>	try:</a:t>
            </a:r>
          </a:p>
          <a:p>
            <a:r>
              <a:rPr lang="en-US" sz="1400" dirty="0"/>
              <a:t>		answer = int(</a:t>
            </a:r>
            <a:r>
              <a:rPr lang="en-US" sz="1400" dirty="0" err="1"/>
              <a:t>first_number</a:t>
            </a:r>
            <a:r>
              <a:rPr lang="en-US" sz="1400" dirty="0"/>
              <a:t>) / 							int(</a:t>
            </a:r>
            <a:r>
              <a:rPr lang="en-US" sz="1400" dirty="0" err="1"/>
              <a:t>second_number</a:t>
            </a:r>
            <a:r>
              <a:rPr lang="en-US" sz="1400" dirty="0"/>
              <a:t>)</a:t>
            </a:r>
          </a:p>
          <a:p>
            <a:r>
              <a:rPr lang="en-US" sz="1400" dirty="0"/>
              <a:t>	except </a:t>
            </a:r>
            <a:r>
              <a:rPr lang="en-US" sz="1400" dirty="0" err="1"/>
              <a:t>ZeroDivisionError</a:t>
            </a:r>
            <a:r>
              <a:rPr lang="en-US" sz="1400" dirty="0"/>
              <a:t>:</a:t>
            </a:r>
          </a:p>
          <a:p>
            <a:r>
              <a:rPr lang="en-US" sz="1400" dirty="0"/>
              <a:t>		print("You can't divide by 0!")</a:t>
            </a:r>
          </a:p>
          <a:p>
            <a:r>
              <a:rPr lang="en-US" sz="1400" dirty="0"/>
              <a:t>else:</a:t>
            </a:r>
          </a:p>
          <a:p>
            <a:r>
              <a:rPr lang="en-US" sz="1400" dirty="0"/>
              <a:t>	print(answer)</a:t>
            </a:r>
          </a:p>
        </p:txBody>
      </p:sp>
      <p:sp>
        <p:nvSpPr>
          <p:cNvPr id="9" name="Rectangle 8">
            <a:extLst>
              <a:ext uri="{FF2B5EF4-FFF2-40B4-BE49-F238E27FC236}">
                <a16:creationId xmlns:a16="http://schemas.microsoft.com/office/drawing/2014/main" id="{3E44FD45-0F12-9ABF-1772-C676E93B9CC1}"/>
              </a:ext>
            </a:extLst>
          </p:cNvPr>
          <p:cNvSpPr/>
          <p:nvPr/>
        </p:nvSpPr>
        <p:spPr>
          <a:xfrm>
            <a:off x="5096245" y="3287509"/>
            <a:ext cx="3259251" cy="287572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Give me two numbers, and I'll divide them. Enter 'q' to quit.</a:t>
            </a:r>
          </a:p>
          <a:p>
            <a:endParaRPr lang="en-US" sz="1400" dirty="0"/>
          </a:p>
          <a:p>
            <a:r>
              <a:rPr lang="en-US" sz="1400" dirty="0"/>
              <a:t>First number: 5</a:t>
            </a:r>
          </a:p>
          <a:p>
            <a:r>
              <a:rPr lang="en-US" sz="1400" dirty="0"/>
              <a:t>Second number: 0</a:t>
            </a:r>
          </a:p>
          <a:p>
            <a:r>
              <a:rPr lang="en-US" sz="1400" dirty="0"/>
              <a:t>You can't divide by 0!</a:t>
            </a:r>
          </a:p>
          <a:p>
            <a:endParaRPr lang="en-US" sz="1400" dirty="0"/>
          </a:p>
          <a:p>
            <a:r>
              <a:rPr lang="en-US" sz="1400" dirty="0"/>
              <a:t>First number: 5</a:t>
            </a:r>
          </a:p>
          <a:p>
            <a:r>
              <a:rPr lang="en-US" sz="1400" dirty="0"/>
              <a:t>Second number: 2</a:t>
            </a:r>
          </a:p>
          <a:p>
            <a:r>
              <a:rPr lang="en-US" sz="1400" dirty="0"/>
              <a:t>2.5</a:t>
            </a:r>
          </a:p>
          <a:p>
            <a:endParaRPr lang="en-US" sz="1400" dirty="0"/>
          </a:p>
          <a:p>
            <a:r>
              <a:rPr lang="en-US" sz="1400" dirty="0"/>
              <a:t>First number: q</a:t>
            </a:r>
          </a:p>
        </p:txBody>
      </p:sp>
    </p:spTree>
    <p:extLst>
      <p:ext uri="{BB962C8B-B14F-4D97-AF65-F5344CB8AC3E}">
        <p14:creationId xmlns:p14="http://schemas.microsoft.com/office/powerpoint/2010/main" val="2226875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371060" y="1702905"/>
            <a:ext cx="7566992" cy="4187686"/>
          </a:xfrm>
        </p:spPr>
        <p:txBody>
          <a:bodyPr/>
          <a:lstStyle/>
          <a:p>
            <a:r>
              <a:rPr lang="en-US" sz="1800" dirty="0"/>
              <a:t>Handling missing files is a common issue when working with files, as files may be in different locations, have misspelled filenames, or not exist at all.</a:t>
            </a:r>
          </a:p>
          <a:p>
            <a:r>
              <a:rPr lang="en-US" sz="1800" dirty="0"/>
              <a:t>You can handle these situations using a try-except block to catch exceptions.</a:t>
            </a:r>
          </a:p>
          <a:p>
            <a:r>
              <a:rPr lang="en-US" sz="1800" dirty="0"/>
              <a:t>To handle the error, you can use a try-except block with an except block that matches the specific exception</a:t>
            </a:r>
          </a:p>
          <a:p>
            <a:r>
              <a:rPr lang="en-US" sz="1800" dirty="0"/>
              <a:t>Python will execute the code in the except block when the specified exception is raised, providing a user-friendly error message.</a:t>
            </a:r>
          </a:p>
          <a:p>
            <a:r>
              <a:rPr lang="en-US" sz="1800" dirty="0"/>
              <a:t>Exception handling can be especially useful when working with multiple files</a:t>
            </a:r>
          </a:p>
          <a:p>
            <a:pPr lvl="1"/>
            <a:r>
              <a:rPr lang="en-US" sz="1400" dirty="0"/>
              <a:t>helps program gracefully handle missing or incorrect files and continue running smoothly.</a:t>
            </a:r>
          </a:p>
          <a:p>
            <a:endParaRPr lang="en-US" sz="1800" dirty="0"/>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Exceptions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err="1"/>
              <a:t>FileNotFoundError</a:t>
            </a:r>
            <a:r>
              <a:rPr lang="en-US" dirty="0"/>
              <a:t> Exception</a:t>
            </a:r>
            <a:endParaRPr lang="en-AU" dirty="0"/>
          </a:p>
        </p:txBody>
      </p:sp>
    </p:spTree>
    <p:extLst>
      <p:ext uri="{BB962C8B-B14F-4D97-AF65-F5344CB8AC3E}">
        <p14:creationId xmlns:p14="http://schemas.microsoft.com/office/powerpoint/2010/main" val="1410145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371060" y="1702905"/>
            <a:ext cx="7566992" cy="2041805"/>
          </a:xfrm>
        </p:spPr>
        <p:txBody>
          <a:bodyPr/>
          <a:lstStyle/>
          <a:p>
            <a:r>
              <a:rPr lang="en-US" sz="1800" dirty="0"/>
              <a:t>In the example, an attempt is made to read the contents of a file named 'alice.txt' using </a:t>
            </a:r>
            <a:r>
              <a:rPr lang="en-US" sz="1800" dirty="0" err="1"/>
              <a:t>path.read_text</a:t>
            </a:r>
            <a:r>
              <a:rPr lang="en-US" sz="1800" dirty="0"/>
              <a:t>(), but the file doesn't exist, leading to a </a:t>
            </a:r>
            <a:r>
              <a:rPr lang="en-US" sz="1800" dirty="0" err="1"/>
              <a:t>FileNotFoundError</a:t>
            </a:r>
            <a:r>
              <a:rPr lang="en-US" sz="1800" dirty="0"/>
              <a:t>.</a:t>
            </a:r>
          </a:p>
          <a:p>
            <a:r>
              <a:rPr lang="en-US" sz="1800" dirty="0"/>
              <a:t>The traceback shows the relevant exception, '</a:t>
            </a:r>
            <a:r>
              <a:rPr lang="en-US" sz="1800" dirty="0" err="1"/>
              <a:t>FileNotFoundError</a:t>
            </a:r>
            <a:r>
              <a:rPr lang="en-US" sz="1800" dirty="0"/>
              <a:t>,' and the line of code that caused the error.</a:t>
            </a:r>
          </a:p>
          <a:p>
            <a:pPr lvl="1"/>
            <a:r>
              <a:rPr lang="en-US" sz="1400" dirty="0"/>
              <a:t>If the file 'alice.txt' doesn't exist, the program prints a friendly error message instead of a traceback</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Exceptions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err="1"/>
              <a:t>FileNotFoundError</a:t>
            </a:r>
            <a:r>
              <a:rPr lang="en-US" dirty="0"/>
              <a:t> Exception</a:t>
            </a:r>
            <a:endParaRPr lang="en-AU" dirty="0"/>
          </a:p>
        </p:txBody>
      </p:sp>
      <p:sp>
        <p:nvSpPr>
          <p:cNvPr id="5" name="Rectangle 4">
            <a:extLst>
              <a:ext uri="{FF2B5EF4-FFF2-40B4-BE49-F238E27FC236}">
                <a16:creationId xmlns:a16="http://schemas.microsoft.com/office/drawing/2014/main" id="{DAE7E9DE-8643-A38D-DD00-762885720B5D}"/>
              </a:ext>
            </a:extLst>
          </p:cNvPr>
          <p:cNvSpPr/>
          <p:nvPr/>
        </p:nvSpPr>
        <p:spPr>
          <a:xfrm>
            <a:off x="1723567" y="3824221"/>
            <a:ext cx="4796501" cy="204180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from </a:t>
            </a:r>
            <a:r>
              <a:rPr lang="en-US" sz="1400" dirty="0" err="1"/>
              <a:t>pathlib</a:t>
            </a:r>
            <a:r>
              <a:rPr lang="en-US" sz="1400" dirty="0"/>
              <a:t> import Path</a:t>
            </a:r>
          </a:p>
          <a:p>
            <a:endParaRPr lang="en-US" sz="1400" dirty="0"/>
          </a:p>
          <a:p>
            <a:r>
              <a:rPr lang="en-US" sz="1400" dirty="0"/>
              <a:t>path = Path('alice.txt')</a:t>
            </a:r>
          </a:p>
          <a:p>
            <a:endParaRPr lang="en-US" sz="1400" dirty="0"/>
          </a:p>
          <a:p>
            <a:r>
              <a:rPr lang="en-US" sz="1400" dirty="0"/>
              <a:t>try:</a:t>
            </a:r>
          </a:p>
          <a:p>
            <a:r>
              <a:rPr lang="en-US" sz="1400" dirty="0"/>
              <a:t>    contents = </a:t>
            </a:r>
            <a:r>
              <a:rPr lang="en-US" sz="1400" dirty="0" err="1"/>
              <a:t>path.read_text</a:t>
            </a:r>
            <a:r>
              <a:rPr lang="en-US" sz="1400" dirty="0"/>
              <a:t>(encoding='utf-8')</a:t>
            </a:r>
          </a:p>
          <a:p>
            <a:r>
              <a:rPr lang="en-US" sz="1400" dirty="0"/>
              <a:t>except </a:t>
            </a:r>
            <a:r>
              <a:rPr lang="en-US" sz="1400" dirty="0" err="1"/>
              <a:t>FileNotFoundError</a:t>
            </a:r>
            <a:r>
              <a:rPr lang="en-US" sz="1400" dirty="0"/>
              <a:t>:</a:t>
            </a:r>
          </a:p>
          <a:p>
            <a:r>
              <a:rPr lang="en-US" sz="1400" dirty="0"/>
              <a:t>    print(</a:t>
            </a:r>
            <a:r>
              <a:rPr lang="en-US" sz="1400" dirty="0" err="1"/>
              <a:t>f"Sorry</a:t>
            </a:r>
            <a:r>
              <a:rPr lang="en-US" sz="1400" dirty="0"/>
              <a:t>, the file {path} does not exist.")</a:t>
            </a:r>
          </a:p>
        </p:txBody>
      </p:sp>
    </p:spTree>
    <p:extLst>
      <p:ext uri="{BB962C8B-B14F-4D97-AF65-F5344CB8AC3E}">
        <p14:creationId xmlns:p14="http://schemas.microsoft.com/office/powerpoint/2010/main" val="1179078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98172" y="1564948"/>
            <a:ext cx="7898297" cy="1726095"/>
          </a:xfrm>
        </p:spPr>
        <p:txBody>
          <a:bodyPr/>
          <a:lstStyle/>
          <a:p>
            <a:r>
              <a:rPr lang="en-US" sz="1600" dirty="0"/>
              <a:t>Analyze text files, including entire books, using Python. In this example, “</a:t>
            </a:r>
            <a:r>
              <a:rPr lang="en-SG" sz="1600" dirty="0"/>
              <a:t>Alice in Wonderland” (alice.txt) is used</a:t>
            </a:r>
            <a:endParaRPr lang="en-US" sz="1600" dirty="0"/>
          </a:p>
          <a:p>
            <a:pPr lvl="1"/>
            <a:r>
              <a:rPr lang="en-US" sz="1400" dirty="0"/>
              <a:t>The split() method is used to split the text into a list of words, using whitespace as the default delimiter.</a:t>
            </a:r>
          </a:p>
          <a:p>
            <a:pPr lvl="1"/>
            <a:r>
              <a:rPr lang="en-US" sz="1400" dirty="0"/>
              <a:t>The </a:t>
            </a:r>
            <a:r>
              <a:rPr lang="en-US" sz="1400" dirty="0" err="1"/>
              <a:t>len</a:t>
            </a:r>
            <a:r>
              <a:rPr lang="en-US" sz="1400" dirty="0"/>
              <a:t>() function is used to count the number of words in the list.</a:t>
            </a:r>
          </a:p>
          <a:p>
            <a:r>
              <a:rPr lang="en-US" sz="1600" dirty="0"/>
              <a:t>The result provides an approximate count of words in the text.</a:t>
            </a:r>
            <a:endParaRPr lang="en-US" sz="1200" dirty="0"/>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Exceptions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Analyzing Text</a:t>
            </a:r>
            <a:endParaRPr lang="en-AU" dirty="0"/>
          </a:p>
        </p:txBody>
      </p:sp>
      <p:sp>
        <p:nvSpPr>
          <p:cNvPr id="5" name="Rectangle 4">
            <a:extLst>
              <a:ext uri="{FF2B5EF4-FFF2-40B4-BE49-F238E27FC236}">
                <a16:creationId xmlns:a16="http://schemas.microsoft.com/office/drawing/2014/main" id="{DAE7E9DE-8643-A38D-DD00-762885720B5D}"/>
              </a:ext>
            </a:extLst>
          </p:cNvPr>
          <p:cNvSpPr/>
          <p:nvPr/>
        </p:nvSpPr>
        <p:spPr>
          <a:xfrm>
            <a:off x="1878886" y="3429000"/>
            <a:ext cx="4736867" cy="307921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from </a:t>
            </a:r>
            <a:r>
              <a:rPr lang="en-US" sz="1400" dirty="0" err="1"/>
              <a:t>pathlib</a:t>
            </a:r>
            <a:r>
              <a:rPr lang="en-US" sz="1400" dirty="0"/>
              <a:t> import Path</a:t>
            </a:r>
          </a:p>
          <a:p>
            <a:endParaRPr lang="en-US" sz="1400" dirty="0"/>
          </a:p>
          <a:p>
            <a:r>
              <a:rPr lang="en-US" sz="1400" dirty="0"/>
              <a:t>path = Path('alice.txt')</a:t>
            </a:r>
          </a:p>
          <a:p>
            <a:endParaRPr lang="en-US" sz="1400" dirty="0"/>
          </a:p>
          <a:p>
            <a:r>
              <a:rPr lang="en-US" sz="1400" dirty="0"/>
              <a:t>try:</a:t>
            </a:r>
          </a:p>
          <a:p>
            <a:r>
              <a:rPr lang="en-US" sz="1400" dirty="0"/>
              <a:t>    contents = </a:t>
            </a:r>
            <a:r>
              <a:rPr lang="en-US" sz="1400" dirty="0" err="1"/>
              <a:t>path.read_text</a:t>
            </a:r>
            <a:r>
              <a:rPr lang="en-US" sz="1400" dirty="0"/>
              <a:t>(encoding='utf-8')</a:t>
            </a:r>
          </a:p>
          <a:p>
            <a:r>
              <a:rPr lang="en-US" sz="1400" dirty="0"/>
              <a:t>except </a:t>
            </a:r>
            <a:r>
              <a:rPr lang="en-US" sz="1400" dirty="0" err="1"/>
              <a:t>FileNotFoundError</a:t>
            </a:r>
            <a:r>
              <a:rPr lang="en-US" sz="1400" dirty="0"/>
              <a:t>:</a:t>
            </a:r>
          </a:p>
          <a:p>
            <a:r>
              <a:rPr lang="en-US" sz="1400" dirty="0"/>
              <a:t>    print(</a:t>
            </a:r>
            <a:r>
              <a:rPr lang="en-US" sz="1400" dirty="0" err="1"/>
              <a:t>f"Sorry</a:t>
            </a:r>
            <a:r>
              <a:rPr lang="en-US" sz="1400" dirty="0"/>
              <a:t>, the file {path} does not exist.")</a:t>
            </a:r>
          </a:p>
          <a:p>
            <a:r>
              <a:rPr lang="en-US" sz="1400" dirty="0"/>
              <a:t>else:</a:t>
            </a:r>
          </a:p>
          <a:p>
            <a:r>
              <a:rPr lang="en-US" sz="1400" dirty="0"/>
              <a:t>    words = </a:t>
            </a:r>
            <a:r>
              <a:rPr lang="en-US" sz="1400" dirty="0" err="1"/>
              <a:t>contents.split</a:t>
            </a:r>
            <a:r>
              <a:rPr lang="en-US" sz="1400" dirty="0"/>
              <a:t>()</a:t>
            </a:r>
          </a:p>
          <a:p>
            <a:r>
              <a:rPr lang="en-US" sz="1400" dirty="0"/>
              <a:t>    </a:t>
            </a:r>
            <a:r>
              <a:rPr lang="en-US" sz="1400" dirty="0" err="1"/>
              <a:t>num_words</a:t>
            </a:r>
            <a:r>
              <a:rPr lang="en-US" sz="1400" dirty="0"/>
              <a:t> = </a:t>
            </a:r>
            <a:r>
              <a:rPr lang="en-US" sz="1400" dirty="0" err="1"/>
              <a:t>len</a:t>
            </a:r>
            <a:r>
              <a:rPr lang="en-US" sz="1400" dirty="0"/>
              <a:t>(words)</a:t>
            </a:r>
          </a:p>
          <a:p>
            <a:r>
              <a:rPr lang="en-US" sz="1400" dirty="0"/>
              <a:t>    print(</a:t>
            </a:r>
            <a:r>
              <a:rPr lang="en-US" sz="1400" dirty="0" err="1"/>
              <a:t>f"The</a:t>
            </a:r>
            <a:r>
              <a:rPr lang="en-US" sz="1400" dirty="0"/>
              <a:t> file {path} has about {</a:t>
            </a:r>
            <a:r>
              <a:rPr lang="en-US" sz="1400" dirty="0" err="1"/>
              <a:t>num_words</a:t>
            </a:r>
            <a:r>
              <a:rPr lang="en-US" sz="1400" dirty="0"/>
              <a:t>} words.")</a:t>
            </a:r>
          </a:p>
          <a:p>
            <a:endParaRPr lang="en-US" sz="1400" dirty="0"/>
          </a:p>
          <a:p>
            <a:r>
              <a:rPr lang="en-US" sz="1400" dirty="0"/>
              <a:t>The file alice.txt has about 29594 words.</a:t>
            </a:r>
          </a:p>
        </p:txBody>
      </p:sp>
    </p:spTree>
    <p:extLst>
      <p:ext uri="{BB962C8B-B14F-4D97-AF65-F5344CB8AC3E}">
        <p14:creationId xmlns:p14="http://schemas.microsoft.com/office/powerpoint/2010/main" val="1827777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680E27-314F-4962-B0C0-8590F1935434}"/>
              </a:ext>
            </a:extLst>
          </p:cNvPr>
          <p:cNvSpPr>
            <a:spLocks noGrp="1"/>
          </p:cNvSpPr>
          <p:nvPr>
            <p:ph type="body" sz="quarter" idx="10"/>
          </p:nvPr>
        </p:nvSpPr>
        <p:spPr>
          <a:xfrm>
            <a:off x="0" y="3936725"/>
            <a:ext cx="6024763" cy="569675"/>
          </a:xfrm>
        </p:spPr>
        <p:txBody>
          <a:bodyPr/>
          <a:lstStyle/>
          <a:p>
            <a:r>
              <a:rPr lang="en-US" dirty="0"/>
              <a:t>Files &amp; Exceptions &amp;  </a:t>
            </a:r>
            <a:r>
              <a:rPr lang="en-US"/>
              <a:t>Modular Programming</a:t>
            </a:r>
            <a:endParaRPr lang="en-AU" dirty="0"/>
          </a:p>
        </p:txBody>
      </p:sp>
      <p:sp>
        <p:nvSpPr>
          <p:cNvPr id="3" name="Title 2">
            <a:extLst>
              <a:ext uri="{FF2B5EF4-FFF2-40B4-BE49-F238E27FC236}">
                <a16:creationId xmlns:a16="http://schemas.microsoft.com/office/drawing/2014/main" id="{44246CFB-39EA-4EB0-B239-B7FD99196FE9}"/>
              </a:ext>
            </a:extLst>
          </p:cNvPr>
          <p:cNvSpPr>
            <a:spLocks noGrp="1"/>
          </p:cNvSpPr>
          <p:nvPr>
            <p:ph type="title"/>
          </p:nvPr>
        </p:nvSpPr>
        <p:spPr>
          <a:xfrm>
            <a:off x="5271050" y="1864925"/>
            <a:ext cx="3872950" cy="1056351"/>
          </a:xfrm>
        </p:spPr>
        <p:txBody>
          <a:bodyPr/>
          <a:lstStyle/>
          <a:p>
            <a:r>
              <a:rPr lang="en-AU" dirty="0"/>
              <a:t>Chapter 10 </a:t>
            </a:r>
          </a:p>
        </p:txBody>
      </p:sp>
    </p:spTree>
    <p:extLst>
      <p:ext uri="{BB962C8B-B14F-4D97-AF65-F5344CB8AC3E}">
        <p14:creationId xmlns:p14="http://schemas.microsoft.com/office/powerpoint/2010/main" val="384500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0" y="1564948"/>
            <a:ext cx="4300330" cy="4716582"/>
          </a:xfrm>
        </p:spPr>
        <p:txBody>
          <a:bodyPr/>
          <a:lstStyle/>
          <a:p>
            <a:r>
              <a:rPr lang="en-US" sz="1600" dirty="0"/>
              <a:t>The code is refactored to create a function called </a:t>
            </a:r>
            <a:r>
              <a:rPr lang="en-US" sz="1600" dirty="0" err="1"/>
              <a:t>count_words</a:t>
            </a:r>
            <a:r>
              <a:rPr lang="en-US" sz="1600" dirty="0"/>
              <a:t>(path) that counts the approximate number of words in a given file.</a:t>
            </a:r>
          </a:p>
          <a:p>
            <a:r>
              <a:rPr lang="en-US" sz="1600" dirty="0"/>
              <a:t>This refactoring makes it easier to analyze multiple books by calling the </a:t>
            </a:r>
            <a:r>
              <a:rPr lang="en-US" sz="1600" dirty="0" err="1"/>
              <a:t>count_words</a:t>
            </a:r>
            <a:r>
              <a:rPr lang="en-US" sz="1600" dirty="0"/>
              <a:t>() function for each book.</a:t>
            </a:r>
          </a:p>
          <a:p>
            <a:pPr lvl="1"/>
            <a:r>
              <a:rPr lang="en-US" sz="1400" dirty="0"/>
              <a:t>A list called filenames is created to store the names of the books to be analyzed.</a:t>
            </a:r>
          </a:p>
          <a:p>
            <a:pPr lvl="1"/>
            <a:r>
              <a:rPr lang="en-US" sz="1400" dirty="0"/>
              <a:t>A loop iterates through the list of filenames and calls </a:t>
            </a:r>
            <a:r>
              <a:rPr lang="en-US" sz="1400" dirty="0" err="1"/>
              <a:t>count_words</a:t>
            </a:r>
            <a:r>
              <a:rPr lang="en-US" sz="1400" dirty="0"/>
              <a:t>() for each file.</a:t>
            </a:r>
          </a:p>
          <a:p>
            <a:pPr lvl="1"/>
            <a:r>
              <a:rPr lang="en-US" sz="1400" dirty="0"/>
              <a:t>When a file is missing (e.g., 'siddhartha.txt'), a </a:t>
            </a:r>
            <a:r>
              <a:rPr lang="en-US" sz="1400" dirty="0" err="1"/>
              <a:t>FileNotFoundError</a:t>
            </a:r>
            <a:r>
              <a:rPr lang="en-US" sz="1400" dirty="0"/>
              <a:t> is caught using the try-except block, preventing a traceback from being displayed.</a:t>
            </a:r>
          </a:p>
          <a:p>
            <a:r>
              <a:rPr lang="en-US" sz="1600" dirty="0"/>
              <a:t>The program continues analyzing other available files even if some files are missing.</a:t>
            </a:r>
            <a:endParaRPr lang="en-US" sz="1200" dirty="0"/>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Exceptions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Working with Multiple Files</a:t>
            </a:r>
            <a:endParaRPr lang="en-AU" dirty="0"/>
          </a:p>
        </p:txBody>
      </p:sp>
      <p:sp>
        <p:nvSpPr>
          <p:cNvPr id="5" name="Rectangle 4">
            <a:extLst>
              <a:ext uri="{FF2B5EF4-FFF2-40B4-BE49-F238E27FC236}">
                <a16:creationId xmlns:a16="http://schemas.microsoft.com/office/drawing/2014/main" id="{DAE7E9DE-8643-A38D-DD00-762885720B5D}"/>
              </a:ext>
            </a:extLst>
          </p:cNvPr>
          <p:cNvSpPr/>
          <p:nvPr/>
        </p:nvSpPr>
        <p:spPr>
          <a:xfrm>
            <a:off x="4409270" y="1564948"/>
            <a:ext cx="4505739" cy="448586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from </a:t>
            </a:r>
            <a:r>
              <a:rPr lang="en-US" sz="1400" dirty="0" err="1"/>
              <a:t>pathlib</a:t>
            </a:r>
            <a:r>
              <a:rPr lang="en-US" sz="1400" dirty="0"/>
              <a:t> import Path</a:t>
            </a:r>
          </a:p>
          <a:p>
            <a:endParaRPr lang="en-US" sz="1400" dirty="0"/>
          </a:p>
          <a:p>
            <a:r>
              <a:rPr lang="en-US" sz="1400" dirty="0"/>
              <a:t>def </a:t>
            </a:r>
            <a:r>
              <a:rPr lang="en-US" sz="1400" dirty="0" err="1"/>
              <a:t>count_words</a:t>
            </a:r>
            <a:r>
              <a:rPr lang="en-US" sz="1400" dirty="0"/>
              <a:t>(path):</a:t>
            </a:r>
          </a:p>
          <a:p>
            <a:r>
              <a:rPr lang="en-US" sz="1400" dirty="0"/>
              <a:t>    """Count the approximate number of words in a file."""</a:t>
            </a:r>
          </a:p>
          <a:p>
            <a:r>
              <a:rPr lang="en-US" sz="1400" dirty="0"/>
              <a:t>    try:</a:t>
            </a:r>
          </a:p>
          <a:p>
            <a:r>
              <a:rPr lang="en-US" sz="1400" dirty="0"/>
              <a:t>        contents = </a:t>
            </a:r>
            <a:r>
              <a:rPr lang="en-US" sz="1400" dirty="0" err="1"/>
              <a:t>path.read_text</a:t>
            </a:r>
            <a:r>
              <a:rPr lang="en-US" sz="1400" dirty="0"/>
              <a:t>(encoding='utf-8')</a:t>
            </a:r>
          </a:p>
          <a:p>
            <a:r>
              <a:rPr lang="en-US" sz="1400" dirty="0"/>
              <a:t>    except </a:t>
            </a:r>
            <a:r>
              <a:rPr lang="en-US" sz="1400" dirty="0" err="1"/>
              <a:t>FileNotFoundError</a:t>
            </a:r>
            <a:r>
              <a:rPr lang="en-US" sz="1400" dirty="0"/>
              <a:t>:</a:t>
            </a:r>
          </a:p>
          <a:p>
            <a:r>
              <a:rPr lang="en-US" sz="1400" dirty="0"/>
              <a:t>        print(</a:t>
            </a:r>
            <a:r>
              <a:rPr lang="en-US" sz="1400" dirty="0" err="1"/>
              <a:t>f"Sorry</a:t>
            </a:r>
            <a:r>
              <a:rPr lang="en-US" sz="1400" dirty="0"/>
              <a:t>, the file {path} does not exist.")</a:t>
            </a:r>
          </a:p>
          <a:p>
            <a:r>
              <a:rPr lang="en-US" sz="1400" dirty="0"/>
              <a:t>    else:</a:t>
            </a:r>
          </a:p>
          <a:p>
            <a:r>
              <a:rPr lang="en-US" sz="1400" dirty="0"/>
              <a:t>        words = </a:t>
            </a:r>
            <a:r>
              <a:rPr lang="en-US" sz="1400" dirty="0" err="1"/>
              <a:t>contents.split</a:t>
            </a:r>
            <a:r>
              <a:rPr lang="en-US" sz="1400" dirty="0"/>
              <a:t>()</a:t>
            </a:r>
          </a:p>
          <a:p>
            <a:r>
              <a:rPr lang="en-US" sz="1400" dirty="0"/>
              <a:t>        </a:t>
            </a:r>
            <a:r>
              <a:rPr lang="en-US" sz="1400" dirty="0" err="1"/>
              <a:t>num_words</a:t>
            </a:r>
            <a:r>
              <a:rPr lang="en-US" sz="1400" dirty="0"/>
              <a:t> = </a:t>
            </a:r>
            <a:r>
              <a:rPr lang="en-US" sz="1400" dirty="0" err="1"/>
              <a:t>len</a:t>
            </a:r>
            <a:r>
              <a:rPr lang="en-US" sz="1400" dirty="0"/>
              <a:t>(words)</a:t>
            </a:r>
          </a:p>
          <a:p>
            <a:r>
              <a:rPr lang="en-US" sz="1400" dirty="0"/>
              <a:t>        print(</a:t>
            </a:r>
            <a:r>
              <a:rPr lang="en-US" sz="1400" dirty="0" err="1"/>
              <a:t>f"The</a:t>
            </a:r>
            <a:r>
              <a:rPr lang="en-US" sz="1400" dirty="0"/>
              <a:t> file {path} has about {</a:t>
            </a:r>
            <a:r>
              <a:rPr lang="en-US" sz="1400" dirty="0" err="1"/>
              <a:t>num_words</a:t>
            </a:r>
            <a:r>
              <a:rPr lang="en-US" sz="1400" dirty="0"/>
              <a:t>} words.")</a:t>
            </a:r>
          </a:p>
          <a:p>
            <a:endParaRPr lang="en-US" sz="1400" dirty="0"/>
          </a:p>
          <a:p>
            <a:r>
              <a:rPr lang="en-US" sz="1400" dirty="0"/>
              <a:t>filenames = ['alice.txt', 'siddhartha.txt', 'moby_dick.txt', 'little_women.txt']</a:t>
            </a:r>
          </a:p>
          <a:p>
            <a:r>
              <a:rPr lang="en-US" sz="1400" dirty="0"/>
              <a:t>for filename in filenames:</a:t>
            </a:r>
          </a:p>
          <a:p>
            <a:r>
              <a:rPr lang="en-US" sz="1400" dirty="0"/>
              <a:t>    path = Path(filename)</a:t>
            </a:r>
          </a:p>
          <a:p>
            <a:r>
              <a:rPr lang="en-US" sz="1400" dirty="0"/>
              <a:t>    </a:t>
            </a:r>
            <a:r>
              <a:rPr lang="en-US" sz="1400" dirty="0" err="1"/>
              <a:t>count_words</a:t>
            </a:r>
            <a:r>
              <a:rPr lang="en-US" sz="1400" dirty="0"/>
              <a:t>(path)</a:t>
            </a:r>
          </a:p>
        </p:txBody>
      </p:sp>
    </p:spTree>
    <p:extLst>
      <p:ext uri="{BB962C8B-B14F-4D97-AF65-F5344CB8AC3E}">
        <p14:creationId xmlns:p14="http://schemas.microsoft.com/office/powerpoint/2010/main" val="41341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0" y="1564948"/>
            <a:ext cx="4300330" cy="4716582"/>
          </a:xfrm>
        </p:spPr>
        <p:txBody>
          <a:bodyPr/>
          <a:lstStyle/>
          <a:p>
            <a:r>
              <a:rPr lang="en-US" sz="1600" dirty="0"/>
              <a:t>The code is refactored to create a function called </a:t>
            </a:r>
            <a:r>
              <a:rPr lang="en-US" sz="1600" dirty="0" err="1"/>
              <a:t>count_words</a:t>
            </a:r>
            <a:r>
              <a:rPr lang="en-US" sz="1600" dirty="0"/>
              <a:t>(path) that counts the approximate number of words in a given file.</a:t>
            </a:r>
          </a:p>
          <a:p>
            <a:r>
              <a:rPr lang="en-US" sz="1600" dirty="0"/>
              <a:t>This refactoring makes it easier to analyze multiple books by calling the </a:t>
            </a:r>
            <a:r>
              <a:rPr lang="en-US" sz="1600" dirty="0" err="1"/>
              <a:t>count_words</a:t>
            </a:r>
            <a:r>
              <a:rPr lang="en-US" sz="1600" dirty="0"/>
              <a:t>() function for each book.</a:t>
            </a:r>
          </a:p>
          <a:p>
            <a:pPr lvl="1"/>
            <a:r>
              <a:rPr lang="en-US" sz="1400" dirty="0"/>
              <a:t>A list called filenames is created to store the names of the books to be analyzed.</a:t>
            </a:r>
          </a:p>
          <a:p>
            <a:pPr lvl="1"/>
            <a:r>
              <a:rPr lang="en-US" sz="1400" dirty="0"/>
              <a:t>A loop iterates through the list of filenames and calls </a:t>
            </a:r>
            <a:r>
              <a:rPr lang="en-US" sz="1400" dirty="0" err="1"/>
              <a:t>count_words</a:t>
            </a:r>
            <a:r>
              <a:rPr lang="en-US" sz="1400" dirty="0"/>
              <a:t>() for each file.</a:t>
            </a:r>
          </a:p>
          <a:p>
            <a:pPr lvl="1"/>
            <a:r>
              <a:rPr lang="en-US" sz="1400" dirty="0"/>
              <a:t>When a file is missing (e.g., 'siddhartha.txt'), a </a:t>
            </a:r>
            <a:r>
              <a:rPr lang="en-US" sz="1400" dirty="0" err="1"/>
              <a:t>FileNotFoundError</a:t>
            </a:r>
            <a:r>
              <a:rPr lang="en-US" sz="1400" dirty="0"/>
              <a:t> is caught using the try-except block, preventing a traceback from being displayed.</a:t>
            </a:r>
          </a:p>
          <a:p>
            <a:r>
              <a:rPr lang="en-US" sz="1600" dirty="0"/>
              <a:t>The program continues analyzing other available files even if some files are missing.</a:t>
            </a:r>
            <a:endParaRPr lang="en-US" sz="1200" dirty="0"/>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Exceptions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Working with Multiple Files</a:t>
            </a:r>
            <a:endParaRPr lang="en-AU" dirty="0"/>
          </a:p>
        </p:txBody>
      </p:sp>
      <p:sp>
        <p:nvSpPr>
          <p:cNvPr id="5" name="Rectangle 4">
            <a:extLst>
              <a:ext uri="{FF2B5EF4-FFF2-40B4-BE49-F238E27FC236}">
                <a16:creationId xmlns:a16="http://schemas.microsoft.com/office/drawing/2014/main" id="{DAE7E9DE-8643-A38D-DD00-762885720B5D}"/>
              </a:ext>
            </a:extLst>
          </p:cNvPr>
          <p:cNvSpPr/>
          <p:nvPr/>
        </p:nvSpPr>
        <p:spPr>
          <a:xfrm>
            <a:off x="4359964" y="1620674"/>
            <a:ext cx="4505739" cy="460513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from </a:t>
            </a:r>
            <a:r>
              <a:rPr lang="en-US" sz="1300" dirty="0" err="1"/>
              <a:t>pathlib</a:t>
            </a:r>
            <a:r>
              <a:rPr lang="en-US" sz="1300" dirty="0"/>
              <a:t> import Path</a:t>
            </a:r>
          </a:p>
          <a:p>
            <a:endParaRPr lang="en-US" sz="1300" dirty="0"/>
          </a:p>
          <a:p>
            <a:r>
              <a:rPr lang="en-US" sz="1300" dirty="0"/>
              <a:t>def </a:t>
            </a:r>
            <a:r>
              <a:rPr lang="en-US" sz="1300" dirty="0" err="1"/>
              <a:t>count_words</a:t>
            </a:r>
            <a:r>
              <a:rPr lang="en-US" sz="1300" dirty="0"/>
              <a:t>(path):</a:t>
            </a:r>
          </a:p>
          <a:p>
            <a:r>
              <a:rPr lang="en-US" sz="1300" dirty="0"/>
              <a:t>    """Count the approximate number of words in a file."""</a:t>
            </a:r>
          </a:p>
          <a:p>
            <a:r>
              <a:rPr lang="en-US" sz="1300" dirty="0"/>
              <a:t>    try:</a:t>
            </a:r>
          </a:p>
          <a:p>
            <a:r>
              <a:rPr lang="en-US" sz="1300" dirty="0"/>
              <a:t>        contents = </a:t>
            </a:r>
            <a:r>
              <a:rPr lang="en-US" sz="1300" dirty="0" err="1"/>
              <a:t>path.read_text</a:t>
            </a:r>
            <a:r>
              <a:rPr lang="en-US" sz="1300" dirty="0"/>
              <a:t>(encoding='utf-8')</a:t>
            </a:r>
          </a:p>
          <a:p>
            <a:r>
              <a:rPr lang="en-US" sz="1300" dirty="0"/>
              <a:t>    except </a:t>
            </a:r>
            <a:r>
              <a:rPr lang="en-US" sz="1300" dirty="0" err="1"/>
              <a:t>FileNotFoundError</a:t>
            </a:r>
            <a:r>
              <a:rPr lang="en-US" sz="1300" dirty="0"/>
              <a:t>:</a:t>
            </a:r>
          </a:p>
          <a:p>
            <a:r>
              <a:rPr lang="en-US" sz="1300" dirty="0"/>
              <a:t>        print(</a:t>
            </a:r>
            <a:r>
              <a:rPr lang="en-US" sz="1300" dirty="0" err="1"/>
              <a:t>f"Sorry</a:t>
            </a:r>
            <a:r>
              <a:rPr lang="en-US" sz="1300" dirty="0"/>
              <a:t>, the file {path} does not exist.")</a:t>
            </a:r>
          </a:p>
          <a:p>
            <a:r>
              <a:rPr lang="en-US" sz="1300" dirty="0"/>
              <a:t>    else:</a:t>
            </a:r>
          </a:p>
          <a:p>
            <a:r>
              <a:rPr lang="en-US" sz="1300" dirty="0"/>
              <a:t>        words = </a:t>
            </a:r>
            <a:r>
              <a:rPr lang="en-US" sz="1300" dirty="0" err="1"/>
              <a:t>contents.split</a:t>
            </a:r>
            <a:r>
              <a:rPr lang="en-US" sz="1300" dirty="0"/>
              <a:t>()</a:t>
            </a:r>
          </a:p>
          <a:p>
            <a:r>
              <a:rPr lang="en-US" sz="1300" dirty="0"/>
              <a:t>        </a:t>
            </a:r>
            <a:r>
              <a:rPr lang="en-US" sz="1300" dirty="0" err="1"/>
              <a:t>num_words</a:t>
            </a:r>
            <a:r>
              <a:rPr lang="en-US" sz="1300" dirty="0"/>
              <a:t> = </a:t>
            </a:r>
            <a:r>
              <a:rPr lang="en-US" sz="1300" dirty="0" err="1"/>
              <a:t>len</a:t>
            </a:r>
            <a:r>
              <a:rPr lang="en-US" sz="1300" dirty="0"/>
              <a:t>(words)</a:t>
            </a:r>
          </a:p>
          <a:p>
            <a:r>
              <a:rPr lang="en-US" sz="1300" dirty="0"/>
              <a:t>        print(</a:t>
            </a:r>
            <a:r>
              <a:rPr lang="en-US" sz="1300" dirty="0" err="1"/>
              <a:t>f"The</a:t>
            </a:r>
            <a:r>
              <a:rPr lang="en-US" sz="1300" dirty="0"/>
              <a:t> file {path} has about {</a:t>
            </a:r>
            <a:r>
              <a:rPr lang="en-US" sz="1300" dirty="0" err="1"/>
              <a:t>num_words</a:t>
            </a:r>
            <a:r>
              <a:rPr lang="en-US" sz="1300" dirty="0"/>
              <a:t>} words.")</a:t>
            </a:r>
          </a:p>
          <a:p>
            <a:endParaRPr lang="en-US" sz="1300" dirty="0"/>
          </a:p>
          <a:p>
            <a:r>
              <a:rPr lang="en-US" sz="1300" dirty="0"/>
              <a:t>filenames = ['alice.txt', 'siddhartha.txt', 'moby_dick.txt', 'little_women.txt']</a:t>
            </a:r>
          </a:p>
          <a:p>
            <a:r>
              <a:rPr lang="en-US" sz="1300" dirty="0"/>
              <a:t>for filename in filenames:</a:t>
            </a:r>
          </a:p>
          <a:p>
            <a:r>
              <a:rPr lang="en-US" sz="1300" dirty="0"/>
              <a:t>    path = Path(filename)</a:t>
            </a:r>
          </a:p>
          <a:p>
            <a:r>
              <a:rPr lang="en-US" sz="1300" dirty="0"/>
              <a:t>    </a:t>
            </a:r>
            <a:r>
              <a:rPr lang="en-US" sz="1300" dirty="0" err="1"/>
              <a:t>count_words</a:t>
            </a:r>
            <a:r>
              <a:rPr lang="en-US" sz="1300" dirty="0"/>
              <a:t>(path)</a:t>
            </a:r>
          </a:p>
          <a:p>
            <a:endParaRPr lang="en-US" sz="1400" dirty="0"/>
          </a:p>
          <a:p>
            <a:r>
              <a:rPr lang="en-US" sz="1200" dirty="0"/>
              <a:t>The file alice.txt has about 29594 words.</a:t>
            </a:r>
          </a:p>
          <a:p>
            <a:r>
              <a:rPr lang="en-US" sz="1200" dirty="0"/>
              <a:t>Sorry, the file siddhartha.txt does not exist. </a:t>
            </a:r>
          </a:p>
          <a:p>
            <a:r>
              <a:rPr lang="en-US" sz="1200" dirty="0"/>
              <a:t>The file moby_dick.txt has about 215864 words.</a:t>
            </a:r>
          </a:p>
          <a:p>
            <a:r>
              <a:rPr lang="en-US" sz="1200" dirty="0"/>
              <a:t>The file little_women.txt has about 189142 words.</a:t>
            </a:r>
          </a:p>
        </p:txBody>
      </p:sp>
    </p:spTree>
    <p:extLst>
      <p:ext uri="{BB962C8B-B14F-4D97-AF65-F5344CB8AC3E}">
        <p14:creationId xmlns:p14="http://schemas.microsoft.com/office/powerpoint/2010/main" val="134003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62516" y="1503782"/>
            <a:ext cx="7646504" cy="1575817"/>
          </a:xfrm>
        </p:spPr>
        <p:txBody>
          <a:bodyPr/>
          <a:lstStyle/>
          <a:p>
            <a:r>
              <a:rPr lang="en-US" sz="1600" dirty="0"/>
              <a:t>Sometimes, you may want your program to fail silently when an exception occurs, meaning it continues running without displaying error messages.</a:t>
            </a:r>
          </a:p>
          <a:p>
            <a:r>
              <a:rPr lang="en-US" sz="1600" dirty="0"/>
              <a:t>To make a program fail silently, use a try-except block with the pass statement in the except block.</a:t>
            </a:r>
          </a:p>
          <a:p>
            <a:r>
              <a:rPr lang="en-US" sz="1600" dirty="0"/>
              <a:t>The pass statement tells Python to do nothing when an exception is caught, allowing the program to continue executing without displaying a traceback.</a:t>
            </a:r>
          </a:p>
          <a:p>
            <a:r>
              <a:rPr lang="en-US" sz="1600" dirty="0"/>
              <a:t>Using pass as a placeholder can remind you to handle exceptions or perform specific actions at that point in the program later.</a:t>
            </a:r>
            <a:endParaRPr lang="en-US" sz="1200" dirty="0"/>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Exceptions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Failing Silently</a:t>
            </a:r>
            <a:endParaRPr lang="en-AU" dirty="0"/>
          </a:p>
        </p:txBody>
      </p:sp>
      <p:sp>
        <p:nvSpPr>
          <p:cNvPr id="5" name="Rectangle 4">
            <a:extLst>
              <a:ext uri="{FF2B5EF4-FFF2-40B4-BE49-F238E27FC236}">
                <a16:creationId xmlns:a16="http://schemas.microsoft.com/office/drawing/2014/main" id="{DAE7E9DE-8643-A38D-DD00-762885720B5D}"/>
              </a:ext>
            </a:extLst>
          </p:cNvPr>
          <p:cNvSpPr/>
          <p:nvPr/>
        </p:nvSpPr>
        <p:spPr>
          <a:xfrm>
            <a:off x="251790" y="3892570"/>
            <a:ext cx="4505739" cy="234954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def </a:t>
            </a:r>
            <a:r>
              <a:rPr lang="en-US" sz="1300" dirty="0" err="1"/>
              <a:t>count_words</a:t>
            </a:r>
            <a:r>
              <a:rPr lang="en-US" sz="1300" dirty="0"/>
              <a:t>(path):</a:t>
            </a:r>
          </a:p>
          <a:p>
            <a:r>
              <a:rPr lang="en-US" sz="1300" dirty="0"/>
              <a:t>    """Count the approximate number of words in a file."""</a:t>
            </a:r>
          </a:p>
          <a:p>
            <a:r>
              <a:rPr lang="en-US" sz="1300" dirty="0"/>
              <a:t>    try:</a:t>
            </a:r>
          </a:p>
          <a:p>
            <a:r>
              <a:rPr lang="en-US" sz="1300" dirty="0"/>
              <a:t>        contents = </a:t>
            </a:r>
            <a:r>
              <a:rPr lang="en-US" sz="1300" dirty="0" err="1"/>
              <a:t>path.read_text</a:t>
            </a:r>
            <a:r>
              <a:rPr lang="en-US" sz="1300" dirty="0"/>
              <a:t>(encoding='utf-8')</a:t>
            </a:r>
          </a:p>
          <a:p>
            <a:r>
              <a:rPr lang="en-US" sz="1300" dirty="0"/>
              <a:t>    except </a:t>
            </a:r>
            <a:r>
              <a:rPr lang="en-US" sz="1300" dirty="0" err="1"/>
              <a:t>FileNotFoundError</a:t>
            </a:r>
            <a:r>
              <a:rPr lang="en-US" sz="1300" dirty="0"/>
              <a:t>:</a:t>
            </a:r>
          </a:p>
          <a:p>
            <a:r>
              <a:rPr lang="en-US" sz="1300" dirty="0"/>
              <a:t>        pass  # Fail silently for missing files</a:t>
            </a:r>
          </a:p>
          <a:p>
            <a:r>
              <a:rPr lang="en-US" sz="1300" dirty="0"/>
              <a:t>    else:</a:t>
            </a:r>
          </a:p>
          <a:p>
            <a:r>
              <a:rPr lang="en-US" sz="1300" dirty="0"/>
              <a:t>        words = </a:t>
            </a:r>
            <a:r>
              <a:rPr lang="en-US" sz="1300" dirty="0" err="1"/>
              <a:t>contents.split</a:t>
            </a:r>
            <a:r>
              <a:rPr lang="en-US" sz="1300" dirty="0"/>
              <a:t>()</a:t>
            </a:r>
          </a:p>
          <a:p>
            <a:r>
              <a:rPr lang="en-US" sz="1300" dirty="0"/>
              <a:t>        </a:t>
            </a:r>
            <a:r>
              <a:rPr lang="en-US" sz="1300" dirty="0" err="1"/>
              <a:t>num_words</a:t>
            </a:r>
            <a:r>
              <a:rPr lang="en-US" sz="1300" dirty="0"/>
              <a:t> = </a:t>
            </a:r>
            <a:r>
              <a:rPr lang="en-US" sz="1300" dirty="0" err="1"/>
              <a:t>len</a:t>
            </a:r>
            <a:r>
              <a:rPr lang="en-US" sz="1300" dirty="0"/>
              <a:t>(words)</a:t>
            </a:r>
          </a:p>
          <a:p>
            <a:r>
              <a:rPr lang="en-US" sz="1300" dirty="0"/>
              <a:t>        print(</a:t>
            </a:r>
            <a:r>
              <a:rPr lang="en-US" sz="1300" dirty="0" err="1"/>
              <a:t>f"The</a:t>
            </a:r>
            <a:r>
              <a:rPr lang="en-US" sz="1300" dirty="0"/>
              <a:t> file {path} has about {</a:t>
            </a:r>
            <a:r>
              <a:rPr lang="en-US" sz="1300" dirty="0" err="1"/>
              <a:t>num_words</a:t>
            </a:r>
            <a:r>
              <a:rPr lang="en-US" sz="1300" dirty="0"/>
              <a:t>} words.")</a:t>
            </a:r>
          </a:p>
        </p:txBody>
      </p:sp>
      <p:sp>
        <p:nvSpPr>
          <p:cNvPr id="6" name="Rectangle 5">
            <a:extLst>
              <a:ext uri="{FF2B5EF4-FFF2-40B4-BE49-F238E27FC236}">
                <a16:creationId xmlns:a16="http://schemas.microsoft.com/office/drawing/2014/main" id="{8F6FE5E0-7669-1A3F-2173-178E7C5E4989}"/>
              </a:ext>
            </a:extLst>
          </p:cNvPr>
          <p:cNvSpPr/>
          <p:nvPr/>
        </p:nvSpPr>
        <p:spPr>
          <a:xfrm>
            <a:off x="4990600" y="4379844"/>
            <a:ext cx="3855226" cy="97437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The file alice.txt has about 29594 words.</a:t>
            </a:r>
          </a:p>
          <a:p>
            <a:r>
              <a:rPr lang="en-US" sz="1300" dirty="0"/>
              <a:t>The file moby_dick.txt has about 215864 words. </a:t>
            </a:r>
          </a:p>
          <a:p>
            <a:r>
              <a:rPr lang="en-US" sz="1300" dirty="0"/>
              <a:t>The file little_women.txt has about 189142 words.</a:t>
            </a:r>
          </a:p>
        </p:txBody>
      </p:sp>
    </p:spTree>
    <p:extLst>
      <p:ext uri="{BB962C8B-B14F-4D97-AF65-F5344CB8AC3E}">
        <p14:creationId xmlns:p14="http://schemas.microsoft.com/office/powerpoint/2010/main" val="1444009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91565" y="1612564"/>
            <a:ext cx="4859449" cy="4963279"/>
          </a:xfrm>
        </p:spPr>
        <p:txBody>
          <a:bodyPr/>
          <a:lstStyle/>
          <a:p>
            <a:r>
              <a:rPr lang="en-US" sz="1600" dirty="0"/>
              <a:t>The </a:t>
            </a:r>
            <a:r>
              <a:rPr lang="en-US" sz="1600" dirty="0" err="1"/>
              <a:t>json</a:t>
            </a:r>
            <a:r>
              <a:rPr lang="en-US" sz="1600" dirty="0"/>
              <a:t> module in Python allows you to work with JSON (JavaScript Object Notation) data, which is a common data interchange format used for storing and sharing structured data.</a:t>
            </a:r>
          </a:p>
          <a:p>
            <a:r>
              <a:rPr lang="en-US" sz="1600" dirty="0"/>
              <a:t>You can use </a:t>
            </a:r>
            <a:r>
              <a:rPr lang="en-US" sz="1600" dirty="0" err="1"/>
              <a:t>json.dumps</a:t>
            </a:r>
            <a:r>
              <a:rPr lang="en-US" sz="1600" dirty="0"/>
              <a:t>() to convert a Python data structure (e.g., a list or dictionary) into a JSON-formatted string.</a:t>
            </a:r>
          </a:p>
          <a:p>
            <a:r>
              <a:rPr lang="en-US" sz="1600" dirty="0"/>
              <a:t>The </a:t>
            </a:r>
            <a:r>
              <a:rPr lang="en-US" sz="1600" dirty="0" err="1"/>
              <a:t>json.loads</a:t>
            </a:r>
            <a:r>
              <a:rPr lang="en-US" sz="1600" dirty="0"/>
              <a:t>() function is used to load JSON-formatted data from a string and convert it back into a Python data structure.</a:t>
            </a:r>
          </a:p>
          <a:p>
            <a:r>
              <a:rPr lang="en-US" sz="1600" dirty="0"/>
              <a:t>JSON is a portable format that can be easily shared between different programming languages.</a:t>
            </a:r>
          </a:p>
          <a:p>
            <a:r>
              <a:rPr lang="en-US" sz="1600" dirty="0"/>
              <a:t>When working with JSON data, it's common to use the file extension .</a:t>
            </a:r>
            <a:r>
              <a:rPr lang="en-US" sz="1600" dirty="0" err="1"/>
              <a:t>json</a:t>
            </a:r>
            <a:r>
              <a:rPr lang="en-US" sz="1600" dirty="0"/>
              <a:t> to indicate that the data is stored in the JSON format.</a:t>
            </a:r>
            <a:endParaRPr lang="en-US" sz="1200" dirty="0"/>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Storing Data</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Using </a:t>
            </a:r>
            <a:r>
              <a:rPr lang="en-US" dirty="0" err="1"/>
              <a:t>json.dumps</a:t>
            </a:r>
            <a:r>
              <a:rPr lang="en-US" dirty="0"/>
              <a:t>() and </a:t>
            </a:r>
            <a:r>
              <a:rPr lang="en-US" dirty="0" err="1"/>
              <a:t>json.loads</a:t>
            </a:r>
            <a:r>
              <a:rPr lang="en-US" dirty="0"/>
              <a:t>()</a:t>
            </a:r>
            <a:endParaRPr lang="en-AU" dirty="0"/>
          </a:p>
        </p:txBody>
      </p:sp>
      <p:sp>
        <p:nvSpPr>
          <p:cNvPr id="5" name="Rectangle 4">
            <a:extLst>
              <a:ext uri="{FF2B5EF4-FFF2-40B4-BE49-F238E27FC236}">
                <a16:creationId xmlns:a16="http://schemas.microsoft.com/office/drawing/2014/main" id="{DAE7E9DE-8643-A38D-DD00-762885720B5D}"/>
              </a:ext>
            </a:extLst>
          </p:cNvPr>
          <p:cNvSpPr/>
          <p:nvPr/>
        </p:nvSpPr>
        <p:spPr>
          <a:xfrm>
            <a:off x="5121965" y="1612563"/>
            <a:ext cx="2610678" cy="248235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##writing data to a JSON file</a:t>
            </a:r>
          </a:p>
          <a:p>
            <a:endParaRPr lang="en-US" sz="1300" dirty="0"/>
          </a:p>
          <a:p>
            <a:r>
              <a:rPr lang="en-US" sz="1300" dirty="0"/>
              <a:t>import </a:t>
            </a:r>
            <a:r>
              <a:rPr lang="en-US" sz="1300" dirty="0" err="1"/>
              <a:t>json</a:t>
            </a:r>
            <a:endParaRPr lang="en-US" sz="1300" dirty="0"/>
          </a:p>
          <a:p>
            <a:r>
              <a:rPr lang="en-US" sz="1300" dirty="0"/>
              <a:t>from </a:t>
            </a:r>
            <a:r>
              <a:rPr lang="en-US" sz="1300" dirty="0" err="1"/>
              <a:t>pathlib</a:t>
            </a:r>
            <a:r>
              <a:rPr lang="en-US" sz="1300" dirty="0"/>
              <a:t> import Path</a:t>
            </a:r>
          </a:p>
          <a:p>
            <a:endParaRPr lang="en-US" sz="1300" dirty="0"/>
          </a:p>
          <a:p>
            <a:r>
              <a:rPr lang="en-US" sz="1300" dirty="0"/>
              <a:t>numbers = [2, 3, 5, 7, 11, 13]</a:t>
            </a:r>
          </a:p>
          <a:p>
            <a:r>
              <a:rPr lang="en-US" sz="1300" dirty="0"/>
              <a:t>path = Path('</a:t>
            </a:r>
            <a:r>
              <a:rPr lang="en-US" sz="1300" dirty="0" err="1"/>
              <a:t>numbers.json</a:t>
            </a:r>
            <a:r>
              <a:rPr lang="en-US" sz="1300" dirty="0"/>
              <a:t>')</a:t>
            </a:r>
          </a:p>
          <a:p>
            <a:r>
              <a:rPr lang="en-US" sz="1300" dirty="0"/>
              <a:t>contents = </a:t>
            </a:r>
            <a:r>
              <a:rPr lang="en-US" sz="1300" dirty="0" err="1"/>
              <a:t>json.dumps</a:t>
            </a:r>
            <a:r>
              <a:rPr lang="en-US" sz="1300" dirty="0"/>
              <a:t>(numbers)</a:t>
            </a:r>
          </a:p>
          <a:p>
            <a:r>
              <a:rPr lang="en-US" sz="1300" dirty="0" err="1"/>
              <a:t>path.write_text</a:t>
            </a:r>
            <a:r>
              <a:rPr lang="en-US" sz="1300" dirty="0"/>
              <a:t>(contents)</a:t>
            </a:r>
          </a:p>
          <a:p>
            <a:endParaRPr lang="en-US" sz="1300" dirty="0"/>
          </a:p>
          <a:p>
            <a:r>
              <a:rPr lang="en-US" sz="1300" dirty="0"/>
              <a:t>[2, 3, 5, 7, 11, 13]</a:t>
            </a:r>
          </a:p>
        </p:txBody>
      </p:sp>
      <p:sp>
        <p:nvSpPr>
          <p:cNvPr id="7" name="Rectangle 6">
            <a:extLst>
              <a:ext uri="{FF2B5EF4-FFF2-40B4-BE49-F238E27FC236}">
                <a16:creationId xmlns:a16="http://schemas.microsoft.com/office/drawing/2014/main" id="{EECB4B94-4E76-929D-0E5C-9A41935DBE97}"/>
              </a:ext>
            </a:extLst>
          </p:cNvPr>
          <p:cNvSpPr/>
          <p:nvPr/>
        </p:nvSpPr>
        <p:spPr>
          <a:xfrm>
            <a:off x="5121965" y="4200938"/>
            <a:ext cx="2610678" cy="19480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import </a:t>
            </a:r>
            <a:r>
              <a:rPr lang="en-US" sz="1300" dirty="0" err="1"/>
              <a:t>json</a:t>
            </a:r>
            <a:endParaRPr lang="en-US" sz="1300" dirty="0"/>
          </a:p>
          <a:p>
            <a:r>
              <a:rPr lang="en-US" sz="1300" dirty="0"/>
              <a:t>from </a:t>
            </a:r>
            <a:r>
              <a:rPr lang="en-US" sz="1300" dirty="0" err="1"/>
              <a:t>pathlib</a:t>
            </a:r>
            <a:r>
              <a:rPr lang="en-US" sz="1300" dirty="0"/>
              <a:t> import Path</a:t>
            </a:r>
          </a:p>
          <a:p>
            <a:endParaRPr lang="en-US" sz="1300" dirty="0"/>
          </a:p>
          <a:p>
            <a:r>
              <a:rPr lang="en-US" sz="1300" dirty="0"/>
              <a:t>path = Path('</a:t>
            </a:r>
            <a:r>
              <a:rPr lang="en-US" sz="1300" dirty="0" err="1"/>
              <a:t>numbers.json</a:t>
            </a:r>
            <a:r>
              <a:rPr lang="en-US" sz="1300" dirty="0"/>
              <a:t>')</a:t>
            </a:r>
          </a:p>
          <a:p>
            <a:r>
              <a:rPr lang="en-US" sz="1300" dirty="0"/>
              <a:t>contents = </a:t>
            </a:r>
            <a:r>
              <a:rPr lang="en-US" sz="1300" dirty="0" err="1"/>
              <a:t>path.read_text</a:t>
            </a:r>
            <a:r>
              <a:rPr lang="en-US" sz="1300" dirty="0"/>
              <a:t>()</a:t>
            </a:r>
          </a:p>
          <a:p>
            <a:r>
              <a:rPr lang="en-US" sz="1300" dirty="0"/>
              <a:t>numbers = </a:t>
            </a:r>
            <a:r>
              <a:rPr lang="en-US" sz="1300" dirty="0" err="1"/>
              <a:t>json.loads</a:t>
            </a:r>
            <a:r>
              <a:rPr lang="en-US" sz="1300" dirty="0"/>
              <a:t>(contents)</a:t>
            </a:r>
          </a:p>
          <a:p>
            <a:r>
              <a:rPr lang="en-US" sz="1300" dirty="0"/>
              <a:t>print(numbers)</a:t>
            </a:r>
          </a:p>
          <a:p>
            <a:endParaRPr lang="en-US" sz="1300" dirty="0"/>
          </a:p>
          <a:p>
            <a:r>
              <a:rPr lang="en-US" sz="1300" dirty="0"/>
              <a:t>[2, 3, 5, 7, 11, 13]</a:t>
            </a:r>
          </a:p>
        </p:txBody>
      </p:sp>
    </p:spTree>
    <p:extLst>
      <p:ext uri="{BB962C8B-B14F-4D97-AF65-F5344CB8AC3E}">
        <p14:creationId xmlns:p14="http://schemas.microsoft.com/office/powerpoint/2010/main" val="3106841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91565" y="1612565"/>
            <a:ext cx="7435670" cy="653558"/>
          </a:xfrm>
        </p:spPr>
        <p:txBody>
          <a:bodyPr/>
          <a:lstStyle/>
          <a:p>
            <a:r>
              <a:rPr lang="en-US" sz="1600" dirty="0"/>
              <a:t>Storing data in JSON format is useful for preserving user-generated data between program </a:t>
            </a:r>
            <a:r>
              <a:rPr lang="en-US" sz="1600" dirty="0" err="1"/>
              <a:t>runsJSON</a:t>
            </a:r>
            <a:r>
              <a:rPr lang="en-US" sz="1600" dirty="0"/>
              <a:t> is a useful format for storing and retrieving data.</a:t>
            </a:r>
            <a:endParaRPr lang="en-US" sz="1200" dirty="0"/>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Storing Data</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Saving and Reading User-Generated Data</a:t>
            </a:r>
            <a:endParaRPr lang="en-AU" dirty="0"/>
          </a:p>
        </p:txBody>
      </p:sp>
      <p:sp>
        <p:nvSpPr>
          <p:cNvPr id="5" name="Rectangle 4">
            <a:extLst>
              <a:ext uri="{FF2B5EF4-FFF2-40B4-BE49-F238E27FC236}">
                <a16:creationId xmlns:a16="http://schemas.microsoft.com/office/drawing/2014/main" id="{DAE7E9DE-8643-A38D-DD00-762885720B5D}"/>
              </a:ext>
            </a:extLst>
          </p:cNvPr>
          <p:cNvSpPr/>
          <p:nvPr/>
        </p:nvSpPr>
        <p:spPr>
          <a:xfrm>
            <a:off x="1689653" y="2365513"/>
            <a:ext cx="5155096" cy="41545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from </a:t>
            </a:r>
            <a:r>
              <a:rPr lang="en-US" sz="1400" dirty="0" err="1"/>
              <a:t>pathlib</a:t>
            </a:r>
            <a:r>
              <a:rPr lang="en-US" sz="1400" dirty="0"/>
              <a:t> import Path</a:t>
            </a:r>
          </a:p>
          <a:p>
            <a:r>
              <a:rPr lang="en-US" sz="1400" dirty="0"/>
              <a:t>import </a:t>
            </a:r>
            <a:r>
              <a:rPr lang="en-US" sz="1400" dirty="0" err="1"/>
              <a:t>json</a:t>
            </a:r>
            <a:endParaRPr lang="en-US" sz="1400" dirty="0"/>
          </a:p>
          <a:p>
            <a:endParaRPr lang="en-US" sz="1400" dirty="0"/>
          </a:p>
          <a:p>
            <a:r>
              <a:rPr lang="en-US" sz="1400" dirty="0"/>
              <a:t># Prompt for user's name</a:t>
            </a:r>
          </a:p>
          <a:p>
            <a:r>
              <a:rPr lang="en-US" sz="1400" dirty="0"/>
              <a:t>username = input("What is your name? ")</a:t>
            </a:r>
          </a:p>
          <a:p>
            <a:endParaRPr lang="en-US" sz="1400" dirty="0"/>
          </a:p>
          <a:p>
            <a:r>
              <a:rPr lang="en-US" sz="1400" dirty="0"/>
              <a:t># Create or open a file called '</a:t>
            </a:r>
            <a:r>
              <a:rPr lang="en-US" sz="1400" dirty="0" err="1"/>
              <a:t>username.json</a:t>
            </a:r>
            <a:r>
              <a:rPr lang="en-US" sz="1400" dirty="0"/>
              <a:t>'</a:t>
            </a:r>
          </a:p>
          <a:p>
            <a:r>
              <a:rPr lang="en-US" sz="1400" dirty="0"/>
              <a:t>path = Path('</a:t>
            </a:r>
            <a:r>
              <a:rPr lang="en-US" sz="1400" dirty="0" err="1"/>
              <a:t>username.json</a:t>
            </a:r>
            <a:r>
              <a:rPr lang="en-US" sz="1400" dirty="0"/>
              <a:t>')</a:t>
            </a:r>
          </a:p>
          <a:p>
            <a:endParaRPr lang="en-US" sz="1400" dirty="0"/>
          </a:p>
          <a:p>
            <a:r>
              <a:rPr lang="en-US" sz="1400" dirty="0"/>
              <a:t># Convert and write user's name to the file</a:t>
            </a:r>
          </a:p>
          <a:p>
            <a:r>
              <a:rPr lang="en-US" sz="1400" dirty="0"/>
              <a:t>contents = </a:t>
            </a:r>
            <a:r>
              <a:rPr lang="en-US" sz="1400" dirty="0" err="1"/>
              <a:t>json.dumps</a:t>
            </a:r>
            <a:r>
              <a:rPr lang="en-US" sz="1400" dirty="0"/>
              <a:t>(username)</a:t>
            </a:r>
          </a:p>
          <a:p>
            <a:r>
              <a:rPr lang="en-US" sz="1400" dirty="0" err="1"/>
              <a:t>path.write_text</a:t>
            </a:r>
            <a:r>
              <a:rPr lang="en-US" sz="1400" dirty="0"/>
              <a:t>(contents)</a:t>
            </a:r>
          </a:p>
          <a:p>
            <a:endParaRPr lang="en-US" sz="1400" dirty="0"/>
          </a:p>
          <a:p>
            <a:r>
              <a:rPr lang="en-US" sz="1400" dirty="0"/>
              <a:t># Confirm the user that their information is stored</a:t>
            </a:r>
          </a:p>
          <a:p>
            <a:r>
              <a:rPr lang="en-US" sz="1400" dirty="0"/>
              <a:t>print(</a:t>
            </a:r>
            <a:r>
              <a:rPr lang="en-US" sz="1400" dirty="0" err="1"/>
              <a:t>f"We'll</a:t>
            </a:r>
            <a:r>
              <a:rPr lang="en-US" sz="1400" dirty="0"/>
              <a:t> remember you when you come back, {username}!")</a:t>
            </a:r>
          </a:p>
          <a:p>
            <a:endParaRPr lang="en-US" sz="1400" dirty="0"/>
          </a:p>
          <a:p>
            <a:r>
              <a:rPr lang="en-US" sz="1400" dirty="0"/>
              <a:t>What is your name? Eric</a:t>
            </a:r>
          </a:p>
          <a:p>
            <a:r>
              <a:rPr lang="en-US" sz="1400" dirty="0"/>
              <a:t>We'll remember you when you come back, Eric!</a:t>
            </a:r>
          </a:p>
          <a:p>
            <a:endParaRPr lang="en-US" sz="1400" dirty="0"/>
          </a:p>
        </p:txBody>
      </p:sp>
    </p:spTree>
    <p:extLst>
      <p:ext uri="{BB962C8B-B14F-4D97-AF65-F5344CB8AC3E}">
        <p14:creationId xmlns:p14="http://schemas.microsoft.com/office/powerpoint/2010/main" val="2607724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164452" y="1845244"/>
            <a:ext cx="7435670" cy="653558"/>
          </a:xfrm>
        </p:spPr>
        <p:txBody>
          <a:bodyPr/>
          <a:lstStyle/>
          <a:p>
            <a:r>
              <a:rPr lang="en-US" sz="1600" dirty="0"/>
              <a:t>Storing data in JSON format is useful for preserving user-generated data between program runs</a:t>
            </a:r>
          </a:p>
          <a:p>
            <a:r>
              <a:rPr lang="en-US" sz="1600" dirty="0"/>
              <a:t>Example: Read the contents of the data file  and then use </a:t>
            </a:r>
            <a:r>
              <a:rPr lang="en-US" sz="1600" dirty="0" err="1"/>
              <a:t>json.loads</a:t>
            </a:r>
            <a:r>
              <a:rPr lang="en-US" sz="1600" dirty="0"/>
              <a:t>() to assign the recovered data to the variable username </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Storing Data</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Saving and Reading User-Generated Data</a:t>
            </a:r>
            <a:endParaRPr lang="en-AU" dirty="0"/>
          </a:p>
        </p:txBody>
      </p:sp>
      <p:sp>
        <p:nvSpPr>
          <p:cNvPr id="5" name="Rectangle 4">
            <a:extLst>
              <a:ext uri="{FF2B5EF4-FFF2-40B4-BE49-F238E27FC236}">
                <a16:creationId xmlns:a16="http://schemas.microsoft.com/office/drawing/2014/main" id="{DAE7E9DE-8643-A38D-DD00-762885720B5D}"/>
              </a:ext>
            </a:extLst>
          </p:cNvPr>
          <p:cNvSpPr/>
          <p:nvPr/>
        </p:nvSpPr>
        <p:spPr>
          <a:xfrm>
            <a:off x="1508220" y="3237731"/>
            <a:ext cx="5155096" cy="200770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from </a:t>
            </a:r>
            <a:r>
              <a:rPr lang="en-US" sz="1400" dirty="0" err="1"/>
              <a:t>pathlib</a:t>
            </a:r>
            <a:r>
              <a:rPr lang="en-US" sz="1400" dirty="0"/>
              <a:t> import Path import </a:t>
            </a:r>
            <a:r>
              <a:rPr lang="en-US" sz="1400" dirty="0" err="1"/>
              <a:t>json</a:t>
            </a:r>
            <a:endParaRPr lang="en-US" sz="1400" dirty="0"/>
          </a:p>
          <a:p>
            <a:endParaRPr lang="en-US" sz="1400" dirty="0"/>
          </a:p>
          <a:p>
            <a:r>
              <a:rPr lang="en-US" sz="1400" dirty="0"/>
              <a:t>	path = Path('</a:t>
            </a:r>
            <a:r>
              <a:rPr lang="en-US" sz="1400" dirty="0" err="1"/>
              <a:t>username.json</a:t>
            </a:r>
            <a:r>
              <a:rPr lang="en-US" sz="1400" dirty="0"/>
              <a:t>') contents = </a:t>
            </a:r>
            <a:r>
              <a:rPr lang="en-US" sz="1400" dirty="0" err="1"/>
              <a:t>path.read_text</a:t>
            </a:r>
            <a:r>
              <a:rPr lang="en-US" sz="1400" dirty="0"/>
              <a:t>()</a:t>
            </a:r>
          </a:p>
          <a:p>
            <a:r>
              <a:rPr lang="en-US" sz="1400" dirty="0"/>
              <a:t>	username = </a:t>
            </a:r>
            <a:r>
              <a:rPr lang="en-US" sz="1400" dirty="0" err="1"/>
              <a:t>json.loads</a:t>
            </a:r>
            <a:r>
              <a:rPr lang="en-US" sz="1400" dirty="0"/>
              <a:t>(contents)</a:t>
            </a:r>
          </a:p>
          <a:p>
            <a:r>
              <a:rPr lang="en-US" sz="1400" dirty="0"/>
              <a:t>	print(</a:t>
            </a:r>
            <a:r>
              <a:rPr lang="en-US" sz="1400" dirty="0" err="1"/>
              <a:t>f"Welcome</a:t>
            </a:r>
            <a:r>
              <a:rPr lang="en-US" sz="1400" dirty="0"/>
              <a:t> back, {username}!")</a:t>
            </a:r>
          </a:p>
          <a:p>
            <a:endParaRPr lang="en-US" sz="1800" dirty="0">
              <a:effectLst/>
              <a:latin typeface="SimSun" panose="02010600030101010101" pitchFamily="2" charset="-122"/>
              <a:ea typeface="Cambria" panose="02040503050406030204" pitchFamily="18" charset="0"/>
              <a:cs typeface="Cambria" panose="02040503050406030204" pitchFamily="18" charset="0"/>
            </a:endParaRPr>
          </a:p>
          <a:p>
            <a:r>
              <a:rPr lang="en-US" sz="1800" dirty="0">
                <a:effectLst/>
                <a:latin typeface="SimSun" panose="02010600030101010101" pitchFamily="2" charset="-122"/>
                <a:ea typeface="Cambria" panose="02040503050406030204" pitchFamily="18" charset="0"/>
                <a:cs typeface="Cambria" panose="02040503050406030204" pitchFamily="18" charset="0"/>
              </a:rPr>
              <a:t>Welcome back, Eric!</a:t>
            </a:r>
            <a:endParaRPr lang="en-SG" sz="1800" dirty="0">
              <a:effectLst/>
              <a:latin typeface="Cambria" panose="02040503050406030204" pitchFamily="18" charset="0"/>
              <a:ea typeface="Cambria" panose="02040503050406030204" pitchFamily="18" charset="0"/>
              <a:cs typeface="Cambria" panose="02040503050406030204" pitchFamily="18" charset="0"/>
            </a:endParaRPr>
          </a:p>
          <a:p>
            <a:endParaRPr lang="en-US" sz="1400" dirty="0"/>
          </a:p>
        </p:txBody>
      </p:sp>
    </p:spTree>
    <p:extLst>
      <p:ext uri="{BB962C8B-B14F-4D97-AF65-F5344CB8AC3E}">
        <p14:creationId xmlns:p14="http://schemas.microsoft.com/office/powerpoint/2010/main" val="3559306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91565" y="1808922"/>
            <a:ext cx="4062992" cy="4253948"/>
          </a:xfrm>
        </p:spPr>
        <p:txBody>
          <a:bodyPr/>
          <a:lstStyle/>
          <a:p>
            <a:r>
              <a:rPr lang="en-US" sz="1600" dirty="0"/>
              <a:t>Check if '</a:t>
            </a:r>
            <a:r>
              <a:rPr lang="en-US" sz="1600" dirty="0" err="1"/>
              <a:t>username.json</a:t>
            </a:r>
            <a:r>
              <a:rPr lang="en-US" sz="1600" dirty="0"/>
              <a:t>' exists using </a:t>
            </a:r>
            <a:r>
              <a:rPr lang="en-US" sz="1600" dirty="0" err="1"/>
              <a:t>path.exists</a:t>
            </a:r>
            <a:r>
              <a:rPr lang="en-US" sz="1600" dirty="0"/>
              <a:t>().</a:t>
            </a:r>
          </a:p>
          <a:p>
            <a:r>
              <a:rPr lang="en-US" sz="1600" dirty="0"/>
              <a:t>If it exists, load the user's name and greet them.</a:t>
            </a:r>
          </a:p>
          <a:p>
            <a:r>
              <a:rPr lang="en-US" sz="1600" dirty="0"/>
              <a:t>If it doesn't exist, prompt the user for their name, store it, and greet them.</a:t>
            </a:r>
          </a:p>
          <a:p>
            <a:r>
              <a:rPr lang="en-US" sz="1600" dirty="0"/>
              <a:t>Program allows users to store their name and receive a personalized greeting when running the program again. It effectively handles both existing and missing data files.</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Storing Data</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Combining Programs (Checking and Handling Existing Data)</a:t>
            </a:r>
          </a:p>
        </p:txBody>
      </p:sp>
      <p:sp>
        <p:nvSpPr>
          <p:cNvPr id="5" name="Rectangle 4">
            <a:extLst>
              <a:ext uri="{FF2B5EF4-FFF2-40B4-BE49-F238E27FC236}">
                <a16:creationId xmlns:a16="http://schemas.microsoft.com/office/drawing/2014/main" id="{DAE7E9DE-8643-A38D-DD00-762885720B5D}"/>
              </a:ext>
            </a:extLst>
          </p:cNvPr>
          <p:cNvSpPr/>
          <p:nvPr/>
        </p:nvSpPr>
        <p:spPr>
          <a:xfrm>
            <a:off x="4395622" y="1603514"/>
            <a:ext cx="4456830" cy="491636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200" dirty="0"/>
              <a:t>from </a:t>
            </a:r>
            <a:r>
              <a:rPr lang="en-US" sz="1200" dirty="0" err="1"/>
              <a:t>pathlib</a:t>
            </a:r>
            <a:r>
              <a:rPr lang="en-US" sz="1200" dirty="0"/>
              <a:t> import Path</a:t>
            </a:r>
          </a:p>
          <a:p>
            <a:r>
              <a:rPr lang="en-US" sz="1200" dirty="0"/>
              <a:t>import </a:t>
            </a:r>
            <a:r>
              <a:rPr lang="en-US" sz="1200" dirty="0" err="1"/>
              <a:t>json</a:t>
            </a:r>
            <a:endParaRPr lang="en-US" sz="1200" dirty="0"/>
          </a:p>
          <a:p>
            <a:endParaRPr lang="en-US" sz="1200" dirty="0"/>
          </a:p>
          <a:p>
            <a:r>
              <a:rPr lang="en-US" sz="1200" dirty="0"/>
              <a:t># Create a Path object for '</a:t>
            </a:r>
            <a:r>
              <a:rPr lang="en-US" sz="1200" dirty="0" err="1"/>
              <a:t>username.json</a:t>
            </a:r>
            <a:r>
              <a:rPr lang="en-US" sz="1200" dirty="0"/>
              <a:t>'</a:t>
            </a:r>
          </a:p>
          <a:p>
            <a:r>
              <a:rPr lang="en-US" sz="1200" dirty="0"/>
              <a:t>path = Path('</a:t>
            </a:r>
            <a:r>
              <a:rPr lang="en-US" sz="1200" dirty="0" err="1"/>
              <a:t>username.json</a:t>
            </a:r>
            <a:r>
              <a:rPr lang="en-US" sz="1200" dirty="0"/>
              <a:t>')</a:t>
            </a:r>
          </a:p>
          <a:p>
            <a:endParaRPr lang="en-US" sz="1200" dirty="0"/>
          </a:p>
          <a:p>
            <a:r>
              <a:rPr lang="en-US" sz="1200" dirty="0"/>
              <a:t># Check if the file exists</a:t>
            </a:r>
          </a:p>
          <a:p>
            <a:r>
              <a:rPr lang="en-US" sz="1200" dirty="0"/>
              <a:t>if </a:t>
            </a:r>
            <a:r>
              <a:rPr lang="en-US" sz="1200" dirty="0" err="1"/>
              <a:t>path.exists</a:t>
            </a:r>
            <a:r>
              <a:rPr lang="en-US" sz="1200" dirty="0"/>
              <a:t>():</a:t>
            </a:r>
          </a:p>
          <a:p>
            <a:r>
              <a:rPr lang="en-US" sz="1200" dirty="0"/>
              <a:t>    # Read and load the user's name from JSON</a:t>
            </a:r>
          </a:p>
          <a:p>
            <a:r>
              <a:rPr lang="en-US" sz="1200" dirty="0"/>
              <a:t>    contents = </a:t>
            </a:r>
            <a:r>
              <a:rPr lang="en-US" sz="1200" dirty="0" err="1"/>
              <a:t>path.read_text</a:t>
            </a:r>
            <a:r>
              <a:rPr lang="en-US" sz="1200" dirty="0"/>
              <a:t>()</a:t>
            </a:r>
          </a:p>
          <a:p>
            <a:r>
              <a:rPr lang="en-US" sz="1200" dirty="0"/>
              <a:t>    username = </a:t>
            </a:r>
            <a:r>
              <a:rPr lang="en-US" sz="1200" dirty="0" err="1"/>
              <a:t>json.loads</a:t>
            </a:r>
            <a:r>
              <a:rPr lang="en-US" sz="1200" dirty="0"/>
              <a:t>(contents)</a:t>
            </a:r>
          </a:p>
          <a:p>
            <a:r>
              <a:rPr lang="en-US" sz="1200" dirty="0"/>
              <a:t>    print(</a:t>
            </a:r>
            <a:r>
              <a:rPr lang="en-US" sz="1200" dirty="0" err="1"/>
              <a:t>f"Welcome</a:t>
            </a:r>
            <a:r>
              <a:rPr lang="en-US" sz="1200" dirty="0"/>
              <a:t> back, {username}!")</a:t>
            </a:r>
          </a:p>
          <a:p>
            <a:r>
              <a:rPr lang="en-US" sz="1200" dirty="0"/>
              <a:t>else:</a:t>
            </a:r>
          </a:p>
          <a:p>
            <a:r>
              <a:rPr lang="en-US" sz="1200" dirty="0"/>
              <a:t>    # Prompt for the user's name and store it</a:t>
            </a:r>
          </a:p>
          <a:p>
            <a:r>
              <a:rPr lang="en-US" sz="1200" dirty="0"/>
              <a:t>    username = input("What is your name? ")</a:t>
            </a:r>
          </a:p>
          <a:p>
            <a:r>
              <a:rPr lang="en-US" sz="1200" dirty="0"/>
              <a:t>    contents = </a:t>
            </a:r>
            <a:r>
              <a:rPr lang="en-US" sz="1200" dirty="0" err="1"/>
              <a:t>json.dumps</a:t>
            </a:r>
            <a:r>
              <a:rPr lang="en-US" sz="1200" dirty="0"/>
              <a:t>(username)</a:t>
            </a:r>
          </a:p>
          <a:p>
            <a:r>
              <a:rPr lang="en-US" sz="1200" dirty="0"/>
              <a:t>    </a:t>
            </a:r>
            <a:r>
              <a:rPr lang="en-US" sz="1200" dirty="0" err="1"/>
              <a:t>path.write_text</a:t>
            </a:r>
            <a:r>
              <a:rPr lang="en-US" sz="1200" dirty="0"/>
              <a:t>(contents)</a:t>
            </a:r>
          </a:p>
          <a:p>
            <a:r>
              <a:rPr lang="en-US" sz="1200" dirty="0"/>
              <a:t>    print(</a:t>
            </a:r>
            <a:r>
              <a:rPr lang="en-US" sz="1200" dirty="0" err="1"/>
              <a:t>f"We'll</a:t>
            </a:r>
            <a:r>
              <a:rPr lang="en-US" sz="1200" dirty="0"/>
              <a:t> remember you when you come back, {username}!")</a:t>
            </a:r>
          </a:p>
          <a:p>
            <a:endParaRPr lang="en-US" sz="1200" dirty="0"/>
          </a:p>
          <a:p>
            <a:r>
              <a:rPr lang="en-US" sz="1200" dirty="0"/>
              <a:t>What is your name? Eric</a:t>
            </a:r>
          </a:p>
          <a:p>
            <a:r>
              <a:rPr lang="en-US" sz="1200" dirty="0"/>
              <a:t>We'll remember you when you come back, Eric!</a:t>
            </a:r>
          </a:p>
          <a:p>
            <a:endParaRPr lang="en-US" sz="1200" dirty="0"/>
          </a:p>
          <a:p>
            <a:r>
              <a:rPr lang="en-US" sz="1200" dirty="0"/>
              <a:t>## Next Run</a:t>
            </a:r>
          </a:p>
          <a:p>
            <a:r>
              <a:rPr lang="en-US" sz="1200" dirty="0"/>
              <a:t>Welcome back, Eric!</a:t>
            </a:r>
          </a:p>
          <a:p>
            <a:endParaRPr lang="en-US" sz="1200" dirty="0"/>
          </a:p>
        </p:txBody>
      </p:sp>
    </p:spTree>
    <p:extLst>
      <p:ext uri="{BB962C8B-B14F-4D97-AF65-F5344CB8AC3E}">
        <p14:creationId xmlns:p14="http://schemas.microsoft.com/office/powerpoint/2010/main" val="1487803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91565" y="1580925"/>
            <a:ext cx="8449461" cy="996623"/>
          </a:xfrm>
        </p:spPr>
        <p:txBody>
          <a:bodyPr/>
          <a:lstStyle/>
          <a:p>
            <a:r>
              <a:rPr lang="en-US" sz="1600" dirty="0"/>
              <a:t>Refactoring involves breaking down code into smaller, more manageable functions.</a:t>
            </a:r>
          </a:p>
          <a:p>
            <a:r>
              <a:rPr lang="en-US" sz="1600" dirty="0"/>
              <a:t>It makes code cleaner, easier to understand, and easier to extend.</a:t>
            </a:r>
          </a:p>
          <a:p>
            <a:r>
              <a:rPr lang="en-US" sz="1600" dirty="0"/>
              <a:t>The code can be improved by moving logic into separate functions</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Refactoring</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US" dirty="0"/>
          </a:p>
        </p:txBody>
      </p:sp>
      <p:sp>
        <p:nvSpPr>
          <p:cNvPr id="5" name="Rectangle 4">
            <a:extLst>
              <a:ext uri="{FF2B5EF4-FFF2-40B4-BE49-F238E27FC236}">
                <a16:creationId xmlns:a16="http://schemas.microsoft.com/office/drawing/2014/main" id="{DAE7E9DE-8643-A38D-DD00-762885720B5D}"/>
              </a:ext>
            </a:extLst>
          </p:cNvPr>
          <p:cNvSpPr/>
          <p:nvPr/>
        </p:nvSpPr>
        <p:spPr>
          <a:xfrm>
            <a:off x="1940243" y="2687481"/>
            <a:ext cx="4752104" cy="332900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200" dirty="0"/>
              <a:t>from </a:t>
            </a:r>
            <a:r>
              <a:rPr lang="en-US" sz="1200" dirty="0" err="1"/>
              <a:t>pathlib</a:t>
            </a:r>
            <a:r>
              <a:rPr lang="en-US" sz="1200" dirty="0"/>
              <a:t> import Path import </a:t>
            </a:r>
            <a:r>
              <a:rPr lang="en-US" sz="1200" dirty="0" err="1"/>
              <a:t>json</a:t>
            </a:r>
            <a:endParaRPr lang="en-US" sz="1200" dirty="0"/>
          </a:p>
          <a:p>
            <a:endParaRPr lang="en-US" sz="1200" dirty="0"/>
          </a:p>
          <a:p>
            <a:r>
              <a:rPr lang="en-US" sz="1200" dirty="0"/>
              <a:t>def </a:t>
            </a:r>
            <a:r>
              <a:rPr lang="en-US" sz="1200" dirty="0" err="1"/>
              <a:t>greet_user</a:t>
            </a:r>
            <a:r>
              <a:rPr lang="en-US" sz="1200" dirty="0"/>
              <a:t>():</a:t>
            </a:r>
          </a:p>
          <a:p>
            <a:r>
              <a:rPr lang="en-US" sz="1200" dirty="0"/>
              <a:t>    """Greet the user by name."""</a:t>
            </a:r>
          </a:p>
          <a:p>
            <a:r>
              <a:rPr lang="en-US" sz="1200" dirty="0"/>
              <a:t>    path = Path('</a:t>
            </a:r>
            <a:r>
              <a:rPr lang="en-US" sz="1200" dirty="0" err="1"/>
              <a:t>username.json</a:t>
            </a:r>
            <a:r>
              <a:rPr lang="en-US" sz="1200" dirty="0"/>
              <a:t>')</a:t>
            </a:r>
          </a:p>
          <a:p>
            <a:r>
              <a:rPr lang="en-US" sz="1200" dirty="0"/>
              <a:t>    </a:t>
            </a:r>
          </a:p>
          <a:p>
            <a:r>
              <a:rPr lang="en-US" sz="1200" dirty="0"/>
              <a:t>    if </a:t>
            </a:r>
            <a:r>
              <a:rPr lang="en-US" sz="1200" dirty="0" err="1"/>
              <a:t>path.exists</a:t>
            </a:r>
            <a:r>
              <a:rPr lang="en-US" sz="1200" dirty="0"/>
              <a:t>():</a:t>
            </a:r>
          </a:p>
          <a:p>
            <a:r>
              <a:rPr lang="en-US" sz="1200" dirty="0"/>
              <a:t>        contents = </a:t>
            </a:r>
            <a:r>
              <a:rPr lang="en-US" sz="1200" dirty="0" err="1"/>
              <a:t>path.read_text</a:t>
            </a:r>
            <a:r>
              <a:rPr lang="en-US" sz="1200" dirty="0"/>
              <a:t>()</a:t>
            </a:r>
          </a:p>
          <a:p>
            <a:r>
              <a:rPr lang="en-US" sz="1200" dirty="0"/>
              <a:t>        username = </a:t>
            </a:r>
            <a:r>
              <a:rPr lang="en-US" sz="1200" dirty="0" err="1"/>
              <a:t>json.loads</a:t>
            </a:r>
            <a:r>
              <a:rPr lang="en-US" sz="1200" dirty="0"/>
              <a:t>(contents)</a:t>
            </a:r>
          </a:p>
          <a:p>
            <a:r>
              <a:rPr lang="en-US" sz="1200" dirty="0"/>
              <a:t>        print(</a:t>
            </a:r>
            <a:r>
              <a:rPr lang="en-US" sz="1200" dirty="0" err="1"/>
              <a:t>f"Welcome</a:t>
            </a:r>
            <a:r>
              <a:rPr lang="en-US" sz="1200" dirty="0"/>
              <a:t> back, {username}!")</a:t>
            </a:r>
          </a:p>
          <a:p>
            <a:r>
              <a:rPr lang="en-US" sz="1200" dirty="0"/>
              <a:t>    else:</a:t>
            </a:r>
          </a:p>
          <a:p>
            <a:r>
              <a:rPr lang="en-US" sz="1200" dirty="0"/>
              <a:t>        username = input("What is your name? ")</a:t>
            </a:r>
          </a:p>
          <a:p>
            <a:r>
              <a:rPr lang="en-US" sz="1200" dirty="0"/>
              <a:t>        contents = </a:t>
            </a:r>
            <a:r>
              <a:rPr lang="en-US" sz="1200" dirty="0" err="1"/>
              <a:t>json.dumps</a:t>
            </a:r>
            <a:r>
              <a:rPr lang="en-US" sz="1200" dirty="0"/>
              <a:t>(username)</a:t>
            </a:r>
          </a:p>
          <a:p>
            <a:r>
              <a:rPr lang="en-US" sz="1200" dirty="0"/>
              <a:t>        </a:t>
            </a:r>
            <a:r>
              <a:rPr lang="en-US" sz="1200" dirty="0" err="1"/>
              <a:t>path.write_text</a:t>
            </a:r>
            <a:r>
              <a:rPr lang="en-US" sz="1200" dirty="0"/>
              <a:t>(contents)</a:t>
            </a:r>
          </a:p>
          <a:p>
            <a:r>
              <a:rPr lang="en-US" sz="1200" dirty="0"/>
              <a:t>        print(</a:t>
            </a:r>
            <a:r>
              <a:rPr lang="en-US" sz="1200" dirty="0" err="1"/>
              <a:t>f"We'll</a:t>
            </a:r>
            <a:r>
              <a:rPr lang="en-US" sz="1200" dirty="0"/>
              <a:t> remember you when you come back, {username}!")</a:t>
            </a:r>
          </a:p>
          <a:p>
            <a:endParaRPr lang="en-US" sz="1200" dirty="0"/>
          </a:p>
          <a:p>
            <a:r>
              <a:rPr lang="en-US" sz="1200" dirty="0" err="1"/>
              <a:t>greet_user</a:t>
            </a:r>
            <a:r>
              <a:rPr lang="en-US" sz="1200" dirty="0"/>
              <a:t>()</a:t>
            </a:r>
          </a:p>
        </p:txBody>
      </p:sp>
    </p:spTree>
    <p:extLst>
      <p:ext uri="{BB962C8B-B14F-4D97-AF65-F5344CB8AC3E}">
        <p14:creationId xmlns:p14="http://schemas.microsoft.com/office/powerpoint/2010/main" val="2850926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0" y="1598799"/>
            <a:ext cx="4293704" cy="4947774"/>
          </a:xfrm>
        </p:spPr>
        <p:txBody>
          <a:bodyPr/>
          <a:lstStyle/>
          <a:p>
            <a:r>
              <a:rPr lang="en-US" sz="1400" dirty="0" err="1"/>
              <a:t>get_stored_username</a:t>
            </a:r>
            <a:r>
              <a:rPr lang="en-US" sz="1400" dirty="0"/>
              <a:t>(path):</a:t>
            </a:r>
          </a:p>
          <a:p>
            <a:pPr lvl="1"/>
            <a:r>
              <a:rPr lang="en-US" sz="1300" dirty="0"/>
              <a:t>Retrieve a stored username if it exists.</a:t>
            </a:r>
          </a:p>
          <a:p>
            <a:pPr lvl="1"/>
            <a:r>
              <a:rPr lang="en-US" sz="1300" dirty="0"/>
              <a:t>Returns the stored username if found, or None if not found.</a:t>
            </a:r>
          </a:p>
          <a:p>
            <a:r>
              <a:rPr lang="en-US" sz="1400" dirty="0" err="1"/>
              <a:t>get_new_username</a:t>
            </a:r>
            <a:r>
              <a:rPr lang="en-US" sz="1400" dirty="0"/>
              <a:t>(path):</a:t>
            </a:r>
          </a:p>
          <a:p>
            <a:pPr lvl="1"/>
            <a:r>
              <a:rPr lang="en-US" sz="1300" dirty="0"/>
              <a:t>Prompt the user for a new username and store it.</a:t>
            </a:r>
          </a:p>
          <a:p>
            <a:pPr lvl="1"/>
            <a:r>
              <a:rPr lang="en-US" sz="1300" dirty="0"/>
              <a:t>Returns the newly entered username.</a:t>
            </a:r>
          </a:p>
          <a:p>
            <a:r>
              <a:rPr lang="en-US" sz="1400" dirty="0" err="1"/>
              <a:t>greet_user</a:t>
            </a:r>
            <a:r>
              <a:rPr lang="en-US" sz="1400" dirty="0"/>
              <a:t>():</a:t>
            </a:r>
          </a:p>
          <a:p>
            <a:pPr lvl="1"/>
            <a:r>
              <a:rPr lang="en-US" sz="1300" dirty="0"/>
              <a:t>Greet the user based on stored or entered username.</a:t>
            </a:r>
          </a:p>
          <a:p>
            <a:pPr lvl="1"/>
            <a:r>
              <a:rPr lang="en-US" sz="1300" dirty="0"/>
              <a:t>Calls </a:t>
            </a:r>
            <a:r>
              <a:rPr lang="en-US" sz="1300" dirty="0" err="1"/>
              <a:t>get_stored_username</a:t>
            </a:r>
            <a:r>
              <a:rPr lang="en-US" sz="1300" dirty="0"/>
              <a:t>(path) to check if a stored username exists.</a:t>
            </a:r>
          </a:p>
          <a:p>
            <a:pPr lvl="1"/>
            <a:r>
              <a:rPr lang="en-US" sz="1300" dirty="0"/>
              <a:t>If a stored username exists, it prints a welcome message for the existing user.</a:t>
            </a:r>
          </a:p>
          <a:p>
            <a:pPr lvl="1"/>
            <a:r>
              <a:rPr lang="en-US" sz="1300" dirty="0"/>
              <a:t>If no stored username exists, call </a:t>
            </a:r>
            <a:r>
              <a:rPr lang="en-US" sz="1300" dirty="0" err="1"/>
              <a:t>get_new_username</a:t>
            </a:r>
            <a:r>
              <a:rPr lang="en-US" sz="1300" dirty="0"/>
              <a:t>(path) to get a new username from the user and stores it.</a:t>
            </a:r>
          </a:p>
          <a:p>
            <a:pPr lvl="1"/>
            <a:r>
              <a:rPr lang="en-US" sz="1300" dirty="0"/>
              <a:t>Prints an appropriate message based on the user's status (existing or new).</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Refactoring</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Refactor </a:t>
            </a:r>
            <a:r>
              <a:rPr lang="en-US" dirty="0" err="1"/>
              <a:t>greet_user</a:t>
            </a:r>
            <a:r>
              <a:rPr lang="en-US" dirty="0"/>
              <a:t>() </a:t>
            </a:r>
          </a:p>
        </p:txBody>
      </p:sp>
      <p:sp>
        <p:nvSpPr>
          <p:cNvPr id="5" name="Rectangle 4">
            <a:extLst>
              <a:ext uri="{FF2B5EF4-FFF2-40B4-BE49-F238E27FC236}">
                <a16:creationId xmlns:a16="http://schemas.microsoft.com/office/drawing/2014/main" id="{DAE7E9DE-8643-A38D-DD00-762885720B5D}"/>
              </a:ext>
            </a:extLst>
          </p:cNvPr>
          <p:cNvSpPr/>
          <p:nvPr/>
        </p:nvSpPr>
        <p:spPr>
          <a:xfrm>
            <a:off x="4499113" y="1538811"/>
            <a:ext cx="4374125" cy="506775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100" dirty="0"/>
              <a:t>from </a:t>
            </a:r>
            <a:r>
              <a:rPr lang="en-US" sz="1100" dirty="0" err="1"/>
              <a:t>pathlib</a:t>
            </a:r>
            <a:r>
              <a:rPr lang="en-US" sz="1100" dirty="0"/>
              <a:t> import Path import </a:t>
            </a:r>
            <a:r>
              <a:rPr lang="en-US" sz="1100" dirty="0" err="1"/>
              <a:t>json</a:t>
            </a:r>
            <a:endParaRPr lang="en-US" sz="1100" dirty="0"/>
          </a:p>
          <a:p>
            <a:endParaRPr lang="en-US" sz="1100" dirty="0"/>
          </a:p>
          <a:p>
            <a:r>
              <a:rPr lang="en-US" sz="1100" dirty="0"/>
              <a:t>def </a:t>
            </a:r>
            <a:r>
              <a:rPr lang="en-US" sz="1100" dirty="0" err="1"/>
              <a:t>get_stored_username</a:t>
            </a:r>
            <a:r>
              <a:rPr lang="en-US" sz="1100" dirty="0"/>
              <a:t>(path):</a:t>
            </a:r>
          </a:p>
          <a:p>
            <a:r>
              <a:rPr lang="en-US" sz="1100" dirty="0"/>
              <a:t>    """Get stored username if available."""</a:t>
            </a:r>
          </a:p>
          <a:p>
            <a:r>
              <a:rPr lang="en-US" sz="1100" dirty="0"/>
              <a:t>    if </a:t>
            </a:r>
            <a:r>
              <a:rPr lang="en-US" sz="1100" dirty="0" err="1"/>
              <a:t>path.exists</a:t>
            </a:r>
            <a:r>
              <a:rPr lang="en-US" sz="1100" dirty="0"/>
              <a:t>():</a:t>
            </a:r>
          </a:p>
          <a:p>
            <a:r>
              <a:rPr lang="en-US" sz="1100" dirty="0"/>
              <a:t>        contents = </a:t>
            </a:r>
            <a:r>
              <a:rPr lang="en-US" sz="1100" dirty="0" err="1"/>
              <a:t>path.read_text</a:t>
            </a:r>
            <a:r>
              <a:rPr lang="en-US" sz="1100" dirty="0"/>
              <a:t>()</a:t>
            </a:r>
          </a:p>
          <a:p>
            <a:r>
              <a:rPr lang="en-US" sz="1100" dirty="0"/>
              <a:t>        username = </a:t>
            </a:r>
            <a:r>
              <a:rPr lang="en-US" sz="1100" dirty="0" err="1"/>
              <a:t>json.loads</a:t>
            </a:r>
            <a:r>
              <a:rPr lang="en-US" sz="1100" dirty="0"/>
              <a:t>(contents)</a:t>
            </a:r>
          </a:p>
          <a:p>
            <a:r>
              <a:rPr lang="en-US" sz="1100" dirty="0"/>
              <a:t>        return username</a:t>
            </a:r>
          </a:p>
          <a:p>
            <a:r>
              <a:rPr lang="en-US" sz="1100" dirty="0"/>
              <a:t>    else:</a:t>
            </a:r>
          </a:p>
          <a:p>
            <a:r>
              <a:rPr lang="en-US" sz="1100" dirty="0"/>
              <a:t>        return None</a:t>
            </a:r>
          </a:p>
          <a:p>
            <a:endParaRPr lang="en-US" sz="1100" dirty="0"/>
          </a:p>
          <a:p>
            <a:r>
              <a:rPr lang="en-US" sz="1100" dirty="0"/>
              <a:t>def </a:t>
            </a:r>
            <a:r>
              <a:rPr lang="en-US" sz="1100" dirty="0" err="1"/>
              <a:t>get_new_username</a:t>
            </a:r>
            <a:r>
              <a:rPr lang="en-US" sz="1100" dirty="0"/>
              <a:t>(path):</a:t>
            </a:r>
          </a:p>
          <a:p>
            <a:r>
              <a:rPr lang="en-US" sz="1100" dirty="0"/>
              <a:t>    """Prompt for a new username."""</a:t>
            </a:r>
          </a:p>
          <a:p>
            <a:r>
              <a:rPr lang="en-US" sz="1100" dirty="0"/>
              <a:t>    username = input("What is your name? ")</a:t>
            </a:r>
          </a:p>
          <a:p>
            <a:r>
              <a:rPr lang="en-US" sz="1100" dirty="0"/>
              <a:t>    contents = </a:t>
            </a:r>
            <a:r>
              <a:rPr lang="en-US" sz="1100" dirty="0" err="1"/>
              <a:t>json.dumps</a:t>
            </a:r>
            <a:r>
              <a:rPr lang="en-US" sz="1100" dirty="0"/>
              <a:t>(username)</a:t>
            </a:r>
          </a:p>
          <a:p>
            <a:r>
              <a:rPr lang="en-US" sz="1100" dirty="0"/>
              <a:t>    </a:t>
            </a:r>
            <a:r>
              <a:rPr lang="en-US" sz="1100" dirty="0" err="1"/>
              <a:t>path.write_text</a:t>
            </a:r>
            <a:r>
              <a:rPr lang="en-US" sz="1100" dirty="0"/>
              <a:t>(contents)</a:t>
            </a:r>
          </a:p>
          <a:p>
            <a:r>
              <a:rPr lang="en-US" sz="1100" dirty="0"/>
              <a:t>    return username</a:t>
            </a:r>
          </a:p>
          <a:p>
            <a:endParaRPr lang="en-US" sz="1100" dirty="0"/>
          </a:p>
          <a:p>
            <a:r>
              <a:rPr lang="en-US" sz="1100" dirty="0"/>
              <a:t>def </a:t>
            </a:r>
            <a:r>
              <a:rPr lang="en-US" sz="1100" dirty="0" err="1"/>
              <a:t>greet_user</a:t>
            </a:r>
            <a:r>
              <a:rPr lang="en-US" sz="1100" dirty="0"/>
              <a:t>():</a:t>
            </a:r>
          </a:p>
          <a:p>
            <a:r>
              <a:rPr lang="en-US" sz="1100" dirty="0"/>
              <a:t>    """Greet the user by name."""</a:t>
            </a:r>
          </a:p>
          <a:p>
            <a:r>
              <a:rPr lang="en-US" sz="1100" dirty="0"/>
              <a:t>    path = Path('</a:t>
            </a:r>
            <a:r>
              <a:rPr lang="en-US" sz="1100" dirty="0" err="1"/>
              <a:t>username.json</a:t>
            </a:r>
            <a:r>
              <a:rPr lang="en-US" sz="1100" dirty="0"/>
              <a:t>')</a:t>
            </a:r>
          </a:p>
          <a:p>
            <a:r>
              <a:rPr lang="en-US" sz="1100" dirty="0"/>
              <a:t>    username = </a:t>
            </a:r>
            <a:r>
              <a:rPr lang="en-US" sz="1100" dirty="0" err="1"/>
              <a:t>get_stored_username</a:t>
            </a:r>
            <a:r>
              <a:rPr lang="en-US" sz="1100" dirty="0"/>
              <a:t>(path)</a:t>
            </a:r>
          </a:p>
          <a:p>
            <a:r>
              <a:rPr lang="en-US" sz="1100" dirty="0"/>
              <a:t>    </a:t>
            </a:r>
          </a:p>
          <a:p>
            <a:r>
              <a:rPr lang="en-US" sz="1100" dirty="0"/>
              <a:t>    if username:</a:t>
            </a:r>
          </a:p>
          <a:p>
            <a:r>
              <a:rPr lang="en-US" sz="1100" dirty="0"/>
              <a:t>        print(</a:t>
            </a:r>
            <a:r>
              <a:rPr lang="en-US" sz="1100" dirty="0" err="1"/>
              <a:t>f"Welcome</a:t>
            </a:r>
            <a:r>
              <a:rPr lang="en-US" sz="1100" dirty="0"/>
              <a:t> back, {username}!")</a:t>
            </a:r>
          </a:p>
          <a:p>
            <a:r>
              <a:rPr lang="en-US" sz="1100" dirty="0"/>
              <a:t>    else:</a:t>
            </a:r>
          </a:p>
          <a:p>
            <a:r>
              <a:rPr lang="en-US" sz="1100" dirty="0"/>
              <a:t>        username = </a:t>
            </a:r>
            <a:r>
              <a:rPr lang="en-US" sz="1100" dirty="0" err="1"/>
              <a:t>get_new_username</a:t>
            </a:r>
            <a:r>
              <a:rPr lang="en-US" sz="1100" dirty="0"/>
              <a:t>(path)</a:t>
            </a:r>
          </a:p>
          <a:p>
            <a:r>
              <a:rPr lang="en-US" sz="1100" dirty="0"/>
              <a:t>        print(</a:t>
            </a:r>
            <a:r>
              <a:rPr lang="en-US" sz="1100" dirty="0" err="1"/>
              <a:t>f"We'll</a:t>
            </a:r>
            <a:r>
              <a:rPr lang="en-US" sz="1100" dirty="0"/>
              <a:t> remember you when you come back, {username}!")</a:t>
            </a:r>
          </a:p>
          <a:p>
            <a:endParaRPr lang="en-US" sz="1100" dirty="0"/>
          </a:p>
          <a:p>
            <a:r>
              <a:rPr lang="en-US" sz="1100" dirty="0" err="1"/>
              <a:t>greet_user</a:t>
            </a:r>
            <a:r>
              <a:rPr lang="en-US" sz="1100" dirty="0"/>
              <a:t>()</a:t>
            </a:r>
          </a:p>
        </p:txBody>
      </p:sp>
    </p:spTree>
    <p:extLst>
      <p:ext uri="{BB962C8B-B14F-4D97-AF65-F5344CB8AC3E}">
        <p14:creationId xmlns:p14="http://schemas.microsoft.com/office/powerpoint/2010/main" val="1020157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21931" y="1762538"/>
            <a:ext cx="6759809" cy="3697357"/>
          </a:xfrm>
        </p:spPr>
        <p:txBody>
          <a:bodyPr/>
          <a:lstStyle/>
          <a:p>
            <a:r>
              <a:rPr lang="en-US" sz="2000" dirty="0"/>
              <a:t>Code is organized into functions with specific purposes.</a:t>
            </a:r>
          </a:p>
          <a:p>
            <a:r>
              <a:rPr lang="en-US" sz="2000" dirty="0"/>
              <a:t>Each function serves a single, clear purpose, improving maintainability.</a:t>
            </a:r>
          </a:p>
          <a:p>
            <a:r>
              <a:rPr lang="en-US" sz="2000" dirty="0"/>
              <a:t>Compartmentalization of responsibilities makes the code modular and easy to understand.  </a:t>
            </a:r>
          </a:p>
          <a:p>
            <a:pPr lvl="1"/>
            <a:r>
              <a:rPr lang="en-US" sz="1600" dirty="0"/>
              <a:t>enhances code maintainability and facilitates future extensions or modifications without affecting other parts of the program</a:t>
            </a:r>
          </a:p>
          <a:p>
            <a:r>
              <a:rPr lang="en-US" sz="2000" dirty="0"/>
              <a:t>Testing and extending the code become easier with well-defined functions.</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Refactoring</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Key Benefits of Refactoring</a:t>
            </a:r>
          </a:p>
        </p:txBody>
      </p:sp>
    </p:spTree>
    <p:extLst>
      <p:ext uri="{BB962C8B-B14F-4D97-AF65-F5344CB8AC3E}">
        <p14:creationId xmlns:p14="http://schemas.microsoft.com/office/powerpoint/2010/main" val="2959875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608771" y="1838877"/>
            <a:ext cx="5652880" cy="4351338"/>
          </a:xfrm>
        </p:spPr>
        <p:txBody>
          <a:bodyPr/>
          <a:lstStyle/>
          <a:p>
            <a:r>
              <a:rPr lang="en-US" sz="2000" dirty="0"/>
              <a:t>Reading from a File</a:t>
            </a:r>
          </a:p>
          <a:p>
            <a:r>
              <a:rPr lang="en-US" sz="2000" dirty="0"/>
              <a:t>Handling File Paths</a:t>
            </a:r>
          </a:p>
          <a:p>
            <a:r>
              <a:rPr lang="en-US" sz="2000" dirty="0"/>
              <a:t>Working with a File’s Contents</a:t>
            </a:r>
            <a:endParaRPr lang="en-US" dirty="0"/>
          </a:p>
          <a:p>
            <a:r>
              <a:rPr lang="en-US" sz="2000" dirty="0"/>
              <a:t>Writing to a File</a:t>
            </a:r>
            <a:endParaRPr lang="en-US" dirty="0"/>
          </a:p>
          <a:p>
            <a:r>
              <a:rPr lang="en-US" sz="2000" dirty="0"/>
              <a:t>Exception Handling in Python</a:t>
            </a:r>
          </a:p>
          <a:p>
            <a:r>
              <a:rPr lang="en-US" sz="2000" dirty="0"/>
              <a:t>Analyzing Text</a:t>
            </a:r>
          </a:p>
          <a:p>
            <a:r>
              <a:rPr lang="en-US" sz="2000" dirty="0"/>
              <a:t>JSON and Data Storage</a:t>
            </a:r>
            <a:endParaRPr lang="en-US" dirty="0"/>
          </a:p>
          <a:p>
            <a:r>
              <a:rPr lang="en-US" sz="2000" dirty="0"/>
              <a:t>Refactoring Code</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Topics Covered</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2521487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0" y="219462"/>
            <a:ext cx="6985095" cy="570326"/>
          </a:xfrm>
        </p:spPr>
        <p:txBody>
          <a:bodyPr/>
          <a:lstStyle/>
          <a:p>
            <a:r>
              <a:rPr lang="en-US" dirty="0"/>
              <a:t>Lab Exercise</a:t>
            </a:r>
            <a:endParaRPr lang="en-AU" dirty="0"/>
          </a:p>
        </p:txBody>
      </p:sp>
      <p:sp>
        <p:nvSpPr>
          <p:cNvPr id="2" name="Content Placeholder 1">
            <a:extLst>
              <a:ext uri="{FF2B5EF4-FFF2-40B4-BE49-F238E27FC236}">
                <a16:creationId xmlns:a16="http://schemas.microsoft.com/office/drawing/2014/main" id="{E429C007-ACB8-A494-5164-C7FEAFE8DECD}"/>
              </a:ext>
            </a:extLst>
          </p:cNvPr>
          <p:cNvSpPr>
            <a:spLocks noGrp="1"/>
          </p:cNvSpPr>
          <p:nvPr>
            <p:ph idx="1"/>
          </p:nvPr>
        </p:nvSpPr>
        <p:spPr>
          <a:xfrm>
            <a:off x="172279" y="1603513"/>
            <a:ext cx="7434469" cy="4916558"/>
          </a:xfrm>
        </p:spPr>
        <p:txBody>
          <a:bodyPr/>
          <a:lstStyle/>
          <a:p>
            <a:pPr marL="342900" indent="-342900">
              <a:buFont typeface="+mj-lt"/>
              <a:buAutoNum type="arabicPeriod"/>
            </a:pPr>
            <a:r>
              <a:rPr lang="en-US" sz="1800" dirty="0"/>
              <a:t>Open a blank file in your text editor and write a few lines summarizing what you’ve learned about Python so far. Start each line with the phrase “In Python you can …”</a:t>
            </a:r>
          </a:p>
          <a:p>
            <a:pPr lvl="1"/>
            <a:r>
              <a:rPr lang="en-US" sz="1600" dirty="0"/>
              <a:t>Save the file as learning_python.txt in the same directory.</a:t>
            </a:r>
          </a:p>
          <a:p>
            <a:pPr lvl="1"/>
            <a:r>
              <a:rPr lang="en-US" sz="1600" dirty="0"/>
              <a:t>Write a program that reads the file and prints what you wrote two times </a:t>
            </a:r>
          </a:p>
          <a:p>
            <a:pPr lvl="1"/>
            <a:r>
              <a:rPr lang="en-US" sz="1600" dirty="0"/>
              <a:t>Print the contents once by reading in the entire file, and once by storing the lines in a list and then looping over each line.</a:t>
            </a:r>
          </a:p>
          <a:p>
            <a:pPr marL="342900" indent="-342900">
              <a:buFont typeface="+mj-lt"/>
              <a:buAutoNum type="arabicPeriod"/>
            </a:pPr>
            <a:r>
              <a:rPr lang="en-US" sz="1800" dirty="0"/>
              <a:t>Use the replace() method to replace any word in a string with a different word. Here’s a quick example showing how to replace 'dog' with 'cat' in a sentence</a:t>
            </a:r>
            <a:r>
              <a:rPr lang="en-US" sz="1600" dirty="0"/>
              <a:t>:</a:t>
            </a:r>
          </a:p>
          <a:p>
            <a:pPr lvl="1"/>
            <a:r>
              <a:rPr lang="en-US" sz="1600" dirty="0"/>
              <a:t>&gt;&gt;&gt; message = "I really like dogs."</a:t>
            </a:r>
          </a:p>
          <a:p>
            <a:pPr lvl="1"/>
            <a:r>
              <a:rPr lang="en-US" sz="1600" dirty="0"/>
              <a:t>&gt;&gt;&gt; </a:t>
            </a:r>
            <a:r>
              <a:rPr lang="en-US" sz="1600" dirty="0" err="1"/>
              <a:t>message.replace</a:t>
            </a:r>
            <a:r>
              <a:rPr lang="en-US" sz="1600" dirty="0"/>
              <a:t>('dog', 'cat’) </a:t>
            </a:r>
            <a:r>
              <a:rPr lang="en-US" sz="1600" dirty="0">
                <a:sym typeface="Wingdings" panose="05000000000000000000" pitchFamily="2" charset="2"/>
              </a:rPr>
              <a:t> </a:t>
            </a:r>
            <a:r>
              <a:rPr lang="en-US" sz="1600" dirty="0"/>
              <a:t>'I really like cats.'</a:t>
            </a:r>
          </a:p>
          <a:p>
            <a:pPr lvl="1"/>
            <a:r>
              <a:rPr lang="en-US" sz="1600" dirty="0"/>
              <a:t>Read in each line from the file you just created, learning_python.txt, and replace the word Python with the name of another language, such as C. Print each modified line to the screen.</a:t>
            </a:r>
          </a:p>
          <a:p>
            <a:pPr marL="0" indent="0">
              <a:buNone/>
            </a:pPr>
            <a:endParaRPr lang="en-US" sz="1600" dirty="0"/>
          </a:p>
        </p:txBody>
      </p:sp>
    </p:spTree>
    <p:extLst>
      <p:ext uri="{BB962C8B-B14F-4D97-AF65-F5344CB8AC3E}">
        <p14:creationId xmlns:p14="http://schemas.microsoft.com/office/powerpoint/2010/main" val="3436345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0" y="219462"/>
            <a:ext cx="6985095" cy="570326"/>
          </a:xfrm>
        </p:spPr>
        <p:txBody>
          <a:bodyPr/>
          <a:lstStyle/>
          <a:p>
            <a:r>
              <a:rPr lang="en-US" dirty="0"/>
              <a:t>Lab Exercise</a:t>
            </a:r>
            <a:endParaRPr lang="en-AU" dirty="0"/>
          </a:p>
        </p:txBody>
      </p:sp>
      <p:sp>
        <p:nvSpPr>
          <p:cNvPr id="2" name="Content Placeholder 1">
            <a:extLst>
              <a:ext uri="{FF2B5EF4-FFF2-40B4-BE49-F238E27FC236}">
                <a16:creationId xmlns:a16="http://schemas.microsoft.com/office/drawing/2014/main" id="{E429C007-ACB8-A494-5164-C7FEAFE8DECD}"/>
              </a:ext>
            </a:extLst>
          </p:cNvPr>
          <p:cNvSpPr>
            <a:spLocks noGrp="1"/>
          </p:cNvSpPr>
          <p:nvPr>
            <p:ph idx="1"/>
          </p:nvPr>
        </p:nvSpPr>
        <p:spPr>
          <a:xfrm>
            <a:off x="192157" y="1643269"/>
            <a:ext cx="8295859" cy="4890053"/>
          </a:xfrm>
        </p:spPr>
        <p:txBody>
          <a:bodyPr/>
          <a:lstStyle/>
          <a:p>
            <a:pPr marL="342900" indent="-342900">
              <a:buFont typeface="+mj-lt"/>
              <a:buAutoNum type="arabicPeriod"/>
            </a:pPr>
            <a:r>
              <a:rPr lang="en-US" sz="1600" dirty="0"/>
              <a:t>Addition: </a:t>
            </a:r>
          </a:p>
          <a:p>
            <a:pPr lvl="1"/>
            <a:r>
              <a:rPr lang="en-US" sz="1400" dirty="0"/>
              <a:t>One common problem when prompting for numerical input occurs when people provide text instead of numbers. When you try to convert the input to an int, you’ll get a </a:t>
            </a:r>
            <a:r>
              <a:rPr lang="en-US" sz="1400" dirty="0" err="1"/>
              <a:t>ValueError</a:t>
            </a:r>
            <a:r>
              <a:rPr lang="en-US" sz="1400" dirty="0"/>
              <a:t>. </a:t>
            </a:r>
          </a:p>
          <a:p>
            <a:pPr lvl="1"/>
            <a:r>
              <a:rPr lang="en-US" sz="1400" dirty="0"/>
              <a:t>Write a program that prompts for two numbers. </a:t>
            </a:r>
          </a:p>
          <a:p>
            <a:pPr lvl="1"/>
            <a:r>
              <a:rPr lang="en-US" sz="1400" dirty="0"/>
              <a:t>Add them together and print the result. </a:t>
            </a:r>
          </a:p>
          <a:p>
            <a:pPr lvl="1"/>
            <a:r>
              <a:rPr lang="en-US" sz="1400" dirty="0"/>
              <a:t>Catch the </a:t>
            </a:r>
            <a:r>
              <a:rPr lang="en-US" sz="1400" dirty="0" err="1"/>
              <a:t>ValueError</a:t>
            </a:r>
            <a:r>
              <a:rPr lang="en-US" sz="1400" dirty="0"/>
              <a:t> if either input value is not a number, and print a friendly error message. </a:t>
            </a:r>
          </a:p>
          <a:p>
            <a:pPr lvl="1"/>
            <a:r>
              <a:rPr lang="en-US" sz="1400" dirty="0"/>
              <a:t>Test your program by entering two numbers and then by entering some text instead of a number.</a:t>
            </a:r>
          </a:p>
          <a:p>
            <a:pPr marL="342900" indent="-342900">
              <a:buFont typeface="+mj-lt"/>
              <a:buAutoNum type="arabicPeriod"/>
            </a:pPr>
            <a:r>
              <a:rPr lang="en-US" sz="1600" dirty="0"/>
              <a:t>Addition Calculator: </a:t>
            </a:r>
          </a:p>
          <a:p>
            <a:pPr lvl="1"/>
            <a:r>
              <a:rPr lang="en-US" sz="1400" dirty="0"/>
              <a:t>Wrap your code in a while loop so the user can continue entering numbers, even if they make a mistake and enter text instead of a number.</a:t>
            </a:r>
          </a:p>
          <a:p>
            <a:pPr marL="342900" indent="-342900">
              <a:buFont typeface="+mj-lt"/>
              <a:buAutoNum type="arabicPeriod"/>
            </a:pPr>
            <a:r>
              <a:rPr lang="en-US" sz="1600" dirty="0"/>
              <a:t>Cats and Dogs: </a:t>
            </a:r>
          </a:p>
          <a:p>
            <a:pPr lvl="1"/>
            <a:r>
              <a:rPr lang="en-US" sz="1400" dirty="0"/>
              <a:t>Make two files, cats.txt and dogs.txt. Store at least three names of cats in the first file and three names of dogs in the second file. </a:t>
            </a:r>
          </a:p>
          <a:p>
            <a:pPr lvl="1"/>
            <a:r>
              <a:rPr lang="en-US" sz="1400" dirty="0"/>
              <a:t>Write a program that tries to read these files and print the contents of the file to the screen. </a:t>
            </a:r>
          </a:p>
          <a:p>
            <a:pPr lvl="1"/>
            <a:r>
              <a:rPr lang="en-US" sz="1400" dirty="0"/>
              <a:t>Wrap your code in a try-except block to catch the </a:t>
            </a:r>
            <a:r>
              <a:rPr lang="en-US" sz="1400" dirty="0" err="1"/>
              <a:t>FileNotFound</a:t>
            </a:r>
            <a:r>
              <a:rPr lang="en-US" sz="1400" dirty="0"/>
              <a:t> error, and print a friendly message if a file is missing. </a:t>
            </a:r>
          </a:p>
          <a:p>
            <a:pPr lvl="1"/>
            <a:r>
              <a:rPr lang="en-US" sz="1400" dirty="0"/>
              <a:t>Move one of the files to a different location on your system, and make sure the code in the except block executes properly.</a:t>
            </a:r>
          </a:p>
          <a:p>
            <a:pPr lvl="1"/>
            <a:r>
              <a:rPr lang="en-US" sz="1400" dirty="0"/>
              <a:t>Modify your except block to fail silently if either file is missing</a:t>
            </a:r>
          </a:p>
        </p:txBody>
      </p:sp>
    </p:spTree>
    <p:extLst>
      <p:ext uri="{BB962C8B-B14F-4D97-AF65-F5344CB8AC3E}">
        <p14:creationId xmlns:p14="http://schemas.microsoft.com/office/powerpoint/2010/main" val="325173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0" y="219462"/>
            <a:ext cx="6985095" cy="570326"/>
          </a:xfrm>
        </p:spPr>
        <p:txBody>
          <a:bodyPr/>
          <a:lstStyle/>
          <a:p>
            <a:r>
              <a:rPr lang="en-US" dirty="0"/>
              <a:t>Lab Exercise</a:t>
            </a:r>
            <a:endParaRPr lang="en-AU" dirty="0"/>
          </a:p>
        </p:txBody>
      </p:sp>
      <p:sp>
        <p:nvSpPr>
          <p:cNvPr id="2" name="Content Placeholder 1">
            <a:extLst>
              <a:ext uri="{FF2B5EF4-FFF2-40B4-BE49-F238E27FC236}">
                <a16:creationId xmlns:a16="http://schemas.microsoft.com/office/drawing/2014/main" id="{E429C007-ACB8-A494-5164-C7FEAFE8DECD}"/>
              </a:ext>
            </a:extLst>
          </p:cNvPr>
          <p:cNvSpPr>
            <a:spLocks noGrp="1"/>
          </p:cNvSpPr>
          <p:nvPr>
            <p:ph idx="1"/>
          </p:nvPr>
        </p:nvSpPr>
        <p:spPr>
          <a:xfrm>
            <a:off x="192157" y="1643269"/>
            <a:ext cx="8825947" cy="4890053"/>
          </a:xfrm>
        </p:spPr>
        <p:txBody>
          <a:bodyPr/>
          <a:lstStyle/>
          <a:p>
            <a:pPr marL="342900" indent="-342900">
              <a:buFont typeface="+mj-lt"/>
              <a:buAutoNum type="arabicPeriod"/>
            </a:pPr>
            <a:r>
              <a:rPr lang="en-US" sz="1600" dirty="0"/>
              <a:t>Favorite Number: </a:t>
            </a:r>
          </a:p>
          <a:p>
            <a:pPr lvl="1"/>
            <a:r>
              <a:rPr lang="en-US" sz="1200" dirty="0"/>
              <a:t>Write a program that prompts for the user’s favorite number. Use </a:t>
            </a:r>
            <a:r>
              <a:rPr lang="en-US" sz="1200" dirty="0" err="1"/>
              <a:t>json.dumps</a:t>
            </a:r>
            <a:r>
              <a:rPr lang="en-US" sz="1200" dirty="0"/>
              <a:t>() to store this number in a file. </a:t>
            </a:r>
          </a:p>
          <a:p>
            <a:pPr lvl="1"/>
            <a:r>
              <a:rPr lang="en-US" sz="1200" dirty="0"/>
              <a:t>Write a separate pro- gram that reads in this value and prints the message “I know your favorite number! It’s	.”</a:t>
            </a:r>
          </a:p>
          <a:p>
            <a:pPr marL="342900" indent="-342900">
              <a:buFont typeface="+mj-lt"/>
              <a:buAutoNum type="arabicPeriod"/>
            </a:pPr>
            <a:r>
              <a:rPr lang="en-US" sz="1600" dirty="0"/>
              <a:t>Favorite Number Remembered: </a:t>
            </a:r>
          </a:p>
          <a:p>
            <a:pPr lvl="1"/>
            <a:r>
              <a:rPr lang="en-US" sz="1200" dirty="0"/>
              <a:t>Combine the programs into one file. </a:t>
            </a:r>
          </a:p>
          <a:p>
            <a:pPr lvl="1"/>
            <a:r>
              <a:rPr lang="en-US" sz="1200" dirty="0"/>
              <a:t>If the number is already stored, report the favorite number to the user. </a:t>
            </a:r>
          </a:p>
          <a:p>
            <a:pPr lvl="1"/>
            <a:r>
              <a:rPr lang="en-US" sz="1200" dirty="0"/>
              <a:t>If not, prompt for the user’s favorite number and store it in a file. Run the program twice to see that it works.</a:t>
            </a:r>
          </a:p>
          <a:p>
            <a:pPr marL="342900" indent="-342900">
              <a:buFont typeface="+mj-lt"/>
              <a:buAutoNum type="arabicPeriod"/>
            </a:pPr>
            <a:r>
              <a:rPr lang="en-US" sz="1600" dirty="0"/>
              <a:t>User Dictionary: </a:t>
            </a:r>
          </a:p>
          <a:p>
            <a:pPr lvl="1"/>
            <a:r>
              <a:rPr lang="en-US" sz="1200" dirty="0"/>
              <a:t>The example below only stores one piece of information, the username. Expand this example by asking for two more pieces of information about the user, then store all the information you collect in a dictionary. Write this dictionary to a file using </a:t>
            </a:r>
            <a:r>
              <a:rPr lang="en-US" sz="1200" dirty="0" err="1"/>
              <a:t>json.dumps</a:t>
            </a:r>
            <a:r>
              <a:rPr lang="en-US" sz="1200" dirty="0"/>
              <a:t>(), and read it back in using </a:t>
            </a:r>
            <a:r>
              <a:rPr lang="en-US" sz="1200" dirty="0" err="1"/>
              <a:t>json.loads</a:t>
            </a:r>
            <a:r>
              <a:rPr lang="en-US" sz="1200" dirty="0"/>
              <a:t>(). Print a summary showing exactly what your program remembers about the user.</a:t>
            </a:r>
          </a:p>
          <a:p>
            <a:pPr marL="342900" indent="-342900">
              <a:buFont typeface="+mj-lt"/>
              <a:buAutoNum type="arabicPeriod"/>
            </a:pPr>
            <a:r>
              <a:rPr lang="en-US" sz="1600" dirty="0"/>
              <a:t>Verify User</a:t>
            </a:r>
          </a:p>
          <a:p>
            <a:pPr lvl="1"/>
            <a:r>
              <a:rPr lang="en-US" sz="1200" dirty="0"/>
              <a:t>The final listing for remember_me.py assumes either that the user has already entered their username or that the program is running for the first time. We should modify it in case the current user is not the person who last used the program.</a:t>
            </a:r>
          </a:p>
        </p:txBody>
      </p:sp>
      <p:sp>
        <p:nvSpPr>
          <p:cNvPr id="4" name="Rectangle 3">
            <a:extLst>
              <a:ext uri="{FF2B5EF4-FFF2-40B4-BE49-F238E27FC236}">
                <a16:creationId xmlns:a16="http://schemas.microsoft.com/office/drawing/2014/main" id="{43AD8645-A435-9852-5680-8CB46E21E9C7}"/>
              </a:ext>
            </a:extLst>
          </p:cNvPr>
          <p:cNvSpPr/>
          <p:nvPr/>
        </p:nvSpPr>
        <p:spPr>
          <a:xfrm>
            <a:off x="1960867" y="5300869"/>
            <a:ext cx="5222266" cy="141171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100" dirty="0"/>
              <a:t>from </a:t>
            </a:r>
            <a:r>
              <a:rPr lang="en-US" sz="1100" dirty="0" err="1"/>
              <a:t>pathlib</a:t>
            </a:r>
            <a:r>
              <a:rPr lang="en-US" sz="1100" dirty="0"/>
              <a:t> import Path import </a:t>
            </a:r>
            <a:r>
              <a:rPr lang="en-US" sz="1100" dirty="0" err="1"/>
              <a:t>json</a:t>
            </a:r>
            <a:endParaRPr lang="en-US" sz="1100" dirty="0"/>
          </a:p>
          <a:p>
            <a:endParaRPr lang="en-US" sz="1100" dirty="0"/>
          </a:p>
          <a:p>
            <a:r>
              <a:rPr lang="en-US" sz="1100" dirty="0"/>
              <a:t>	username = input("What is your name? ")</a:t>
            </a:r>
          </a:p>
          <a:p>
            <a:endParaRPr lang="en-US" sz="1100" dirty="0"/>
          </a:p>
          <a:p>
            <a:r>
              <a:rPr lang="en-US" sz="1100" dirty="0"/>
              <a:t>	path = Path('</a:t>
            </a:r>
            <a:r>
              <a:rPr lang="en-US" sz="1100" dirty="0" err="1"/>
              <a:t>username.json</a:t>
            </a:r>
            <a:r>
              <a:rPr lang="en-US" sz="1100" dirty="0"/>
              <a:t>') contents = </a:t>
            </a:r>
            <a:r>
              <a:rPr lang="en-US" sz="1100" dirty="0" err="1"/>
              <a:t>json.dumps</a:t>
            </a:r>
            <a:r>
              <a:rPr lang="en-US" sz="1100" dirty="0"/>
              <a:t>(username) </a:t>
            </a:r>
            <a:r>
              <a:rPr lang="en-US" sz="1100" dirty="0" err="1"/>
              <a:t>path.write_text</a:t>
            </a:r>
            <a:r>
              <a:rPr lang="en-US" sz="1100" dirty="0"/>
              <a:t>(contents)</a:t>
            </a:r>
          </a:p>
          <a:p>
            <a:endParaRPr lang="en-US" sz="1100" dirty="0"/>
          </a:p>
          <a:p>
            <a:r>
              <a:rPr lang="en-US" sz="1100" dirty="0"/>
              <a:t>print(</a:t>
            </a:r>
            <a:r>
              <a:rPr lang="en-US" sz="1100" dirty="0" err="1"/>
              <a:t>f"We'll</a:t>
            </a:r>
            <a:r>
              <a:rPr lang="en-US" sz="1100" dirty="0"/>
              <a:t> remember you when you come back, {username}!")</a:t>
            </a:r>
          </a:p>
        </p:txBody>
      </p:sp>
    </p:spTree>
    <p:extLst>
      <p:ext uri="{BB962C8B-B14F-4D97-AF65-F5344CB8AC3E}">
        <p14:creationId xmlns:p14="http://schemas.microsoft.com/office/powerpoint/2010/main" val="4081245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06521" y="1701230"/>
            <a:ext cx="8281496" cy="2208161"/>
          </a:xfrm>
        </p:spPr>
        <p:txBody>
          <a:bodyPr/>
          <a:lstStyle/>
          <a:p>
            <a:r>
              <a:rPr lang="en-US" sz="1800" dirty="0"/>
              <a:t>Text files contain various types of data, such as weather, traffic, socioeconomic data, and literary works.</a:t>
            </a:r>
          </a:p>
          <a:p>
            <a:r>
              <a:rPr lang="en-US" sz="1800" dirty="0"/>
              <a:t>Reading from text files is essential for data analysis and modifying file contents.</a:t>
            </a:r>
          </a:p>
          <a:p>
            <a:r>
              <a:rPr lang="en-US" sz="1800" dirty="0"/>
              <a:t>To work with a file's information, you need to read it into memory.</a:t>
            </a:r>
          </a:p>
          <a:p>
            <a:r>
              <a:rPr lang="en-US" sz="1800" dirty="0"/>
              <a:t>You can read a file's contents all at once or line by line.</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Working with Files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AU" dirty="0"/>
              <a:t>Reading from a File</a:t>
            </a:r>
          </a:p>
        </p:txBody>
      </p:sp>
    </p:spTree>
    <p:extLst>
      <p:ext uri="{BB962C8B-B14F-4D97-AF65-F5344CB8AC3E}">
        <p14:creationId xmlns:p14="http://schemas.microsoft.com/office/powerpoint/2010/main" val="10137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91565" y="1608465"/>
            <a:ext cx="4584140" cy="2744874"/>
          </a:xfrm>
        </p:spPr>
        <p:txBody>
          <a:bodyPr/>
          <a:lstStyle/>
          <a:p>
            <a:r>
              <a:rPr lang="en-US" sz="1800" dirty="0"/>
              <a:t>The </a:t>
            </a:r>
            <a:r>
              <a:rPr lang="en-US" sz="1800" dirty="0" err="1"/>
              <a:t>pathlib</a:t>
            </a:r>
            <a:r>
              <a:rPr lang="en-US" sz="1800" dirty="0"/>
              <a:t> module simplifies file and directory manipulation.</a:t>
            </a:r>
          </a:p>
          <a:p>
            <a:r>
              <a:rPr lang="en-US" sz="1800" dirty="0"/>
              <a:t>A Path object represents the file's location.</a:t>
            </a:r>
          </a:p>
          <a:p>
            <a:r>
              <a:rPr lang="en-US" sz="1800" dirty="0" err="1"/>
              <a:t>read_text</a:t>
            </a:r>
            <a:r>
              <a:rPr lang="en-US" sz="1800" dirty="0"/>
              <a:t>() method reads the entire file and returns its contents as a string.</a:t>
            </a:r>
          </a:p>
          <a:p>
            <a:r>
              <a:rPr lang="en-US" sz="1800" dirty="0"/>
              <a:t>The extra blank line in the output is due to </a:t>
            </a:r>
            <a:r>
              <a:rPr lang="en-US" sz="1800" dirty="0" err="1"/>
              <a:t>read_text</a:t>
            </a:r>
            <a:r>
              <a:rPr lang="en-US" sz="1800" dirty="0"/>
              <a:t>() returning an empty string at the end of the file.</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Working with Files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AU" dirty="0"/>
              <a:t>Reading from a File</a:t>
            </a:r>
          </a:p>
        </p:txBody>
      </p:sp>
      <p:sp>
        <p:nvSpPr>
          <p:cNvPr id="5" name="Rectangle 4">
            <a:extLst>
              <a:ext uri="{FF2B5EF4-FFF2-40B4-BE49-F238E27FC236}">
                <a16:creationId xmlns:a16="http://schemas.microsoft.com/office/drawing/2014/main" id="{72443A41-D702-B06F-BA94-70CCE1CE5638}"/>
              </a:ext>
            </a:extLst>
          </p:cNvPr>
          <p:cNvSpPr/>
          <p:nvPr/>
        </p:nvSpPr>
        <p:spPr>
          <a:xfrm>
            <a:off x="4717774" y="1608465"/>
            <a:ext cx="4219705" cy="498449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a:t>
            </a:r>
          </a:p>
          <a:p>
            <a:r>
              <a:rPr lang="en-US" sz="1400" i="1" dirty="0"/>
              <a:t>Created file contains pi to 30 decimal places, with 10 decimal places per line:</a:t>
            </a:r>
          </a:p>
          <a:p>
            <a:r>
              <a:rPr lang="en-US" sz="1400" i="1" dirty="0"/>
              <a:t>pi_digits.txt 3.1415926535</a:t>
            </a:r>
          </a:p>
          <a:p>
            <a:r>
              <a:rPr lang="en-US" sz="1400" i="1" dirty="0"/>
              <a:t>8979323846</a:t>
            </a:r>
          </a:p>
          <a:p>
            <a:r>
              <a:rPr lang="en-US" sz="1400" i="1" dirty="0"/>
              <a:t>2643383279</a:t>
            </a:r>
          </a:p>
          <a:p>
            <a:endParaRPr lang="en-US" sz="1400" i="1" dirty="0"/>
          </a:p>
          <a:p>
            <a:r>
              <a:rPr lang="en-US" sz="1400" dirty="0"/>
              <a:t>##</a:t>
            </a:r>
          </a:p>
          <a:p>
            <a:endParaRPr lang="en-US" sz="1400" dirty="0"/>
          </a:p>
          <a:p>
            <a:r>
              <a:rPr lang="en-US" sz="1400" dirty="0"/>
              <a:t>from </a:t>
            </a:r>
            <a:r>
              <a:rPr lang="en-US" sz="1400" dirty="0" err="1"/>
              <a:t>pathlib</a:t>
            </a:r>
            <a:r>
              <a:rPr lang="en-US" sz="1400" dirty="0"/>
              <a:t> import Path</a:t>
            </a:r>
          </a:p>
          <a:p>
            <a:r>
              <a:rPr lang="en-US" sz="1400" dirty="0"/>
              <a:t># Create a Path object representing the file 'pi_digits.txt'</a:t>
            </a:r>
          </a:p>
          <a:p>
            <a:r>
              <a:rPr lang="en-US" sz="1400" dirty="0"/>
              <a:t>path = Path('pi_digits.txt')</a:t>
            </a:r>
          </a:p>
          <a:p>
            <a:endParaRPr lang="en-US" sz="1400" dirty="0"/>
          </a:p>
          <a:p>
            <a:r>
              <a:rPr lang="en-US" sz="1400" dirty="0"/>
              <a:t># Read the entire contents of the file into a string</a:t>
            </a:r>
          </a:p>
          <a:p>
            <a:r>
              <a:rPr lang="en-US" sz="1400" dirty="0"/>
              <a:t>contents = </a:t>
            </a:r>
            <a:r>
              <a:rPr lang="en-US" sz="1400" dirty="0" err="1"/>
              <a:t>path.read_text</a:t>
            </a:r>
            <a:r>
              <a:rPr lang="en-US" sz="1400" dirty="0"/>
              <a:t>()</a:t>
            </a:r>
          </a:p>
          <a:p>
            <a:endParaRPr lang="en-US" sz="1400" dirty="0"/>
          </a:p>
          <a:p>
            <a:r>
              <a:rPr lang="en-US" sz="1400" dirty="0"/>
              <a:t># Print the file's contents</a:t>
            </a:r>
          </a:p>
          <a:p>
            <a:r>
              <a:rPr lang="en-US" sz="1400" dirty="0"/>
              <a:t>print(contents)</a:t>
            </a:r>
          </a:p>
          <a:p>
            <a:r>
              <a:rPr lang="en-US" sz="1400" dirty="0"/>
              <a:t>3.1415926535</a:t>
            </a:r>
          </a:p>
          <a:p>
            <a:r>
              <a:rPr lang="en-US" sz="1400" dirty="0"/>
              <a:t>8979323846</a:t>
            </a:r>
          </a:p>
          <a:p>
            <a:r>
              <a:rPr lang="en-US" sz="1400" dirty="0"/>
              <a:t>2643383279</a:t>
            </a:r>
          </a:p>
          <a:p>
            <a:r>
              <a:rPr lang="en-US" sz="1400" dirty="0">
                <a:solidFill>
                  <a:schemeClr val="tx1"/>
                </a:solidFill>
                <a:highlight>
                  <a:srgbClr val="FFFF00"/>
                </a:highlight>
              </a:rPr>
              <a:t>BLANK LINE</a:t>
            </a:r>
          </a:p>
        </p:txBody>
      </p:sp>
    </p:spTree>
    <p:extLst>
      <p:ext uri="{BB962C8B-B14F-4D97-AF65-F5344CB8AC3E}">
        <p14:creationId xmlns:p14="http://schemas.microsoft.com/office/powerpoint/2010/main" val="63181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91565" y="1608465"/>
            <a:ext cx="7448922" cy="1658196"/>
          </a:xfrm>
        </p:spPr>
        <p:txBody>
          <a:bodyPr/>
          <a:lstStyle/>
          <a:p>
            <a:r>
              <a:rPr lang="en-US" sz="1800" dirty="0"/>
              <a:t>Method chaining is a programming technique where you apply multiple methods in sequence to an object</a:t>
            </a:r>
          </a:p>
          <a:p>
            <a:r>
              <a:rPr lang="en-US" sz="1800" dirty="0"/>
              <a:t>Strip the trailing newline character when we read the contents of the file, by applying the </a:t>
            </a:r>
            <a:r>
              <a:rPr lang="en-US" sz="1800" dirty="0" err="1"/>
              <a:t>rstrip</a:t>
            </a:r>
            <a:r>
              <a:rPr lang="en-US" sz="1800" dirty="0"/>
              <a:t>() method immediately after calling </a:t>
            </a:r>
            <a:r>
              <a:rPr lang="en-US" sz="1800" dirty="0" err="1"/>
              <a:t>read_text</a:t>
            </a:r>
            <a:r>
              <a:rPr lang="en-US" sz="1800" dirty="0"/>
              <a:t>():</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Working with Files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AU" dirty="0"/>
              <a:t>Reading from a File</a:t>
            </a:r>
          </a:p>
        </p:txBody>
      </p:sp>
      <p:sp>
        <p:nvSpPr>
          <p:cNvPr id="5" name="Rectangle 4">
            <a:extLst>
              <a:ext uri="{FF2B5EF4-FFF2-40B4-BE49-F238E27FC236}">
                <a16:creationId xmlns:a16="http://schemas.microsoft.com/office/drawing/2014/main" id="{72443A41-D702-B06F-BA94-70CCE1CE5638}"/>
              </a:ext>
            </a:extLst>
          </p:cNvPr>
          <p:cNvSpPr/>
          <p:nvPr/>
        </p:nvSpPr>
        <p:spPr>
          <a:xfrm>
            <a:off x="2047460" y="3266661"/>
            <a:ext cx="4219705" cy="271669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from </a:t>
            </a:r>
            <a:r>
              <a:rPr lang="en-US" sz="1400" dirty="0" err="1"/>
              <a:t>pathlib</a:t>
            </a:r>
            <a:r>
              <a:rPr lang="en-US" sz="1400" dirty="0"/>
              <a:t> import Path</a:t>
            </a:r>
          </a:p>
          <a:p>
            <a:endParaRPr lang="en-US" sz="1400" dirty="0"/>
          </a:p>
          <a:p>
            <a:r>
              <a:rPr lang="en-US" sz="1400" dirty="0"/>
              <a:t>path = Path('pi_digits.txt’) </a:t>
            </a:r>
          </a:p>
          <a:p>
            <a:r>
              <a:rPr lang="en-US" sz="1400" dirty="0"/>
              <a:t>contents = </a:t>
            </a:r>
            <a:r>
              <a:rPr lang="en-US" sz="1400" dirty="0" err="1"/>
              <a:t>path.read_text</a:t>
            </a:r>
            <a:r>
              <a:rPr lang="en-US" sz="1400" dirty="0"/>
              <a:t>() </a:t>
            </a:r>
          </a:p>
          <a:p>
            <a:r>
              <a:rPr lang="en-US" sz="1400" dirty="0"/>
              <a:t>contents = </a:t>
            </a:r>
            <a:r>
              <a:rPr lang="en-US" sz="1400" dirty="0" err="1"/>
              <a:t>contents.rstrip</a:t>
            </a:r>
            <a:r>
              <a:rPr lang="en-US" sz="1400" dirty="0"/>
              <a:t>() </a:t>
            </a:r>
          </a:p>
          <a:p>
            <a:r>
              <a:rPr lang="en-US" sz="1400" dirty="0"/>
              <a:t>print(contents)</a:t>
            </a:r>
          </a:p>
          <a:p>
            <a:endParaRPr lang="en-US" sz="1400" dirty="0"/>
          </a:p>
          <a:p>
            <a:r>
              <a:rPr lang="en-US" sz="1400" dirty="0"/>
              <a:t>3.1415926535</a:t>
            </a:r>
          </a:p>
          <a:p>
            <a:r>
              <a:rPr lang="en-US" sz="1400" dirty="0"/>
              <a:t>8979323846</a:t>
            </a:r>
          </a:p>
          <a:p>
            <a:r>
              <a:rPr lang="en-US" sz="1400" dirty="0"/>
              <a:t>2643383279</a:t>
            </a:r>
          </a:p>
          <a:p>
            <a:endParaRPr lang="en-US" sz="1400" dirty="0"/>
          </a:p>
        </p:txBody>
      </p:sp>
    </p:spTree>
    <p:extLst>
      <p:ext uri="{BB962C8B-B14F-4D97-AF65-F5344CB8AC3E}">
        <p14:creationId xmlns:p14="http://schemas.microsoft.com/office/powerpoint/2010/main" val="300912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91565" y="1488410"/>
            <a:ext cx="7110992" cy="2686025"/>
          </a:xfrm>
        </p:spPr>
        <p:txBody>
          <a:bodyPr/>
          <a:lstStyle/>
          <a:p>
            <a:r>
              <a:rPr lang="en-US" sz="1600" dirty="0"/>
              <a:t>Python looks for a file in the same directory as the currently executing program file by default.</a:t>
            </a:r>
          </a:p>
          <a:p>
            <a:pPr lvl="1"/>
            <a:r>
              <a:rPr lang="en-US" sz="1200" dirty="0"/>
              <a:t>If the file you want to open is in a different directory, you need to specify the path to that file.</a:t>
            </a:r>
          </a:p>
          <a:p>
            <a:r>
              <a:rPr lang="en-US" sz="1600" dirty="0"/>
              <a:t>Relative file paths are specified relative to the directory where the program file is located.</a:t>
            </a:r>
          </a:p>
          <a:p>
            <a:r>
              <a:rPr lang="en-US" sz="1600" dirty="0"/>
              <a:t>Absolute file paths provide the exact location of the file on the computer, regardless of the program's location.</a:t>
            </a:r>
          </a:p>
          <a:p>
            <a:pPr lvl="1"/>
            <a:r>
              <a:rPr lang="en-US" sz="1200" dirty="0"/>
              <a:t>Absolute paths start from the system's root directory.</a:t>
            </a:r>
          </a:p>
          <a:p>
            <a:pPr lvl="1"/>
            <a:r>
              <a:rPr lang="en-US" sz="1200" dirty="0"/>
              <a:t>Absolute paths are longer but allow you to access files from any location on your system.</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Working with Files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Relative and Absolute File Paths</a:t>
            </a:r>
            <a:endParaRPr lang="en-AU" dirty="0"/>
          </a:p>
        </p:txBody>
      </p:sp>
      <p:sp>
        <p:nvSpPr>
          <p:cNvPr id="6" name="Rectangle 5">
            <a:extLst>
              <a:ext uri="{FF2B5EF4-FFF2-40B4-BE49-F238E27FC236}">
                <a16:creationId xmlns:a16="http://schemas.microsoft.com/office/drawing/2014/main" id="{F27A9570-BD40-FBE3-68CC-EC3835154019}"/>
              </a:ext>
            </a:extLst>
          </p:cNvPr>
          <p:cNvSpPr/>
          <p:nvPr/>
        </p:nvSpPr>
        <p:spPr>
          <a:xfrm>
            <a:off x="1504122" y="3978112"/>
            <a:ext cx="5379270" cy="161676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 Relative file path</a:t>
            </a:r>
          </a:p>
          <a:p>
            <a:r>
              <a:rPr lang="en-US" sz="1400" dirty="0" err="1"/>
              <a:t>relative_path</a:t>
            </a:r>
            <a:r>
              <a:rPr lang="en-US" sz="1400" dirty="0"/>
              <a:t> = Path('</a:t>
            </a:r>
            <a:r>
              <a:rPr lang="en-US" sz="1400" dirty="0" err="1"/>
              <a:t>text_files</a:t>
            </a:r>
            <a:r>
              <a:rPr lang="en-US" sz="1400" dirty="0"/>
              <a:t>/filename.txt')</a:t>
            </a:r>
          </a:p>
          <a:p>
            <a:endParaRPr lang="en-US" sz="1400" dirty="0"/>
          </a:p>
          <a:p>
            <a:r>
              <a:rPr lang="en-US" sz="1400" dirty="0"/>
              <a:t># Absolute file path</a:t>
            </a:r>
          </a:p>
          <a:p>
            <a:r>
              <a:rPr lang="en-US" sz="1400" dirty="0" err="1"/>
              <a:t>absolute_path</a:t>
            </a:r>
            <a:r>
              <a:rPr lang="en-US" sz="1400" dirty="0"/>
              <a:t> = Path('/home/eric/</a:t>
            </a:r>
            <a:r>
              <a:rPr lang="en-US" sz="1400" dirty="0" err="1"/>
              <a:t>data_files</a:t>
            </a:r>
            <a:r>
              <a:rPr lang="en-US" sz="1400" dirty="0"/>
              <a:t>/</a:t>
            </a:r>
            <a:r>
              <a:rPr lang="en-US" sz="1400" dirty="0" err="1"/>
              <a:t>text_files</a:t>
            </a:r>
            <a:r>
              <a:rPr lang="en-US" sz="1400" dirty="0"/>
              <a:t>/filename.txt')</a:t>
            </a:r>
          </a:p>
        </p:txBody>
      </p:sp>
      <p:sp>
        <p:nvSpPr>
          <p:cNvPr id="8" name="TextBox 7">
            <a:extLst>
              <a:ext uri="{FF2B5EF4-FFF2-40B4-BE49-F238E27FC236}">
                <a16:creationId xmlns:a16="http://schemas.microsoft.com/office/drawing/2014/main" id="{B1725973-EC53-C32B-6AE0-06C3D549A351}"/>
              </a:ext>
            </a:extLst>
          </p:cNvPr>
          <p:cNvSpPr txBox="1"/>
          <p:nvPr/>
        </p:nvSpPr>
        <p:spPr>
          <a:xfrm>
            <a:off x="288235" y="5691728"/>
            <a:ext cx="8451574" cy="523220"/>
          </a:xfrm>
          <a:prstGeom prst="rect">
            <a:avLst/>
          </a:prstGeom>
          <a:noFill/>
        </p:spPr>
        <p:txBody>
          <a:bodyPr wrap="square">
            <a:spAutoFit/>
          </a:bodyPr>
          <a:lstStyle/>
          <a:p>
            <a:r>
              <a:rPr lang="en-US" sz="1400" dirty="0"/>
              <a:t>Use forward slashes (/) in your code for file paths, even on Windows systems, as the </a:t>
            </a:r>
            <a:r>
              <a:rPr lang="en-US" sz="1400" dirty="0" err="1"/>
              <a:t>pathlib</a:t>
            </a:r>
            <a:r>
              <a:rPr lang="en-US" sz="1400" dirty="0"/>
              <a:t> library handles the correct representation based on the underlying system</a:t>
            </a:r>
            <a:endParaRPr lang="en-SG" sz="1400" dirty="0"/>
          </a:p>
        </p:txBody>
      </p:sp>
    </p:spTree>
    <p:extLst>
      <p:ext uri="{BB962C8B-B14F-4D97-AF65-F5344CB8AC3E}">
        <p14:creationId xmlns:p14="http://schemas.microsoft.com/office/powerpoint/2010/main" val="1780411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144574" y="1656522"/>
            <a:ext cx="4487061" cy="4435312"/>
          </a:xfrm>
        </p:spPr>
        <p:txBody>
          <a:bodyPr/>
          <a:lstStyle/>
          <a:p>
            <a:r>
              <a:rPr lang="en-US" sz="1600" dirty="0"/>
              <a:t>When working with files, you often need to examine or modify each line in the file.</a:t>
            </a:r>
          </a:p>
          <a:p>
            <a:r>
              <a:rPr lang="en-US" sz="1600" dirty="0"/>
              <a:t>For example, you might search for specific information or apply formatting to certain lines.</a:t>
            </a:r>
          </a:p>
          <a:p>
            <a:r>
              <a:rPr lang="en-US" sz="1600" dirty="0"/>
              <a:t>To process each line individually, you can use the </a:t>
            </a:r>
            <a:r>
              <a:rPr lang="en-US" sz="1600" dirty="0" err="1"/>
              <a:t>splitlines</a:t>
            </a:r>
            <a:r>
              <a:rPr lang="en-US" sz="1600" dirty="0"/>
              <a:t>() method to split a string into lines.</a:t>
            </a:r>
          </a:p>
          <a:p>
            <a:r>
              <a:rPr lang="en-US" sz="1600" dirty="0"/>
              <a:t>A for loop can then be used to iterate through each line in the file.</a:t>
            </a:r>
          </a:p>
          <a:p>
            <a:r>
              <a:rPr lang="en-US" sz="1600" dirty="0"/>
              <a:t>No whitespace stripping is required when reading lines for processing.</a:t>
            </a:r>
          </a:p>
          <a:p>
            <a:r>
              <a:rPr lang="en-US" sz="1600" dirty="0"/>
              <a:t>The output matches the original text file because no modifications were made to the lines.</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Working with Files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Accessing a File’s Lines</a:t>
            </a:r>
            <a:endParaRPr lang="en-AU" dirty="0"/>
          </a:p>
        </p:txBody>
      </p:sp>
      <p:sp>
        <p:nvSpPr>
          <p:cNvPr id="5" name="Rectangle 4">
            <a:extLst>
              <a:ext uri="{FF2B5EF4-FFF2-40B4-BE49-F238E27FC236}">
                <a16:creationId xmlns:a16="http://schemas.microsoft.com/office/drawing/2014/main" id="{72443A41-D702-B06F-BA94-70CCE1CE5638}"/>
              </a:ext>
            </a:extLst>
          </p:cNvPr>
          <p:cNvSpPr/>
          <p:nvPr/>
        </p:nvSpPr>
        <p:spPr>
          <a:xfrm>
            <a:off x="4737653" y="1656521"/>
            <a:ext cx="4068417" cy="42340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from </a:t>
            </a:r>
            <a:r>
              <a:rPr lang="en-US" sz="1400" dirty="0" err="1"/>
              <a:t>pathlib</a:t>
            </a:r>
            <a:r>
              <a:rPr lang="en-US" sz="1400" dirty="0"/>
              <a:t> import Path</a:t>
            </a:r>
          </a:p>
          <a:p>
            <a:endParaRPr lang="en-US" sz="1400" dirty="0"/>
          </a:p>
          <a:p>
            <a:r>
              <a:rPr lang="en-US" sz="1400" dirty="0"/>
              <a:t># Create a Path object representing the file 'pi_digits.txt'</a:t>
            </a:r>
          </a:p>
          <a:p>
            <a:r>
              <a:rPr lang="en-US" sz="1400" dirty="0"/>
              <a:t>path = Path('pi_digits.txt')</a:t>
            </a:r>
          </a:p>
          <a:p>
            <a:endParaRPr lang="en-US" sz="1400" dirty="0"/>
          </a:p>
          <a:p>
            <a:r>
              <a:rPr lang="en-US" sz="1400" dirty="0"/>
              <a:t># Read the entire contents of the file into a string</a:t>
            </a:r>
          </a:p>
          <a:p>
            <a:r>
              <a:rPr lang="en-US" sz="1400" dirty="0"/>
              <a:t>contents = </a:t>
            </a:r>
            <a:r>
              <a:rPr lang="en-US" sz="1400" dirty="0" err="1"/>
              <a:t>path.read_text</a:t>
            </a:r>
            <a:r>
              <a:rPr lang="en-US" sz="1400" dirty="0"/>
              <a:t>()</a:t>
            </a:r>
          </a:p>
          <a:p>
            <a:endParaRPr lang="en-US" sz="1400" dirty="0"/>
          </a:p>
          <a:p>
            <a:r>
              <a:rPr lang="en-US" sz="1400" dirty="0"/>
              <a:t># Split the string into a list of lines</a:t>
            </a:r>
          </a:p>
          <a:p>
            <a:r>
              <a:rPr lang="en-US" sz="1400" dirty="0"/>
              <a:t>lines = </a:t>
            </a:r>
            <a:r>
              <a:rPr lang="en-US" sz="1400" dirty="0" err="1"/>
              <a:t>contents.splitlines</a:t>
            </a:r>
            <a:r>
              <a:rPr lang="en-US" sz="1400" dirty="0"/>
              <a:t>()</a:t>
            </a:r>
          </a:p>
          <a:p>
            <a:endParaRPr lang="en-US" sz="1400" dirty="0"/>
          </a:p>
          <a:p>
            <a:r>
              <a:rPr lang="en-US" sz="1400" dirty="0"/>
              <a:t># Iterate through each line and print it</a:t>
            </a:r>
          </a:p>
          <a:p>
            <a:r>
              <a:rPr lang="en-US" sz="1400" dirty="0"/>
              <a:t>for line in lines:</a:t>
            </a:r>
          </a:p>
          <a:p>
            <a:r>
              <a:rPr lang="en-US" sz="1400" dirty="0"/>
              <a:t>    print(line)</a:t>
            </a:r>
          </a:p>
          <a:p>
            <a:endParaRPr lang="en-US" sz="1400" dirty="0"/>
          </a:p>
          <a:p>
            <a:r>
              <a:rPr lang="en-US" sz="1400" dirty="0"/>
              <a:t>3.1415926535</a:t>
            </a:r>
          </a:p>
          <a:p>
            <a:r>
              <a:rPr lang="en-US" sz="1400" dirty="0"/>
              <a:t>8979323846</a:t>
            </a:r>
          </a:p>
          <a:p>
            <a:r>
              <a:rPr lang="en-US" sz="1400" dirty="0"/>
              <a:t>2643383279</a:t>
            </a:r>
          </a:p>
        </p:txBody>
      </p:sp>
    </p:spTree>
    <p:extLst>
      <p:ext uri="{BB962C8B-B14F-4D97-AF65-F5344CB8AC3E}">
        <p14:creationId xmlns:p14="http://schemas.microsoft.com/office/powerpoint/2010/main" val="4268735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31913" y="1582404"/>
            <a:ext cx="4255148" cy="3693191"/>
          </a:xfrm>
        </p:spPr>
        <p:txBody>
          <a:bodyPr/>
          <a:lstStyle/>
          <a:p>
            <a:r>
              <a:rPr lang="en-US" sz="1600" dirty="0"/>
              <a:t>The variable </a:t>
            </a:r>
            <a:r>
              <a:rPr lang="en-US" sz="1600" dirty="0" err="1"/>
              <a:t>pi_string</a:t>
            </a:r>
            <a:r>
              <a:rPr lang="en-US" sz="1600" dirty="0"/>
              <a:t> initially contains whitespace due to the left side of the digits in each line:</a:t>
            </a:r>
          </a:p>
          <a:p>
            <a:pPr marL="457200" lvl="1" indent="0">
              <a:buNone/>
            </a:pPr>
            <a:r>
              <a:rPr lang="en-US" sz="1400" dirty="0"/>
              <a:t>“3.1415926535</a:t>
            </a:r>
            <a:r>
              <a:rPr lang="en-US" sz="1400" dirty="0">
                <a:highlight>
                  <a:srgbClr val="FFFF00"/>
                </a:highlight>
              </a:rPr>
              <a:t> </a:t>
            </a:r>
            <a:r>
              <a:rPr lang="en-US" sz="1400" dirty="0"/>
              <a:t>8979323846</a:t>
            </a:r>
            <a:r>
              <a:rPr lang="en-US" sz="1400" dirty="0">
                <a:highlight>
                  <a:srgbClr val="FFFF00"/>
                </a:highlight>
              </a:rPr>
              <a:t> </a:t>
            </a:r>
            <a:r>
              <a:rPr lang="en-US" sz="1400" dirty="0"/>
              <a:t>264338327936”</a:t>
            </a:r>
            <a:endParaRPr lang="en-US" sz="1800" dirty="0"/>
          </a:p>
          <a:p>
            <a:r>
              <a:rPr lang="en-US" sz="1600" dirty="0"/>
              <a:t>Using </a:t>
            </a:r>
            <a:r>
              <a:rPr lang="en-US" sz="1600" dirty="0" err="1"/>
              <a:t>lstrip</a:t>
            </a:r>
            <a:r>
              <a:rPr lang="en-US" sz="1600" dirty="0"/>
              <a:t>() on each line removes the leading whitespace.</a:t>
            </a:r>
          </a:p>
          <a:p>
            <a:r>
              <a:rPr lang="en-US" sz="1600" dirty="0"/>
              <a:t>The final string contains pi to 30 decimal places and is 32 characters long, including the leading "3" and a decimal point.</a:t>
            </a:r>
          </a:p>
          <a:p>
            <a:pPr marL="0" indent="0">
              <a:buNone/>
            </a:pPr>
            <a:r>
              <a:rPr lang="en-US" sz="1400" dirty="0"/>
              <a:t>           “3.14159265358979323846264338327932”</a:t>
            </a:r>
          </a:p>
          <a:p>
            <a:r>
              <a:rPr lang="en-US" sz="1600" dirty="0"/>
              <a:t>Python interprets all text in the file as a string. </a:t>
            </a:r>
          </a:p>
          <a:p>
            <a:r>
              <a:rPr lang="en-US" sz="1600" dirty="0"/>
              <a:t>If you read in a number and want to work with that value in a numerical context, convert it to an integer using the int() function or a float using the float() function.</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Working with Files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Working with a File’s Contents</a:t>
            </a:r>
            <a:endParaRPr lang="en-AU" dirty="0"/>
          </a:p>
        </p:txBody>
      </p:sp>
      <p:sp>
        <p:nvSpPr>
          <p:cNvPr id="5" name="Rectangle 4">
            <a:extLst>
              <a:ext uri="{FF2B5EF4-FFF2-40B4-BE49-F238E27FC236}">
                <a16:creationId xmlns:a16="http://schemas.microsoft.com/office/drawing/2014/main" id="{72443A41-D702-B06F-BA94-70CCE1CE5638}"/>
              </a:ext>
            </a:extLst>
          </p:cNvPr>
          <p:cNvSpPr/>
          <p:nvPr/>
        </p:nvSpPr>
        <p:spPr>
          <a:xfrm>
            <a:off x="4631635" y="1577010"/>
            <a:ext cx="4068417" cy="45322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from </a:t>
            </a:r>
            <a:r>
              <a:rPr lang="en-US" sz="1400" dirty="0" err="1"/>
              <a:t>pathlib</a:t>
            </a:r>
            <a:r>
              <a:rPr lang="en-US" sz="1400" dirty="0"/>
              <a:t> import Path</a:t>
            </a:r>
          </a:p>
          <a:p>
            <a:r>
              <a:rPr lang="en-US" sz="1400" dirty="0"/>
              <a:t># Create a Path object representing the file 'pi_digits.txt'</a:t>
            </a:r>
          </a:p>
          <a:p>
            <a:r>
              <a:rPr lang="en-US" sz="1400" dirty="0"/>
              <a:t>path = Path('pi_digits.txt')</a:t>
            </a:r>
          </a:p>
          <a:p>
            <a:endParaRPr lang="en-US" sz="1400" dirty="0"/>
          </a:p>
          <a:p>
            <a:r>
              <a:rPr lang="en-US" sz="1400" dirty="0"/>
              <a:t># Read the entire contents of the file into a string</a:t>
            </a:r>
          </a:p>
          <a:p>
            <a:r>
              <a:rPr lang="en-US" sz="1400" dirty="0"/>
              <a:t>contents = </a:t>
            </a:r>
            <a:r>
              <a:rPr lang="en-US" sz="1400" dirty="0" err="1"/>
              <a:t>path.read_text</a:t>
            </a:r>
            <a:r>
              <a:rPr lang="en-US" sz="1400" dirty="0"/>
              <a:t>()</a:t>
            </a:r>
          </a:p>
          <a:p>
            <a:endParaRPr lang="en-US" sz="1400" dirty="0"/>
          </a:p>
          <a:p>
            <a:r>
              <a:rPr lang="en-US" sz="1400" dirty="0"/>
              <a:t># Split the string into a list of lines</a:t>
            </a:r>
          </a:p>
          <a:p>
            <a:r>
              <a:rPr lang="en-US" sz="1400" dirty="0"/>
              <a:t>lines = </a:t>
            </a:r>
            <a:r>
              <a:rPr lang="en-US" sz="1400" dirty="0" err="1"/>
              <a:t>contents.splitlines</a:t>
            </a:r>
            <a:r>
              <a:rPr lang="en-US" sz="1400" dirty="0"/>
              <a:t>()</a:t>
            </a:r>
          </a:p>
          <a:p>
            <a:endParaRPr lang="en-US" sz="1400" dirty="0"/>
          </a:p>
          <a:p>
            <a:r>
              <a:rPr lang="en-US" sz="1400" dirty="0"/>
              <a:t># Initialize a variable to hold the digits of pi</a:t>
            </a:r>
          </a:p>
          <a:p>
            <a:r>
              <a:rPr lang="en-US" sz="1400" dirty="0" err="1"/>
              <a:t>pi_string</a:t>
            </a:r>
            <a:r>
              <a:rPr lang="en-US" sz="1400" dirty="0"/>
              <a:t> = ''</a:t>
            </a:r>
          </a:p>
          <a:p>
            <a:r>
              <a:rPr lang="en-US" sz="1400" dirty="0"/>
              <a:t># Iterate through each line and add it to the </a:t>
            </a:r>
            <a:r>
              <a:rPr lang="en-US" sz="1400" dirty="0" err="1"/>
              <a:t>pi_string</a:t>
            </a:r>
            <a:endParaRPr lang="en-US" sz="1400" dirty="0"/>
          </a:p>
          <a:p>
            <a:r>
              <a:rPr lang="en-US" sz="1400" dirty="0"/>
              <a:t>for line in lines:</a:t>
            </a:r>
          </a:p>
          <a:p>
            <a:r>
              <a:rPr lang="en-US" sz="1400" dirty="0"/>
              <a:t>    </a:t>
            </a:r>
            <a:r>
              <a:rPr lang="en-US" sz="1400" dirty="0" err="1"/>
              <a:t>pi_string</a:t>
            </a:r>
            <a:r>
              <a:rPr lang="en-US" sz="1400" dirty="0"/>
              <a:t> += line</a:t>
            </a:r>
          </a:p>
          <a:p>
            <a:r>
              <a:rPr lang="en-US" sz="1400" dirty="0"/>
              <a:t># Print the resulting string and its length</a:t>
            </a:r>
          </a:p>
          <a:p>
            <a:r>
              <a:rPr lang="en-US" sz="1400" dirty="0"/>
              <a:t>print(</a:t>
            </a:r>
            <a:r>
              <a:rPr lang="en-US" sz="1400" dirty="0" err="1"/>
              <a:t>pi_string</a:t>
            </a:r>
            <a:r>
              <a:rPr lang="en-US" sz="1400" dirty="0"/>
              <a:t>)</a:t>
            </a:r>
          </a:p>
          <a:p>
            <a:r>
              <a:rPr lang="en-US" sz="1400" dirty="0"/>
              <a:t>print(</a:t>
            </a:r>
            <a:r>
              <a:rPr lang="en-US" sz="1400" dirty="0" err="1"/>
              <a:t>len</a:t>
            </a:r>
            <a:r>
              <a:rPr lang="en-US" sz="1400" dirty="0"/>
              <a:t>(</a:t>
            </a:r>
            <a:r>
              <a:rPr lang="en-US" sz="1400" dirty="0" err="1"/>
              <a:t>pi_string</a:t>
            </a:r>
            <a:r>
              <a:rPr lang="en-US" sz="1400" dirty="0"/>
              <a:t>))</a:t>
            </a:r>
          </a:p>
        </p:txBody>
      </p:sp>
    </p:spTree>
    <p:extLst>
      <p:ext uri="{BB962C8B-B14F-4D97-AF65-F5344CB8AC3E}">
        <p14:creationId xmlns:p14="http://schemas.microsoft.com/office/powerpoint/2010/main" val="12973290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Roboto Bk"/>
        <a:ea typeface=""/>
        <a:cs typeface=""/>
      </a:majorFont>
      <a:minorFont>
        <a:latin typeface="Robo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09594A9-D45A-404D-9033-AD7CE01A26D8}" vid="{1B7DD106-BE14-4AF8-B623-C546648E96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956267e-7d50-46d0-9b27-8f911a5b38ff}" enabled="1" method="Standard" siteId="{6c637512-c417-4e78-9d62-b61258e4b619}" contentBits="0" removed="0"/>
</clbl:labelList>
</file>

<file path=docProps/app.xml><?xml version="1.0" encoding="utf-8"?>
<Properties xmlns="http://schemas.openxmlformats.org/officeDocument/2006/extended-properties" xmlns:vt="http://schemas.openxmlformats.org/officeDocument/2006/docPropsVTypes">
  <Template>HE ppt</Template>
  <TotalTime>622</TotalTime>
  <Words>5262</Words>
  <Application>Microsoft Office PowerPoint</Application>
  <PresentationFormat>On-screen Show (4:3)</PresentationFormat>
  <Paragraphs>579</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Fira Sans Extra Condensed Medium</vt:lpstr>
      <vt:lpstr>Roboto Bk</vt:lpstr>
      <vt:lpstr>SimSun</vt:lpstr>
      <vt:lpstr>Arial</vt:lpstr>
      <vt:lpstr>Calibri</vt:lpstr>
      <vt:lpstr>Cambria</vt:lpstr>
      <vt:lpstr>Roboto</vt:lpstr>
      <vt:lpstr>Office Theme</vt:lpstr>
      <vt:lpstr>Error Handling &amp; Debugging </vt:lpstr>
      <vt:lpstr>Chapter 10 </vt:lpstr>
      <vt:lpstr>Topics Covered</vt:lpstr>
      <vt:lpstr>Working with Files</vt:lpstr>
      <vt:lpstr>Working with Files</vt:lpstr>
      <vt:lpstr>Working with Files</vt:lpstr>
      <vt:lpstr>Working with Files</vt:lpstr>
      <vt:lpstr>Working with Files</vt:lpstr>
      <vt:lpstr>Working with Files</vt:lpstr>
      <vt:lpstr>Working with Files</vt:lpstr>
      <vt:lpstr>Working with Files</vt:lpstr>
      <vt:lpstr>Working with Files</vt:lpstr>
      <vt:lpstr>Exceptions</vt:lpstr>
      <vt:lpstr>Exceptions</vt:lpstr>
      <vt:lpstr>Exceptions</vt:lpstr>
      <vt:lpstr>Exceptions</vt:lpstr>
      <vt:lpstr>Exceptions</vt:lpstr>
      <vt:lpstr>Exceptions</vt:lpstr>
      <vt:lpstr>Exceptions</vt:lpstr>
      <vt:lpstr>Exceptions</vt:lpstr>
      <vt:lpstr>Exceptions</vt:lpstr>
      <vt:lpstr>Exceptions</vt:lpstr>
      <vt:lpstr>Storing Data</vt:lpstr>
      <vt:lpstr>Storing Data</vt:lpstr>
      <vt:lpstr>Storing Data</vt:lpstr>
      <vt:lpstr>Storing Data</vt:lpstr>
      <vt:lpstr>Refactoring</vt:lpstr>
      <vt:lpstr>Refactoring</vt:lpstr>
      <vt:lpstr>Refactoring</vt:lpstr>
      <vt:lpstr>Lab Exercise</vt:lpstr>
      <vt:lpstr>Lab Exercise</vt:lpstr>
      <vt:lpstr>Lab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Jerabel</dc:creator>
  <cp:lastModifiedBy>Lam, Sean</cp:lastModifiedBy>
  <cp:revision>63</cp:revision>
  <dcterms:created xsi:type="dcterms:W3CDTF">2021-02-08T04:03:30Z</dcterms:created>
  <dcterms:modified xsi:type="dcterms:W3CDTF">2023-12-29T03:23:46Z</dcterms:modified>
</cp:coreProperties>
</file>