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7" r:id="rId3"/>
    <p:sldId id="258" r:id="rId4"/>
    <p:sldId id="259" r:id="rId5"/>
    <p:sldId id="278" r:id="rId6"/>
    <p:sldId id="298" r:id="rId7"/>
    <p:sldId id="300" r:id="rId8"/>
    <p:sldId id="301" r:id="rId9"/>
    <p:sldId id="302" r:id="rId10"/>
    <p:sldId id="304" r:id="rId11"/>
    <p:sldId id="306" r:id="rId12"/>
    <p:sldId id="307" r:id="rId13"/>
    <p:sldId id="308" r:id="rId14"/>
    <p:sldId id="309" r:id="rId15"/>
    <p:sldId id="310" r:id="rId16"/>
    <p:sldId id="311" r:id="rId17"/>
    <p:sldId id="312" r:id="rId18"/>
    <p:sldId id="313" r:id="rId19"/>
    <p:sldId id="314" r:id="rId20"/>
    <p:sldId id="315" r:id="rId21"/>
    <p:sldId id="317" r:id="rId22"/>
    <p:sldId id="318" r:id="rId23"/>
    <p:sldId id="320" r:id="rId24"/>
    <p:sldId id="321" r:id="rId25"/>
    <p:sldId id="322" r:id="rId26"/>
    <p:sldId id="297" r:id="rId27"/>
    <p:sldId id="277" r:id="rId28"/>
    <p:sldId id="31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434343"/>
    <a:srgbClr val="10253F"/>
    <a:srgbClr val="A7B6E7"/>
    <a:srgbClr val="222A35"/>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1526" y="77"/>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l Abu Salih" userId="c9d3cdf4-560d-4f9d-8d15-147eae1033e9" providerId="ADAL" clId="{6D13C01F-F5C3-4423-AF71-84B0C6541424}"/>
    <pc:docChg chg="delSld">
      <pc:chgData name="Bilal Abu Salih" userId="c9d3cdf4-560d-4f9d-8d15-147eae1033e9" providerId="ADAL" clId="{6D13C01F-F5C3-4423-AF71-84B0C6541424}" dt="2024-10-25T12:17:20.832" v="0" actId="47"/>
      <pc:docMkLst>
        <pc:docMk/>
      </pc:docMkLst>
      <pc:sldChg chg="del">
        <pc:chgData name="Bilal Abu Salih" userId="c9d3cdf4-560d-4f9d-8d15-147eae1033e9" providerId="ADAL" clId="{6D13C01F-F5C3-4423-AF71-84B0C6541424}" dt="2024-10-25T12:17:20.832" v="0" actId="47"/>
        <pc:sldMkLst>
          <pc:docMk/>
          <pc:sldMk cId="3047324580" sldId="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764FF3-FEDD-4122-9599-C40D1D7D28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79A84BFF-AF1D-43C6-B708-191B69ED8F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128E2-23C0-48B4-B551-CBCFC83811F2}" type="datetimeFigureOut">
              <a:rPr lang="en-AU" smtClean="0"/>
              <a:t>24/10/2024</a:t>
            </a:fld>
            <a:endParaRPr lang="en-AU"/>
          </a:p>
        </p:txBody>
      </p:sp>
      <p:sp>
        <p:nvSpPr>
          <p:cNvPr id="4" name="Footer Placeholder 3">
            <a:extLst>
              <a:ext uri="{FF2B5EF4-FFF2-40B4-BE49-F238E27FC236}">
                <a16:creationId xmlns:a16="http://schemas.microsoft.com/office/drawing/2014/main" id="{00ACF70E-CEC6-45D4-8D00-6BBDD3B0AF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4AC63393-035D-4541-8B1D-C0559CD828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5FE7B0-24A7-476F-BB12-9DB7C00DBFFF}" type="slidenum">
              <a:rPr lang="en-AU" smtClean="0"/>
              <a:t>‹#›</a:t>
            </a:fld>
            <a:endParaRPr lang="en-AU"/>
          </a:p>
        </p:txBody>
      </p:sp>
    </p:spTree>
    <p:extLst>
      <p:ext uri="{BB962C8B-B14F-4D97-AF65-F5344CB8AC3E}">
        <p14:creationId xmlns:p14="http://schemas.microsoft.com/office/powerpoint/2010/main" val="774425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099C7-D3E8-48CE-A2A5-8918A9FCFD65}" type="datetimeFigureOut">
              <a:rPr lang="en-AU" smtClean="0"/>
              <a:t>24/10/2024</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557CF-55A9-40BF-830D-7B9D21C564F8}" type="slidenum">
              <a:rPr lang="en-AU" smtClean="0"/>
              <a:t>‹#›</a:t>
            </a:fld>
            <a:endParaRPr lang="en-AU"/>
          </a:p>
        </p:txBody>
      </p:sp>
    </p:spTree>
    <p:extLst>
      <p:ext uri="{BB962C8B-B14F-4D97-AF65-F5344CB8AC3E}">
        <p14:creationId xmlns:p14="http://schemas.microsoft.com/office/powerpoint/2010/main" val="263996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2417F3-E946-4134-9474-37CCDE95562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42" y="1"/>
            <a:ext cx="9143999" cy="6857999"/>
          </a:xfrm>
          <a:prstGeom prst="rect">
            <a:avLst/>
          </a:prstGeom>
        </p:spPr>
      </p:pic>
      <p:sp>
        <p:nvSpPr>
          <p:cNvPr id="8" name="Rectangle 7">
            <a:extLst>
              <a:ext uri="{FF2B5EF4-FFF2-40B4-BE49-F238E27FC236}">
                <a16:creationId xmlns:a16="http://schemas.microsoft.com/office/drawing/2014/main" id="{5D72F200-1517-4323-9CC0-0FA1B3D82FC3}"/>
              </a:ext>
            </a:extLst>
          </p:cNvPr>
          <p:cNvSpPr/>
          <p:nvPr userDrawn="1"/>
        </p:nvSpPr>
        <p:spPr>
          <a:xfrm>
            <a:off x="0" y="5283207"/>
            <a:ext cx="9144000" cy="1308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a:extLst>
              <a:ext uri="{FF2B5EF4-FFF2-40B4-BE49-F238E27FC236}">
                <a16:creationId xmlns:a16="http://schemas.microsoft.com/office/drawing/2014/main" id="{4CE722D6-0B3A-4C8C-92CE-F8ADC3584771}"/>
              </a:ext>
            </a:extLst>
          </p:cNvPr>
          <p:cNvSpPr txBox="1">
            <a:spLocks/>
          </p:cNvSpPr>
          <p:nvPr userDrawn="1"/>
        </p:nvSpPr>
        <p:spPr>
          <a:xfrm>
            <a:off x="0" y="5680577"/>
            <a:ext cx="9144000" cy="7595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defTabSz="914400" rtl="0" eaLnBrk="1" latinLnBrk="0" hangingPunct="1"/>
            <a:endParaRPr lang="en-US" sz="1600" kern="1200" dirty="0">
              <a:solidFill>
                <a:schemeClr val="tx1">
                  <a:lumMod val="85000"/>
                  <a:lumOff val="15000"/>
                </a:schemeClr>
              </a:solidFill>
              <a:latin typeface="Roboto"/>
              <a:ea typeface="+mn-ea"/>
              <a:cs typeface="Arial" panose="020B0604020202020204" pitchFamily="34" charset="0"/>
            </a:endParaRPr>
          </a:p>
        </p:txBody>
      </p:sp>
      <p:sp>
        <p:nvSpPr>
          <p:cNvPr id="14" name="Text Placeholder 2">
            <a:extLst>
              <a:ext uri="{FF2B5EF4-FFF2-40B4-BE49-F238E27FC236}">
                <a16:creationId xmlns:a16="http://schemas.microsoft.com/office/drawing/2014/main" id="{ED2C5196-C1E7-4CE9-B3B8-11C7EBF23CB9}"/>
              </a:ext>
            </a:extLst>
          </p:cNvPr>
          <p:cNvSpPr txBox="1">
            <a:spLocks/>
          </p:cNvSpPr>
          <p:nvPr userDrawn="1"/>
        </p:nvSpPr>
        <p:spPr>
          <a:xfrm>
            <a:off x="0" y="6591300"/>
            <a:ext cx="9144000" cy="1905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solidFill>
                  <a:schemeClr val="bg1"/>
                </a:solidFill>
                <a:latin typeface="Arial" panose="020B0604020202020204" pitchFamily="34" charset="0"/>
                <a:cs typeface="Arial" panose="020B0604020202020204" pitchFamily="34" charset="0"/>
              </a:rPr>
              <a:t>© Stanley College 2021</a:t>
            </a:r>
          </a:p>
        </p:txBody>
      </p:sp>
      <p:sp>
        <p:nvSpPr>
          <p:cNvPr id="9" name="Text Placeholder 8">
            <a:extLst>
              <a:ext uri="{FF2B5EF4-FFF2-40B4-BE49-F238E27FC236}">
                <a16:creationId xmlns:a16="http://schemas.microsoft.com/office/drawing/2014/main" id="{5CC411AA-04AF-452C-B6C9-3EDF1D6FB007}"/>
              </a:ext>
            </a:extLst>
          </p:cNvPr>
          <p:cNvSpPr>
            <a:spLocks noGrp="1"/>
          </p:cNvSpPr>
          <p:nvPr>
            <p:ph type="body" sz="quarter" idx="10" hasCustomPrompt="1"/>
          </p:nvPr>
        </p:nvSpPr>
        <p:spPr>
          <a:xfrm>
            <a:off x="-4442" y="6000747"/>
            <a:ext cx="4210682" cy="590554"/>
          </a:xfrm>
          <a:prstGeom prst="rect">
            <a:avLst/>
          </a:prstGeom>
        </p:spPr>
        <p:txBody>
          <a:bodyPr/>
          <a:lstStyle>
            <a:lvl1pPr marL="0" indent="0" algn="l" defTabSz="914400" rtl="0" eaLnBrk="1" latinLnBrk="0" hangingPunct="1">
              <a:buNone/>
              <a:defRPr lang="en-US" sz="1600" kern="1200" dirty="0">
                <a:solidFill>
                  <a:schemeClr val="tx1">
                    <a:lumMod val="85000"/>
                    <a:lumOff val="15000"/>
                  </a:schemeClr>
                </a:solidFill>
                <a:latin typeface="Roboto"/>
                <a:ea typeface="+mn-ea"/>
                <a:cs typeface="Arial" panose="020B0604020202020204" pitchFamily="34" charset="0"/>
              </a:defRPr>
            </a:lvl1pPr>
            <a:lvl2pPr marL="457200" indent="0">
              <a:buNone/>
              <a:defRPr/>
            </a:lvl2pPr>
          </a:lstStyle>
          <a:p>
            <a:pPr marL="0" algn="l" defTabSz="914400" rtl="0" eaLnBrk="1" latinLnBrk="0" hangingPunct="1"/>
            <a:r>
              <a:rPr lang="en-US" sz="2800" kern="1200" dirty="0">
                <a:solidFill>
                  <a:schemeClr val="tx1">
                    <a:lumMod val="85000"/>
                    <a:lumOff val="15000"/>
                  </a:schemeClr>
                </a:solidFill>
                <a:latin typeface="Roboto"/>
                <a:ea typeface="+mn-ea"/>
                <a:cs typeface="Arial" panose="020B0604020202020204" pitchFamily="34" charset="0"/>
              </a:rPr>
              <a:t>Lecture | Week x</a:t>
            </a:r>
          </a:p>
        </p:txBody>
      </p:sp>
      <p:sp>
        <p:nvSpPr>
          <p:cNvPr id="10" name="Title 9">
            <a:extLst>
              <a:ext uri="{FF2B5EF4-FFF2-40B4-BE49-F238E27FC236}">
                <a16:creationId xmlns:a16="http://schemas.microsoft.com/office/drawing/2014/main" id="{631A1606-F0F7-4A69-80D7-36AA3B890FE1}"/>
              </a:ext>
            </a:extLst>
          </p:cNvPr>
          <p:cNvSpPr>
            <a:spLocks noGrp="1"/>
          </p:cNvSpPr>
          <p:nvPr>
            <p:ph type="title" hasCustomPrompt="1"/>
          </p:nvPr>
        </p:nvSpPr>
        <p:spPr>
          <a:xfrm>
            <a:off x="-4442" y="5283206"/>
            <a:ext cx="7886700" cy="670744"/>
          </a:xfrm>
          <a:prstGeom prst="rect">
            <a:avLst/>
          </a:prstGeom>
        </p:spPr>
        <p:txBody>
          <a:bodyPr/>
          <a:lstStyle>
            <a:lvl1pPr>
              <a:defRPr sz="2800"/>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400" b="1" dirty="0">
                <a:solidFill>
                  <a:schemeClr val="tx1"/>
                </a:solidFill>
                <a:latin typeface="Roboto"/>
                <a:cs typeface="Arial" panose="020B0604020202020204" pitchFamily="34" charset="0"/>
              </a:rPr>
              <a:t>Unit Code: Unit Title</a:t>
            </a:r>
            <a:endParaRPr lang="en-AU" dirty="0"/>
          </a:p>
        </p:txBody>
      </p:sp>
    </p:spTree>
    <p:extLst>
      <p:ext uri="{BB962C8B-B14F-4D97-AF65-F5344CB8AC3E}">
        <p14:creationId xmlns:p14="http://schemas.microsoft.com/office/powerpoint/2010/main" val="336744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nip Single Corner Rectangle 5">
            <a:extLst>
              <a:ext uri="{FF2B5EF4-FFF2-40B4-BE49-F238E27FC236}">
                <a16:creationId xmlns:a16="http://schemas.microsoft.com/office/drawing/2014/main" id="{C22DB5BB-B30E-4D05-A840-F25455E9519B}"/>
              </a:ext>
            </a:extLst>
          </p:cNvPr>
          <p:cNvSpPr/>
          <p:nvPr userDrawn="1"/>
        </p:nvSpPr>
        <p:spPr>
          <a:xfrm>
            <a:off x="0" y="1757571"/>
            <a:ext cx="5867400" cy="3048000"/>
          </a:xfrm>
          <a:custGeom>
            <a:avLst/>
            <a:gdLst>
              <a:gd name="connsiteX0" fmla="*/ 0 w 5867400"/>
              <a:gd name="connsiteY0" fmla="*/ 0 h 3048000"/>
              <a:gd name="connsiteX1" fmla="*/ 4343400 w 5867400"/>
              <a:gd name="connsiteY1" fmla="*/ 0 h 3048000"/>
              <a:gd name="connsiteX2" fmla="*/ 5867400 w 5867400"/>
              <a:gd name="connsiteY2" fmla="*/ 1524000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55772 w 5867400"/>
              <a:gd name="connsiteY2" fmla="*/ 19158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083629 w 5867400"/>
              <a:gd name="connsiteY2" fmla="*/ 21444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867400 w 5867400"/>
              <a:gd name="connsiteY2" fmla="*/ 3048000 h 3048000"/>
              <a:gd name="connsiteX3" fmla="*/ 0 w 5867400"/>
              <a:gd name="connsiteY3" fmla="*/ 3048000 h 3048000"/>
              <a:gd name="connsiteX4" fmla="*/ 0 w 58674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3048000">
                <a:moveTo>
                  <a:pt x="0" y="0"/>
                </a:moveTo>
                <a:lnTo>
                  <a:pt x="3254828" y="10886"/>
                </a:lnTo>
                <a:lnTo>
                  <a:pt x="5867400" y="3048000"/>
                </a:lnTo>
                <a:lnTo>
                  <a:pt x="0" y="3048000"/>
                </a:lnTo>
                <a:lnTo>
                  <a:pt x="0" y="0"/>
                </a:lnTo>
                <a:close/>
              </a:path>
            </a:pathLst>
          </a:cu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52CF5851-E0F4-4307-BFC4-8F92FCC0FB53}"/>
              </a:ext>
            </a:extLst>
          </p:cNvPr>
          <p:cNvSpPr/>
          <p:nvPr userDrawn="1"/>
        </p:nvSpPr>
        <p:spPr>
          <a:xfrm>
            <a:off x="2286000" y="1311260"/>
            <a:ext cx="947057" cy="457200"/>
          </a:xfrm>
          <a:prstGeom prst="triangl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Single Corner Rectangle 5">
            <a:extLst>
              <a:ext uri="{FF2B5EF4-FFF2-40B4-BE49-F238E27FC236}">
                <a16:creationId xmlns:a16="http://schemas.microsoft.com/office/drawing/2014/main" id="{0740E96A-D3C7-4CC2-A588-D49D2C7FF191}"/>
              </a:ext>
            </a:extLst>
          </p:cNvPr>
          <p:cNvSpPr/>
          <p:nvPr userDrawn="1"/>
        </p:nvSpPr>
        <p:spPr>
          <a:xfrm rot="10800000">
            <a:off x="4868778" y="1768461"/>
            <a:ext cx="4275221" cy="3048000"/>
          </a:xfrm>
          <a:custGeom>
            <a:avLst/>
            <a:gdLst>
              <a:gd name="connsiteX0" fmla="*/ 0 w 5867400"/>
              <a:gd name="connsiteY0" fmla="*/ 0 h 3048000"/>
              <a:gd name="connsiteX1" fmla="*/ 4343400 w 5867400"/>
              <a:gd name="connsiteY1" fmla="*/ 0 h 3048000"/>
              <a:gd name="connsiteX2" fmla="*/ 5867400 w 5867400"/>
              <a:gd name="connsiteY2" fmla="*/ 1524000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55772 w 5867400"/>
              <a:gd name="connsiteY2" fmla="*/ 19158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083629 w 5867400"/>
              <a:gd name="connsiteY2" fmla="*/ 21444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0 h 3048000"/>
              <a:gd name="connsiteX1" fmla="*/ 2461533 w 5867400"/>
              <a:gd name="connsiteY1" fmla="*/ 32658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0 h 3048000"/>
              <a:gd name="connsiteX1" fmla="*/ 2281918 w 5867400"/>
              <a:gd name="connsiteY1" fmla="*/ 97972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0 h 3048000"/>
              <a:gd name="connsiteX1" fmla="*/ 2296887 w 5867400"/>
              <a:gd name="connsiteY1" fmla="*/ 32657 h 3048000"/>
              <a:gd name="connsiteX2" fmla="*/ 5867400 w 5867400"/>
              <a:gd name="connsiteY2" fmla="*/ 3048000 h 3048000"/>
              <a:gd name="connsiteX3" fmla="*/ 0 w 5867400"/>
              <a:gd name="connsiteY3" fmla="*/ 3048000 h 3048000"/>
              <a:gd name="connsiteX4" fmla="*/ 0 w 58674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3048000">
                <a:moveTo>
                  <a:pt x="0" y="0"/>
                </a:moveTo>
                <a:lnTo>
                  <a:pt x="2296887" y="32657"/>
                </a:lnTo>
                <a:lnTo>
                  <a:pt x="5867400" y="3048000"/>
                </a:lnTo>
                <a:lnTo>
                  <a:pt x="0" y="3048000"/>
                </a:lnTo>
                <a:lnTo>
                  <a:pt x="0" y="0"/>
                </a:lnTo>
                <a:close/>
              </a:path>
            </a:pathLst>
          </a:cu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Single Corner Rectangle 5">
            <a:extLst>
              <a:ext uri="{FF2B5EF4-FFF2-40B4-BE49-F238E27FC236}">
                <a16:creationId xmlns:a16="http://schemas.microsoft.com/office/drawing/2014/main" id="{7488080A-98C8-4976-92D0-120CED1E4B74}"/>
              </a:ext>
            </a:extLst>
          </p:cNvPr>
          <p:cNvSpPr/>
          <p:nvPr userDrawn="1"/>
        </p:nvSpPr>
        <p:spPr>
          <a:xfrm>
            <a:off x="-1" y="4816461"/>
            <a:ext cx="3716410" cy="1889139"/>
          </a:xfrm>
          <a:custGeom>
            <a:avLst/>
            <a:gdLst>
              <a:gd name="connsiteX0" fmla="*/ 0 w 5867400"/>
              <a:gd name="connsiteY0" fmla="*/ 0 h 3048000"/>
              <a:gd name="connsiteX1" fmla="*/ 4343400 w 5867400"/>
              <a:gd name="connsiteY1" fmla="*/ 0 h 3048000"/>
              <a:gd name="connsiteX2" fmla="*/ 5867400 w 5867400"/>
              <a:gd name="connsiteY2" fmla="*/ 1524000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55772 w 5867400"/>
              <a:gd name="connsiteY2" fmla="*/ 19158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4343400 w 5867400"/>
              <a:gd name="connsiteY1" fmla="*/ 0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312229 w 5867400"/>
              <a:gd name="connsiteY2" fmla="*/ 1948542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083629 w 5867400"/>
              <a:gd name="connsiteY2" fmla="*/ 2144485 h 3048000"/>
              <a:gd name="connsiteX3" fmla="*/ 5867400 w 5867400"/>
              <a:gd name="connsiteY3" fmla="*/ 3048000 h 3048000"/>
              <a:gd name="connsiteX4" fmla="*/ 0 w 5867400"/>
              <a:gd name="connsiteY4" fmla="*/ 3048000 h 3048000"/>
              <a:gd name="connsiteX5" fmla="*/ 0 w 5867400"/>
              <a:gd name="connsiteY5" fmla="*/ 0 h 3048000"/>
              <a:gd name="connsiteX0" fmla="*/ 0 w 5867400"/>
              <a:gd name="connsiteY0" fmla="*/ 0 h 3048000"/>
              <a:gd name="connsiteX1" fmla="*/ 3254828 w 5867400"/>
              <a:gd name="connsiteY1" fmla="*/ 10886 h 3048000"/>
              <a:gd name="connsiteX2" fmla="*/ 5867400 w 5867400"/>
              <a:gd name="connsiteY2" fmla="*/ 3048000 h 3048000"/>
              <a:gd name="connsiteX3" fmla="*/ 0 w 5867400"/>
              <a:gd name="connsiteY3" fmla="*/ 3048000 h 3048000"/>
              <a:gd name="connsiteX4" fmla="*/ 0 w 5867400"/>
              <a:gd name="connsiteY4" fmla="*/ 0 h 3048000"/>
              <a:gd name="connsiteX0" fmla="*/ 0 w 5867400"/>
              <a:gd name="connsiteY0" fmla="*/ 12029 h 3060029"/>
              <a:gd name="connsiteX1" fmla="*/ 5640474 w 5867400"/>
              <a:gd name="connsiteY1" fmla="*/ 0 h 3060029"/>
              <a:gd name="connsiteX2" fmla="*/ 5867400 w 5867400"/>
              <a:gd name="connsiteY2" fmla="*/ 3060029 h 3060029"/>
              <a:gd name="connsiteX3" fmla="*/ 0 w 5867400"/>
              <a:gd name="connsiteY3" fmla="*/ 3060029 h 3060029"/>
              <a:gd name="connsiteX4" fmla="*/ 0 w 5867400"/>
              <a:gd name="connsiteY4" fmla="*/ 12029 h 3060029"/>
              <a:gd name="connsiteX0" fmla="*/ 0 w 5640474"/>
              <a:gd name="connsiteY0" fmla="*/ 12029 h 3060029"/>
              <a:gd name="connsiteX1" fmla="*/ 5640474 w 5640474"/>
              <a:gd name="connsiteY1" fmla="*/ 0 h 3060029"/>
              <a:gd name="connsiteX2" fmla="*/ 2591973 w 5640474"/>
              <a:gd name="connsiteY2" fmla="*/ 3060029 h 3060029"/>
              <a:gd name="connsiteX3" fmla="*/ 0 w 5640474"/>
              <a:gd name="connsiteY3" fmla="*/ 3060029 h 3060029"/>
              <a:gd name="connsiteX4" fmla="*/ 0 w 5640474"/>
              <a:gd name="connsiteY4" fmla="*/ 12029 h 3060029"/>
              <a:gd name="connsiteX0" fmla="*/ 0 w 5640474"/>
              <a:gd name="connsiteY0" fmla="*/ 12029 h 3060029"/>
              <a:gd name="connsiteX1" fmla="*/ 5640474 w 5640474"/>
              <a:gd name="connsiteY1" fmla="*/ 0 h 3060029"/>
              <a:gd name="connsiteX2" fmla="*/ 3236742 w 5640474"/>
              <a:gd name="connsiteY2" fmla="*/ 3037113 h 3060029"/>
              <a:gd name="connsiteX3" fmla="*/ 0 w 5640474"/>
              <a:gd name="connsiteY3" fmla="*/ 3060029 h 3060029"/>
              <a:gd name="connsiteX4" fmla="*/ 0 w 5640474"/>
              <a:gd name="connsiteY4" fmla="*/ 12029 h 3060029"/>
              <a:gd name="connsiteX0" fmla="*/ 0 w 4402517"/>
              <a:gd name="connsiteY0" fmla="*/ 12029 h 3060029"/>
              <a:gd name="connsiteX1" fmla="*/ 4402517 w 4402517"/>
              <a:gd name="connsiteY1" fmla="*/ 0 h 3060029"/>
              <a:gd name="connsiteX2" fmla="*/ 3236742 w 4402517"/>
              <a:gd name="connsiteY2" fmla="*/ 3037113 h 3060029"/>
              <a:gd name="connsiteX3" fmla="*/ 0 w 4402517"/>
              <a:gd name="connsiteY3" fmla="*/ 3060029 h 3060029"/>
              <a:gd name="connsiteX4" fmla="*/ 0 w 4402517"/>
              <a:gd name="connsiteY4" fmla="*/ 12029 h 3060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2517" h="3060029">
                <a:moveTo>
                  <a:pt x="0" y="12029"/>
                </a:moveTo>
                <a:lnTo>
                  <a:pt x="4402517" y="0"/>
                </a:lnTo>
                <a:lnTo>
                  <a:pt x="3236742" y="3037113"/>
                </a:lnTo>
                <a:lnTo>
                  <a:pt x="0" y="3060029"/>
                </a:lnTo>
                <a:lnTo>
                  <a:pt x="0" y="1202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9">
            <a:extLst>
              <a:ext uri="{FF2B5EF4-FFF2-40B4-BE49-F238E27FC236}">
                <a16:creationId xmlns:a16="http://schemas.microsoft.com/office/drawing/2014/main" id="{5578FDB3-61F8-429B-BB5F-E919BB0719F7}"/>
              </a:ext>
            </a:extLst>
          </p:cNvPr>
          <p:cNvSpPr/>
          <p:nvPr userDrawn="1"/>
        </p:nvSpPr>
        <p:spPr>
          <a:xfrm rot="8541333">
            <a:off x="4305719" y="258689"/>
            <a:ext cx="1506607" cy="5576714"/>
          </a:xfrm>
          <a:custGeom>
            <a:avLst/>
            <a:gdLst>
              <a:gd name="connsiteX0" fmla="*/ 0 w 2438400"/>
              <a:gd name="connsiteY0" fmla="*/ 3733800 h 3733800"/>
              <a:gd name="connsiteX1" fmla="*/ 609600 w 2438400"/>
              <a:gd name="connsiteY1" fmla="*/ 0 h 3733800"/>
              <a:gd name="connsiteX2" fmla="*/ 2438400 w 2438400"/>
              <a:gd name="connsiteY2" fmla="*/ 0 h 3733800"/>
              <a:gd name="connsiteX3" fmla="*/ 1828800 w 2438400"/>
              <a:gd name="connsiteY3" fmla="*/ 3733800 h 3733800"/>
              <a:gd name="connsiteX4" fmla="*/ 0 w 2438400"/>
              <a:gd name="connsiteY4" fmla="*/ 3733800 h 3733800"/>
              <a:gd name="connsiteX0" fmla="*/ 0 w 2196977"/>
              <a:gd name="connsiteY0" fmla="*/ 2680113 h 3733800"/>
              <a:gd name="connsiteX1" fmla="*/ 368177 w 2196977"/>
              <a:gd name="connsiteY1" fmla="*/ 0 h 3733800"/>
              <a:gd name="connsiteX2" fmla="*/ 2196977 w 2196977"/>
              <a:gd name="connsiteY2" fmla="*/ 0 h 3733800"/>
              <a:gd name="connsiteX3" fmla="*/ 1587377 w 2196977"/>
              <a:gd name="connsiteY3" fmla="*/ 3733800 h 3733800"/>
              <a:gd name="connsiteX4" fmla="*/ 0 w 2196977"/>
              <a:gd name="connsiteY4" fmla="*/ 2680113 h 3733800"/>
              <a:gd name="connsiteX0" fmla="*/ 0 w 1789416"/>
              <a:gd name="connsiteY0" fmla="*/ 2680113 h 3733800"/>
              <a:gd name="connsiteX1" fmla="*/ 368177 w 1789416"/>
              <a:gd name="connsiteY1" fmla="*/ 0 h 3733800"/>
              <a:gd name="connsiteX2" fmla="*/ 1789416 w 1789416"/>
              <a:gd name="connsiteY2" fmla="*/ 1095721 h 3733800"/>
              <a:gd name="connsiteX3" fmla="*/ 1587377 w 1789416"/>
              <a:gd name="connsiteY3" fmla="*/ 3733800 h 3733800"/>
              <a:gd name="connsiteX4" fmla="*/ 0 w 1789416"/>
              <a:gd name="connsiteY4" fmla="*/ 2680113 h 3733800"/>
              <a:gd name="connsiteX0" fmla="*/ 0 w 1771571"/>
              <a:gd name="connsiteY0" fmla="*/ 2499383 h 3733800"/>
              <a:gd name="connsiteX1" fmla="*/ 350332 w 1771571"/>
              <a:gd name="connsiteY1" fmla="*/ 0 h 3733800"/>
              <a:gd name="connsiteX2" fmla="*/ 1771571 w 1771571"/>
              <a:gd name="connsiteY2" fmla="*/ 1095721 h 3733800"/>
              <a:gd name="connsiteX3" fmla="*/ 1569532 w 1771571"/>
              <a:gd name="connsiteY3" fmla="*/ 3733800 h 3733800"/>
              <a:gd name="connsiteX4" fmla="*/ 0 w 1771571"/>
              <a:gd name="connsiteY4" fmla="*/ 2499383 h 3733800"/>
              <a:gd name="connsiteX0" fmla="*/ 0 w 1823829"/>
              <a:gd name="connsiteY0" fmla="*/ 2519855 h 3733800"/>
              <a:gd name="connsiteX1" fmla="*/ 402590 w 1823829"/>
              <a:gd name="connsiteY1" fmla="*/ 0 h 3733800"/>
              <a:gd name="connsiteX2" fmla="*/ 1823829 w 1823829"/>
              <a:gd name="connsiteY2" fmla="*/ 1095721 h 3733800"/>
              <a:gd name="connsiteX3" fmla="*/ 1621790 w 1823829"/>
              <a:gd name="connsiteY3" fmla="*/ 3733800 h 3733800"/>
              <a:gd name="connsiteX4" fmla="*/ 0 w 1823829"/>
              <a:gd name="connsiteY4" fmla="*/ 2519855 h 3733800"/>
              <a:gd name="connsiteX0" fmla="*/ 0 w 1621790"/>
              <a:gd name="connsiteY0" fmla="*/ 2773917 h 3987862"/>
              <a:gd name="connsiteX1" fmla="*/ 402590 w 1621790"/>
              <a:gd name="connsiteY1" fmla="*/ 254062 h 3987862"/>
              <a:gd name="connsiteX2" fmla="*/ 1381948 w 1621790"/>
              <a:gd name="connsiteY2" fmla="*/ 0 h 3987862"/>
              <a:gd name="connsiteX3" fmla="*/ 1621790 w 1621790"/>
              <a:gd name="connsiteY3" fmla="*/ 3987862 h 3987862"/>
              <a:gd name="connsiteX4" fmla="*/ 0 w 1621790"/>
              <a:gd name="connsiteY4" fmla="*/ 2773917 h 3987862"/>
              <a:gd name="connsiteX0" fmla="*/ 0 w 1621790"/>
              <a:gd name="connsiteY0" fmla="*/ 3726807 h 4940752"/>
              <a:gd name="connsiteX1" fmla="*/ 130123 w 1621790"/>
              <a:gd name="connsiteY1" fmla="*/ 0 h 4940752"/>
              <a:gd name="connsiteX2" fmla="*/ 1381948 w 1621790"/>
              <a:gd name="connsiteY2" fmla="*/ 952890 h 4940752"/>
              <a:gd name="connsiteX3" fmla="*/ 1621790 w 1621790"/>
              <a:gd name="connsiteY3" fmla="*/ 4940752 h 4940752"/>
              <a:gd name="connsiteX4" fmla="*/ 0 w 1621790"/>
              <a:gd name="connsiteY4" fmla="*/ 3726807 h 4940752"/>
              <a:gd name="connsiteX0" fmla="*/ 212842 w 1491667"/>
              <a:gd name="connsiteY0" fmla="*/ 3991350 h 4940752"/>
              <a:gd name="connsiteX1" fmla="*/ 0 w 1491667"/>
              <a:gd name="connsiteY1" fmla="*/ 0 h 4940752"/>
              <a:gd name="connsiteX2" fmla="*/ 1251825 w 1491667"/>
              <a:gd name="connsiteY2" fmla="*/ 952890 h 4940752"/>
              <a:gd name="connsiteX3" fmla="*/ 1491667 w 1491667"/>
              <a:gd name="connsiteY3" fmla="*/ 4940752 h 4940752"/>
              <a:gd name="connsiteX4" fmla="*/ 212842 w 1491667"/>
              <a:gd name="connsiteY4" fmla="*/ 3991350 h 4940752"/>
              <a:gd name="connsiteX0" fmla="*/ 212842 w 1323346"/>
              <a:gd name="connsiteY0" fmla="*/ 3991350 h 4859542"/>
              <a:gd name="connsiteX1" fmla="*/ 0 w 1323346"/>
              <a:gd name="connsiteY1" fmla="*/ 0 h 4859542"/>
              <a:gd name="connsiteX2" fmla="*/ 1251825 w 1323346"/>
              <a:gd name="connsiteY2" fmla="*/ 952890 h 4859542"/>
              <a:gd name="connsiteX3" fmla="*/ 1323346 w 1323346"/>
              <a:gd name="connsiteY3" fmla="*/ 4859542 h 4859542"/>
              <a:gd name="connsiteX4" fmla="*/ 212842 w 1323346"/>
              <a:gd name="connsiteY4" fmla="*/ 3991350 h 4859542"/>
              <a:gd name="connsiteX0" fmla="*/ 212842 w 1477517"/>
              <a:gd name="connsiteY0" fmla="*/ 3991350 h 4990616"/>
              <a:gd name="connsiteX1" fmla="*/ 0 w 1477517"/>
              <a:gd name="connsiteY1" fmla="*/ 0 h 4990616"/>
              <a:gd name="connsiteX2" fmla="*/ 1251825 w 1477517"/>
              <a:gd name="connsiteY2" fmla="*/ 952890 h 4990616"/>
              <a:gd name="connsiteX3" fmla="*/ 1477517 w 1477517"/>
              <a:gd name="connsiteY3" fmla="*/ 4990616 h 4990616"/>
              <a:gd name="connsiteX4" fmla="*/ 212842 w 1477517"/>
              <a:gd name="connsiteY4" fmla="*/ 3991350 h 4990616"/>
              <a:gd name="connsiteX0" fmla="*/ 212842 w 1477517"/>
              <a:gd name="connsiteY0" fmla="*/ 3991350 h 4990616"/>
              <a:gd name="connsiteX1" fmla="*/ 0 w 1477517"/>
              <a:gd name="connsiteY1" fmla="*/ 0 h 4990616"/>
              <a:gd name="connsiteX2" fmla="*/ 1162398 w 1477517"/>
              <a:gd name="connsiteY2" fmla="*/ 320251 h 4990616"/>
              <a:gd name="connsiteX3" fmla="*/ 1477517 w 1477517"/>
              <a:gd name="connsiteY3" fmla="*/ 4990616 h 4990616"/>
              <a:gd name="connsiteX4" fmla="*/ 212842 w 1477517"/>
              <a:gd name="connsiteY4" fmla="*/ 3991350 h 4990616"/>
              <a:gd name="connsiteX0" fmla="*/ 249317 w 1513992"/>
              <a:gd name="connsiteY0" fmla="*/ 4514404 h 5513670"/>
              <a:gd name="connsiteX1" fmla="*/ 0 w 1513992"/>
              <a:gd name="connsiteY1" fmla="*/ 0 h 5513670"/>
              <a:gd name="connsiteX2" fmla="*/ 1198873 w 1513992"/>
              <a:gd name="connsiteY2" fmla="*/ 843305 h 5513670"/>
              <a:gd name="connsiteX3" fmla="*/ 1513992 w 1513992"/>
              <a:gd name="connsiteY3" fmla="*/ 5513670 h 5513670"/>
              <a:gd name="connsiteX4" fmla="*/ 249317 w 1513992"/>
              <a:gd name="connsiteY4" fmla="*/ 4514404 h 5513670"/>
              <a:gd name="connsiteX0" fmla="*/ 241932 w 1506607"/>
              <a:gd name="connsiteY0" fmla="*/ 4577448 h 5576714"/>
              <a:gd name="connsiteX1" fmla="*/ 0 w 1506607"/>
              <a:gd name="connsiteY1" fmla="*/ 0 h 5576714"/>
              <a:gd name="connsiteX2" fmla="*/ 1191488 w 1506607"/>
              <a:gd name="connsiteY2" fmla="*/ 906349 h 5576714"/>
              <a:gd name="connsiteX3" fmla="*/ 1506607 w 1506607"/>
              <a:gd name="connsiteY3" fmla="*/ 5576714 h 5576714"/>
              <a:gd name="connsiteX4" fmla="*/ 241932 w 1506607"/>
              <a:gd name="connsiteY4" fmla="*/ 4577448 h 557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607" h="5576714">
                <a:moveTo>
                  <a:pt x="241932" y="4577448"/>
                </a:moveTo>
                <a:lnTo>
                  <a:pt x="0" y="0"/>
                </a:lnTo>
                <a:lnTo>
                  <a:pt x="1191488" y="906349"/>
                </a:lnTo>
                <a:lnTo>
                  <a:pt x="1506607" y="5576714"/>
                </a:lnTo>
                <a:lnTo>
                  <a:pt x="241932" y="45774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M:\Logos\Stanley College\2020 Logo\Stanley_College_Logo_New-01.png">
            <a:extLst>
              <a:ext uri="{FF2B5EF4-FFF2-40B4-BE49-F238E27FC236}">
                <a16:creationId xmlns:a16="http://schemas.microsoft.com/office/drawing/2014/main" id="{D017B236-8966-4D03-8D9B-4D7F6392A887}"/>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AE536393-9EBE-42A4-9310-D9BC909CE328}"/>
              </a:ext>
            </a:extLst>
          </p:cNvPr>
          <p:cNvSpPr>
            <a:spLocks noGrp="1"/>
          </p:cNvSpPr>
          <p:nvPr>
            <p:ph type="body" sz="quarter" idx="10" hasCustomPrompt="1"/>
          </p:nvPr>
        </p:nvSpPr>
        <p:spPr>
          <a:xfrm>
            <a:off x="124246" y="4235896"/>
            <a:ext cx="4106527" cy="569675"/>
          </a:xfrm>
          <a:prstGeom prst="rect">
            <a:avLst/>
          </a:prstGeom>
        </p:spPr>
        <p:txBody>
          <a:bodyPr/>
          <a:lstStyle>
            <a:lvl1pPr marL="0" indent="0">
              <a:buNone/>
              <a:defRPr/>
            </a:lvl1pPr>
          </a:lstStyle>
          <a:p>
            <a:pPr lvl="0"/>
            <a:r>
              <a:rPr lang="en-US" dirty="0"/>
              <a:t>Lecture Topic</a:t>
            </a:r>
          </a:p>
        </p:txBody>
      </p:sp>
      <p:sp>
        <p:nvSpPr>
          <p:cNvPr id="15" name="Title 14">
            <a:extLst>
              <a:ext uri="{FF2B5EF4-FFF2-40B4-BE49-F238E27FC236}">
                <a16:creationId xmlns:a16="http://schemas.microsoft.com/office/drawing/2014/main" id="{1916A394-E27C-4020-8196-0249E10A0D89}"/>
              </a:ext>
            </a:extLst>
          </p:cNvPr>
          <p:cNvSpPr>
            <a:spLocks noGrp="1"/>
          </p:cNvSpPr>
          <p:nvPr>
            <p:ph type="title" hasCustomPrompt="1"/>
          </p:nvPr>
        </p:nvSpPr>
        <p:spPr>
          <a:xfrm>
            <a:off x="5867400" y="1924560"/>
            <a:ext cx="3087759" cy="1056351"/>
          </a:xfrm>
          <a:prstGeom prst="rect">
            <a:avLst/>
          </a:prstGeom>
        </p:spPr>
        <p:txBody>
          <a:bodyPr/>
          <a:lstStyle>
            <a:lvl1pPr algn="ctr">
              <a:defRPr sz="4000">
                <a:solidFill>
                  <a:srgbClr val="F3F3F3"/>
                </a:solidFill>
              </a:defRPr>
            </a:lvl1pPr>
          </a:lstStyle>
          <a:p>
            <a:r>
              <a:rPr lang="en-US" dirty="0"/>
              <a:t>Chapter X</a:t>
            </a:r>
            <a:endParaRPr lang="en-AU" dirty="0"/>
          </a:p>
        </p:txBody>
      </p:sp>
    </p:spTree>
    <p:extLst>
      <p:ext uri="{BB962C8B-B14F-4D97-AF65-F5344CB8AC3E}">
        <p14:creationId xmlns:p14="http://schemas.microsoft.com/office/powerpoint/2010/main" val="266162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a:extLst>
              <a:ext uri="{FF2B5EF4-FFF2-40B4-BE49-F238E27FC236}">
                <a16:creationId xmlns:a16="http://schemas.microsoft.com/office/drawing/2014/main" id="{EF8541BC-897E-46D5-A047-B9AD293B3B0B}"/>
              </a:ext>
            </a:extLst>
          </p:cNvPr>
          <p:cNvGrpSpPr/>
          <p:nvPr userDrawn="1"/>
        </p:nvGrpSpPr>
        <p:grpSpPr>
          <a:xfrm>
            <a:off x="0" y="0"/>
            <a:ext cx="7354765" cy="1433440"/>
            <a:chOff x="0" y="635425"/>
            <a:chExt cx="7354765" cy="1433440"/>
          </a:xfrm>
        </p:grpSpPr>
        <p:sp>
          <p:nvSpPr>
            <p:cNvPr id="8" name="Rectangle 7">
              <a:extLst>
                <a:ext uri="{FF2B5EF4-FFF2-40B4-BE49-F238E27FC236}">
                  <a16:creationId xmlns:a16="http://schemas.microsoft.com/office/drawing/2014/main" id="{9CAC2E1A-8A92-49EA-953A-FF00D5EBA2B2}"/>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9" name="Rectangle 8">
              <a:extLst>
                <a:ext uri="{FF2B5EF4-FFF2-40B4-BE49-F238E27FC236}">
                  <a16:creationId xmlns:a16="http://schemas.microsoft.com/office/drawing/2014/main" id="{FE693D6C-8CBD-4FA5-AF0A-6DAE5F09F7CB}"/>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06E38532-001C-4C25-8077-B566328F8AC8}"/>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1" name="Picture 2" descr="M:\Logos\Stanley College\2020 Logo\Stanley_College_Logo_New-01.png">
            <a:extLst>
              <a:ext uri="{FF2B5EF4-FFF2-40B4-BE49-F238E27FC236}">
                <a16:creationId xmlns:a16="http://schemas.microsoft.com/office/drawing/2014/main" id="{953B1329-8492-4A23-B206-57AA64926B9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02B644-F5F6-4731-BCDD-8248EE49CAA6}"/>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5" name="Text Placeholder 4">
            <a:extLst>
              <a:ext uri="{FF2B5EF4-FFF2-40B4-BE49-F238E27FC236}">
                <a16:creationId xmlns:a16="http://schemas.microsoft.com/office/drawing/2014/main" id="{F985D21B-E24B-409D-8A99-09C590FE69F6}"/>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2163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7">
            <a:extLst>
              <a:ext uri="{FF2B5EF4-FFF2-40B4-BE49-F238E27FC236}">
                <a16:creationId xmlns:a16="http://schemas.microsoft.com/office/drawing/2014/main" id="{71A16985-1369-4A72-81AA-E9B776089E25}"/>
              </a:ext>
            </a:extLst>
          </p:cNvPr>
          <p:cNvGrpSpPr/>
          <p:nvPr userDrawn="1"/>
        </p:nvGrpSpPr>
        <p:grpSpPr>
          <a:xfrm>
            <a:off x="0" y="0"/>
            <a:ext cx="7354765" cy="1433440"/>
            <a:chOff x="0" y="635425"/>
            <a:chExt cx="7354765" cy="1433440"/>
          </a:xfrm>
        </p:grpSpPr>
        <p:sp>
          <p:nvSpPr>
            <p:cNvPr id="9" name="Rectangle 8">
              <a:extLst>
                <a:ext uri="{FF2B5EF4-FFF2-40B4-BE49-F238E27FC236}">
                  <a16:creationId xmlns:a16="http://schemas.microsoft.com/office/drawing/2014/main" id="{7B768BE7-3594-4DC7-8186-8916DCAE7E64}"/>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EF304D5-2A9D-4C9F-A689-CE0EE132FECE}"/>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A4F44D0B-0276-4F62-9B17-DE03B1F26F08}"/>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2" name="Picture 2" descr="M:\Logos\Stanley College\2020 Logo\Stanley_College_Logo_New-01.png">
            <a:extLst>
              <a:ext uri="{FF2B5EF4-FFF2-40B4-BE49-F238E27FC236}">
                <a16:creationId xmlns:a16="http://schemas.microsoft.com/office/drawing/2014/main" id="{9C6A54C9-A115-4A1A-97B3-76CAFFAF172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5021DCC4-42D3-4DF2-8500-0BCF7EF30A8F}"/>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15" name="Text Placeholder 4">
            <a:extLst>
              <a:ext uri="{FF2B5EF4-FFF2-40B4-BE49-F238E27FC236}">
                <a16:creationId xmlns:a16="http://schemas.microsoft.com/office/drawing/2014/main" id="{067D534C-7008-4807-BCA7-1AD41011CFF9}"/>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18856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9">
            <a:extLst>
              <a:ext uri="{FF2B5EF4-FFF2-40B4-BE49-F238E27FC236}">
                <a16:creationId xmlns:a16="http://schemas.microsoft.com/office/drawing/2014/main" id="{C113B076-0504-4A4D-BC6D-721A59FBCFF3}"/>
              </a:ext>
            </a:extLst>
          </p:cNvPr>
          <p:cNvGrpSpPr/>
          <p:nvPr userDrawn="1"/>
        </p:nvGrpSpPr>
        <p:grpSpPr>
          <a:xfrm>
            <a:off x="0" y="0"/>
            <a:ext cx="7354765" cy="1433440"/>
            <a:chOff x="0" y="635425"/>
            <a:chExt cx="7354765" cy="1433440"/>
          </a:xfrm>
        </p:grpSpPr>
        <p:sp>
          <p:nvSpPr>
            <p:cNvPr id="11" name="Rectangle 10">
              <a:extLst>
                <a:ext uri="{FF2B5EF4-FFF2-40B4-BE49-F238E27FC236}">
                  <a16:creationId xmlns:a16="http://schemas.microsoft.com/office/drawing/2014/main" id="{38F49A59-1185-4C69-A8E4-58B77ED73DF8}"/>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585FB865-AB86-4E9E-AA26-58CEA563487D}"/>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2E8EC883-F18C-4575-8E66-227D716F86D2}"/>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4" name="Picture 2" descr="M:\Logos\Stanley College\2020 Logo\Stanley_College_Logo_New-01.png">
            <a:extLst>
              <a:ext uri="{FF2B5EF4-FFF2-40B4-BE49-F238E27FC236}">
                <a16:creationId xmlns:a16="http://schemas.microsoft.com/office/drawing/2014/main" id="{9FF84F63-AEC7-4F7F-B69D-94A4A13B063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91D73873-498D-4DE1-9F2A-1B8834A0B326}"/>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16" name="Text Placeholder 4">
            <a:extLst>
              <a:ext uri="{FF2B5EF4-FFF2-40B4-BE49-F238E27FC236}">
                <a16:creationId xmlns:a16="http://schemas.microsoft.com/office/drawing/2014/main" id="{5E681006-327A-4BF8-804D-1C67CC94153B}"/>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61864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FDF515F-7736-41A7-8CA7-05780A45F343}"/>
              </a:ext>
            </a:extLst>
          </p:cNvPr>
          <p:cNvGrpSpPr/>
          <p:nvPr userDrawn="1"/>
        </p:nvGrpSpPr>
        <p:grpSpPr>
          <a:xfrm>
            <a:off x="0" y="0"/>
            <a:ext cx="7354765" cy="1433440"/>
            <a:chOff x="0" y="635425"/>
            <a:chExt cx="7354765" cy="1433440"/>
          </a:xfrm>
        </p:grpSpPr>
        <p:sp>
          <p:nvSpPr>
            <p:cNvPr id="7" name="Rectangle 6">
              <a:extLst>
                <a:ext uri="{FF2B5EF4-FFF2-40B4-BE49-F238E27FC236}">
                  <a16:creationId xmlns:a16="http://schemas.microsoft.com/office/drawing/2014/main" id="{867F8DFD-C211-4D61-A780-5ADFFA94DF8C}"/>
                </a:ext>
              </a:extLst>
            </p:cNvPr>
            <p:cNvSpPr/>
            <p:nvPr/>
          </p:nvSpPr>
          <p:spPr>
            <a:xfrm>
              <a:off x="0" y="635426"/>
              <a:ext cx="6462233" cy="1433439"/>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6B19BB6C-C75A-4002-AAA1-0B021B300BF5}"/>
                </a:ext>
              </a:extLst>
            </p:cNvPr>
            <p:cNvSpPr/>
            <p:nvPr/>
          </p:nvSpPr>
          <p:spPr>
            <a:xfrm>
              <a:off x="6563989" y="635426"/>
              <a:ext cx="417752" cy="1433439"/>
            </a:xfrm>
            <a:prstGeom prst="rect">
              <a:avLst/>
            </a:prstGeom>
            <a:solidFill>
              <a:srgbClr val="16234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4CCC3854-84BD-4D25-8EDD-A59B86FEE9E4}"/>
                </a:ext>
              </a:extLst>
            </p:cNvPr>
            <p:cNvSpPr/>
            <p:nvPr/>
          </p:nvSpPr>
          <p:spPr>
            <a:xfrm>
              <a:off x="7087317" y="635425"/>
              <a:ext cx="267448" cy="1433439"/>
            </a:xfrm>
            <a:prstGeom prst="rect">
              <a:avLst/>
            </a:prstGeom>
            <a:solidFill>
              <a:srgbClr val="1623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0" name="Picture 2" descr="M:\Logos\Stanley College\2020 Logo\Stanley_College_Logo_New-01.png">
            <a:extLst>
              <a:ext uri="{FF2B5EF4-FFF2-40B4-BE49-F238E27FC236}">
                <a16:creationId xmlns:a16="http://schemas.microsoft.com/office/drawing/2014/main" id="{6A231111-6AC1-46F2-BFCC-0AC8F49C3CB8}"/>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569885-643B-4272-AD55-8AF037780FB1}"/>
              </a:ext>
            </a:extLst>
          </p:cNvPr>
          <p:cNvSpPr>
            <a:spLocks noGrp="1"/>
          </p:cNvSpPr>
          <p:nvPr>
            <p:ph type="title" hasCustomPrompt="1"/>
          </p:nvPr>
        </p:nvSpPr>
        <p:spPr>
          <a:xfrm>
            <a:off x="91566" y="88052"/>
            <a:ext cx="7988404" cy="725091"/>
          </a:xfrm>
          <a:prstGeom prst="rect">
            <a:avLst/>
          </a:prstGeom>
        </p:spPr>
        <p:txBody>
          <a:bodyPr/>
          <a:lstStyle>
            <a:lvl1pPr>
              <a:defRPr sz="3600">
                <a:solidFill>
                  <a:schemeClr val="bg1"/>
                </a:solidFill>
              </a:defRPr>
            </a:lvl1pPr>
          </a:lstStyle>
          <a:p>
            <a:r>
              <a:rPr lang="en-US" sz="4400" b="1" dirty="0">
                <a:solidFill>
                  <a:schemeClr val="bg1"/>
                </a:solidFill>
                <a:latin typeface="Roboto"/>
                <a:ea typeface="+mj-lt"/>
                <a:cs typeface="+mj-lt"/>
              </a:rPr>
              <a:t>Insert Text Here</a:t>
            </a:r>
            <a:endParaRPr lang="en-AU" dirty="0"/>
          </a:p>
        </p:txBody>
      </p:sp>
      <p:sp>
        <p:nvSpPr>
          <p:cNvPr id="13" name="Text Placeholder 4">
            <a:extLst>
              <a:ext uri="{FF2B5EF4-FFF2-40B4-BE49-F238E27FC236}">
                <a16:creationId xmlns:a16="http://schemas.microsoft.com/office/drawing/2014/main" id="{7C2E09C5-90D7-4457-B0E2-D4341B40F1DB}"/>
              </a:ext>
            </a:extLst>
          </p:cNvPr>
          <p:cNvSpPr>
            <a:spLocks noGrp="1"/>
          </p:cNvSpPr>
          <p:nvPr>
            <p:ph type="body" sz="quarter" idx="10"/>
          </p:nvPr>
        </p:nvSpPr>
        <p:spPr>
          <a:xfrm>
            <a:off x="91565" y="888695"/>
            <a:ext cx="6890175" cy="416403"/>
          </a:xfrm>
          <a:prstGeom prst="rect">
            <a:avLst/>
          </a:prstGeom>
        </p:spPr>
        <p:txBody>
          <a:bodyPr/>
          <a:lstStyle>
            <a:lvl1pPr marL="0" indent="0">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7925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BD216E-2656-457E-BBB3-CC12BE3EDA95}"/>
              </a:ext>
            </a:extLst>
          </p:cNvPr>
          <p:cNvSpPr/>
          <p:nvPr userDrawn="1"/>
        </p:nvSpPr>
        <p:spPr>
          <a:xfrm>
            <a:off x="3795299" y="1628775"/>
            <a:ext cx="1467774" cy="573292"/>
          </a:xfrm>
          <a:prstGeom prst="rect">
            <a:avLst/>
          </a:prstGeom>
          <a:solidFill>
            <a:srgbClr val="16234E"/>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endParaRPr lang="en-US" b="1" dirty="0">
              <a:latin typeface="Roboto"/>
              <a:ea typeface="Arial" charset="0"/>
              <a:cs typeface="Arial" charset="0"/>
            </a:endParaRPr>
          </a:p>
        </p:txBody>
      </p:sp>
      <p:sp>
        <p:nvSpPr>
          <p:cNvPr id="7" name="Rectangle 6">
            <a:extLst>
              <a:ext uri="{FF2B5EF4-FFF2-40B4-BE49-F238E27FC236}">
                <a16:creationId xmlns:a16="http://schemas.microsoft.com/office/drawing/2014/main" id="{C38F0D32-7C89-4913-AE76-5B1E9C59C71E}"/>
              </a:ext>
            </a:extLst>
          </p:cNvPr>
          <p:cNvSpPr/>
          <p:nvPr userDrawn="1"/>
        </p:nvSpPr>
        <p:spPr>
          <a:xfrm>
            <a:off x="3806000" y="3234895"/>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8" name="Rectangle 7">
            <a:extLst>
              <a:ext uri="{FF2B5EF4-FFF2-40B4-BE49-F238E27FC236}">
                <a16:creationId xmlns:a16="http://schemas.microsoft.com/office/drawing/2014/main" id="{D4C68D87-972F-4390-AF0E-840BAA7519AC}"/>
              </a:ext>
            </a:extLst>
          </p:cNvPr>
          <p:cNvSpPr/>
          <p:nvPr userDrawn="1"/>
        </p:nvSpPr>
        <p:spPr>
          <a:xfrm>
            <a:off x="678990" y="3234895"/>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9" name="Rectangle 8">
            <a:extLst>
              <a:ext uri="{FF2B5EF4-FFF2-40B4-BE49-F238E27FC236}">
                <a16:creationId xmlns:a16="http://schemas.microsoft.com/office/drawing/2014/main" id="{FD7F959D-72F2-4CD9-9177-13628847A7E2}"/>
              </a:ext>
            </a:extLst>
          </p:cNvPr>
          <p:cNvSpPr/>
          <p:nvPr userDrawn="1"/>
        </p:nvSpPr>
        <p:spPr>
          <a:xfrm>
            <a:off x="7300083" y="3234895"/>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0" name="Rectangle 9">
            <a:extLst>
              <a:ext uri="{FF2B5EF4-FFF2-40B4-BE49-F238E27FC236}">
                <a16:creationId xmlns:a16="http://schemas.microsoft.com/office/drawing/2014/main" id="{D3505601-4E18-48CB-B326-763D3E045BBD}"/>
              </a:ext>
            </a:extLst>
          </p:cNvPr>
          <p:cNvSpPr/>
          <p:nvPr userDrawn="1"/>
        </p:nvSpPr>
        <p:spPr>
          <a:xfrm>
            <a:off x="3806000" y="3960458"/>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1" name="Rectangle 10">
            <a:extLst>
              <a:ext uri="{FF2B5EF4-FFF2-40B4-BE49-F238E27FC236}">
                <a16:creationId xmlns:a16="http://schemas.microsoft.com/office/drawing/2014/main" id="{7002614C-4B35-47CD-8C76-21946201A4E2}"/>
              </a:ext>
            </a:extLst>
          </p:cNvPr>
          <p:cNvSpPr/>
          <p:nvPr userDrawn="1"/>
        </p:nvSpPr>
        <p:spPr>
          <a:xfrm>
            <a:off x="678990" y="3960458"/>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2" name="Rectangle 11">
            <a:extLst>
              <a:ext uri="{FF2B5EF4-FFF2-40B4-BE49-F238E27FC236}">
                <a16:creationId xmlns:a16="http://schemas.microsoft.com/office/drawing/2014/main" id="{3A6B9066-AED6-4A35-A207-ADD47365A541}"/>
              </a:ext>
            </a:extLst>
          </p:cNvPr>
          <p:cNvSpPr/>
          <p:nvPr userDrawn="1"/>
        </p:nvSpPr>
        <p:spPr>
          <a:xfrm>
            <a:off x="7300083" y="3960458"/>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3" name="Rectangle 12">
            <a:extLst>
              <a:ext uri="{FF2B5EF4-FFF2-40B4-BE49-F238E27FC236}">
                <a16:creationId xmlns:a16="http://schemas.microsoft.com/office/drawing/2014/main" id="{A0D4A8A0-1CF9-4646-BD5D-10A7409D8C0F}"/>
              </a:ext>
            </a:extLst>
          </p:cNvPr>
          <p:cNvSpPr/>
          <p:nvPr userDrawn="1"/>
        </p:nvSpPr>
        <p:spPr>
          <a:xfrm>
            <a:off x="3806000" y="4686020"/>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4" name="Rectangle 13">
            <a:extLst>
              <a:ext uri="{FF2B5EF4-FFF2-40B4-BE49-F238E27FC236}">
                <a16:creationId xmlns:a16="http://schemas.microsoft.com/office/drawing/2014/main" id="{4C29FEF2-F65F-45DA-B732-B8553158C8BD}"/>
              </a:ext>
            </a:extLst>
          </p:cNvPr>
          <p:cNvSpPr/>
          <p:nvPr userDrawn="1"/>
        </p:nvSpPr>
        <p:spPr>
          <a:xfrm>
            <a:off x="678990" y="4686020"/>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5" name="Rectangle 14">
            <a:extLst>
              <a:ext uri="{FF2B5EF4-FFF2-40B4-BE49-F238E27FC236}">
                <a16:creationId xmlns:a16="http://schemas.microsoft.com/office/drawing/2014/main" id="{E293A754-B326-4CAC-BC4A-75C48E6AD0BC}"/>
              </a:ext>
            </a:extLst>
          </p:cNvPr>
          <p:cNvSpPr/>
          <p:nvPr userDrawn="1"/>
        </p:nvSpPr>
        <p:spPr>
          <a:xfrm>
            <a:off x="7300083" y="4686020"/>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6" name="Rectangle 15">
            <a:extLst>
              <a:ext uri="{FF2B5EF4-FFF2-40B4-BE49-F238E27FC236}">
                <a16:creationId xmlns:a16="http://schemas.microsoft.com/office/drawing/2014/main" id="{7EE1F0C9-27E8-4C99-AA24-872D26A55918}"/>
              </a:ext>
            </a:extLst>
          </p:cNvPr>
          <p:cNvSpPr/>
          <p:nvPr userDrawn="1"/>
        </p:nvSpPr>
        <p:spPr>
          <a:xfrm>
            <a:off x="3806000" y="5411582"/>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sp>
        <p:nvSpPr>
          <p:cNvPr id="17" name="Rectangle 16">
            <a:extLst>
              <a:ext uri="{FF2B5EF4-FFF2-40B4-BE49-F238E27FC236}">
                <a16:creationId xmlns:a16="http://schemas.microsoft.com/office/drawing/2014/main" id="{9BB44E46-A355-4ED7-96B4-55EC350AD501}"/>
              </a:ext>
            </a:extLst>
          </p:cNvPr>
          <p:cNvSpPr/>
          <p:nvPr userDrawn="1"/>
        </p:nvSpPr>
        <p:spPr>
          <a:xfrm>
            <a:off x="678990" y="5411582"/>
            <a:ext cx="1467774" cy="573292"/>
          </a:xfrm>
          <a:prstGeom prst="rect">
            <a:avLst/>
          </a:prstGeom>
          <a:solidFill>
            <a:srgbClr val="F3F3F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solidFill>
                <a:srgbClr val="434343"/>
              </a:solidFill>
              <a:latin typeface="Roboto"/>
              <a:ea typeface="Arial" charset="0"/>
              <a:cs typeface="Arial" charset="0"/>
            </a:endParaRPr>
          </a:p>
        </p:txBody>
      </p:sp>
      <p:sp>
        <p:nvSpPr>
          <p:cNvPr id="18" name="Rectangle 17">
            <a:extLst>
              <a:ext uri="{FF2B5EF4-FFF2-40B4-BE49-F238E27FC236}">
                <a16:creationId xmlns:a16="http://schemas.microsoft.com/office/drawing/2014/main" id="{7E51D3D8-E4B1-42DE-824F-B7102A8ABB08}"/>
              </a:ext>
            </a:extLst>
          </p:cNvPr>
          <p:cNvSpPr/>
          <p:nvPr userDrawn="1"/>
        </p:nvSpPr>
        <p:spPr>
          <a:xfrm>
            <a:off x="7300083" y="5411582"/>
            <a:ext cx="1467774" cy="573292"/>
          </a:xfrm>
          <a:prstGeom prst="rect">
            <a:avLst/>
          </a:prstGeom>
          <a:solidFill>
            <a:srgbClr val="434343"/>
          </a:solidFill>
          <a:ln w="12700">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Bef>
                <a:spcPts val="0"/>
              </a:spcBef>
            </a:pPr>
            <a:endParaRPr lang="en-US" sz="1400" dirty="0">
              <a:latin typeface="Roboto"/>
              <a:ea typeface="Arial" charset="0"/>
              <a:cs typeface="Arial" charset="0"/>
            </a:endParaRPr>
          </a:p>
        </p:txBody>
      </p:sp>
      <p:cxnSp>
        <p:nvCxnSpPr>
          <p:cNvPr id="19" name="Elbow Connector 81">
            <a:extLst>
              <a:ext uri="{FF2B5EF4-FFF2-40B4-BE49-F238E27FC236}">
                <a16:creationId xmlns:a16="http://schemas.microsoft.com/office/drawing/2014/main" id="{585BA6E3-E3C8-4687-B572-FA7D87359397}"/>
              </a:ext>
            </a:extLst>
          </p:cNvPr>
          <p:cNvCxnSpPr>
            <a:cxnSpLocks/>
          </p:cNvCxnSpPr>
          <p:nvPr userDrawn="1"/>
        </p:nvCxnSpPr>
        <p:spPr>
          <a:xfrm rot="5400000">
            <a:off x="2463264" y="1179283"/>
            <a:ext cx="1032828" cy="3099015"/>
          </a:xfrm>
          <a:prstGeom prst="bentConnector3">
            <a:avLst>
              <a:gd name="adj1" fmla="val 79035"/>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82">
            <a:extLst>
              <a:ext uri="{FF2B5EF4-FFF2-40B4-BE49-F238E27FC236}">
                <a16:creationId xmlns:a16="http://schemas.microsoft.com/office/drawing/2014/main" id="{315C5AC1-085B-4C69-B6A9-C19EEA763BBA}"/>
              </a:ext>
            </a:extLst>
          </p:cNvPr>
          <p:cNvCxnSpPr>
            <a:cxnSpLocks/>
          </p:cNvCxnSpPr>
          <p:nvPr userDrawn="1"/>
        </p:nvCxnSpPr>
        <p:spPr>
          <a:xfrm rot="16200000" flipH="1">
            <a:off x="5765109" y="967437"/>
            <a:ext cx="1032828" cy="3504674"/>
          </a:xfrm>
          <a:prstGeom prst="bentConnector3">
            <a:avLst>
              <a:gd name="adj1" fmla="val 79699"/>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88">
            <a:extLst>
              <a:ext uri="{FF2B5EF4-FFF2-40B4-BE49-F238E27FC236}">
                <a16:creationId xmlns:a16="http://schemas.microsoft.com/office/drawing/2014/main" id="{5BAE3D47-DEB0-4887-84F7-EAF0D5E2F661}"/>
              </a:ext>
            </a:extLst>
          </p:cNvPr>
          <p:cNvCxnSpPr>
            <a:cxnSpLocks/>
            <a:stCxn id="12" idx="1"/>
            <a:endCxn id="9" idx="1"/>
          </p:cNvCxnSpPr>
          <p:nvPr userDrawn="1"/>
        </p:nvCxnSpPr>
        <p:spPr>
          <a:xfrm rot="10800000">
            <a:off x="7300082" y="3521542"/>
            <a:ext cx="11723" cy="725563"/>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Elbow Connector 93">
            <a:extLst>
              <a:ext uri="{FF2B5EF4-FFF2-40B4-BE49-F238E27FC236}">
                <a16:creationId xmlns:a16="http://schemas.microsoft.com/office/drawing/2014/main" id="{B28A6E9D-DC9E-4877-9CC4-F688BB5F08B0}"/>
              </a:ext>
            </a:extLst>
          </p:cNvPr>
          <p:cNvCxnSpPr>
            <a:cxnSpLocks/>
            <a:stCxn id="15" idx="1"/>
            <a:endCxn id="12" idx="1"/>
          </p:cNvCxnSpPr>
          <p:nvPr userDrawn="1"/>
        </p:nvCxnSpPr>
        <p:spPr>
          <a:xfrm rot="10800000">
            <a:off x="7300082" y="4247104"/>
            <a:ext cx="11723"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Elbow Connector 96">
            <a:extLst>
              <a:ext uri="{FF2B5EF4-FFF2-40B4-BE49-F238E27FC236}">
                <a16:creationId xmlns:a16="http://schemas.microsoft.com/office/drawing/2014/main" id="{C8880633-CC6F-4089-BB9A-6B7C2E1D3D23}"/>
              </a:ext>
            </a:extLst>
          </p:cNvPr>
          <p:cNvCxnSpPr>
            <a:cxnSpLocks/>
            <a:stCxn id="18" idx="1"/>
            <a:endCxn id="15" idx="1"/>
          </p:cNvCxnSpPr>
          <p:nvPr userDrawn="1"/>
        </p:nvCxnSpPr>
        <p:spPr>
          <a:xfrm rot="10800000">
            <a:off x="7300082" y="4972666"/>
            <a:ext cx="11723"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4" name="Elbow Connector 102">
            <a:extLst>
              <a:ext uri="{FF2B5EF4-FFF2-40B4-BE49-F238E27FC236}">
                <a16:creationId xmlns:a16="http://schemas.microsoft.com/office/drawing/2014/main" id="{1387D610-2D2A-42DD-9299-8666FA89923E}"/>
              </a:ext>
            </a:extLst>
          </p:cNvPr>
          <p:cNvCxnSpPr/>
          <p:nvPr userDrawn="1"/>
        </p:nvCxnSpPr>
        <p:spPr>
          <a:xfrm rot="10800000">
            <a:off x="3801073" y="3521541"/>
            <a:ext cx="16360"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5" name="Elbow Connector 103">
            <a:extLst>
              <a:ext uri="{FF2B5EF4-FFF2-40B4-BE49-F238E27FC236}">
                <a16:creationId xmlns:a16="http://schemas.microsoft.com/office/drawing/2014/main" id="{D39C9B32-19C9-48A8-8360-28B333E31A46}"/>
              </a:ext>
            </a:extLst>
          </p:cNvPr>
          <p:cNvCxnSpPr/>
          <p:nvPr userDrawn="1"/>
        </p:nvCxnSpPr>
        <p:spPr>
          <a:xfrm rot="10800000">
            <a:off x="3801073" y="3521540"/>
            <a:ext cx="16360" cy="1451125"/>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Elbow Connector 104">
            <a:extLst>
              <a:ext uri="{FF2B5EF4-FFF2-40B4-BE49-F238E27FC236}">
                <a16:creationId xmlns:a16="http://schemas.microsoft.com/office/drawing/2014/main" id="{162F0AEA-5331-4372-B76E-AC8D92C5624E}"/>
              </a:ext>
            </a:extLst>
          </p:cNvPr>
          <p:cNvCxnSpPr/>
          <p:nvPr userDrawn="1"/>
        </p:nvCxnSpPr>
        <p:spPr>
          <a:xfrm rot="10800000">
            <a:off x="3801073" y="4972666"/>
            <a:ext cx="16360" cy="725562"/>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Elbow Connector 106">
            <a:extLst>
              <a:ext uri="{FF2B5EF4-FFF2-40B4-BE49-F238E27FC236}">
                <a16:creationId xmlns:a16="http://schemas.microsoft.com/office/drawing/2014/main" id="{A4694406-C59F-47E7-ADDD-E8DB209361F5}"/>
              </a:ext>
            </a:extLst>
          </p:cNvPr>
          <p:cNvCxnSpPr/>
          <p:nvPr userDrawn="1"/>
        </p:nvCxnSpPr>
        <p:spPr>
          <a:xfrm rot="10800000">
            <a:off x="668398" y="3521541"/>
            <a:ext cx="16360"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8" name="Elbow Connector 107">
            <a:extLst>
              <a:ext uri="{FF2B5EF4-FFF2-40B4-BE49-F238E27FC236}">
                <a16:creationId xmlns:a16="http://schemas.microsoft.com/office/drawing/2014/main" id="{896DCB84-D9DE-4F26-88BD-3F920FCF64CF}"/>
              </a:ext>
            </a:extLst>
          </p:cNvPr>
          <p:cNvCxnSpPr/>
          <p:nvPr userDrawn="1"/>
        </p:nvCxnSpPr>
        <p:spPr>
          <a:xfrm rot="10800000">
            <a:off x="668398" y="3521540"/>
            <a:ext cx="16360" cy="1451125"/>
          </a:xfrm>
          <a:prstGeom prst="bentConnector3">
            <a:avLst>
              <a:gd name="adj1" fmla="val 1800000"/>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108">
            <a:extLst>
              <a:ext uri="{FF2B5EF4-FFF2-40B4-BE49-F238E27FC236}">
                <a16:creationId xmlns:a16="http://schemas.microsoft.com/office/drawing/2014/main" id="{4441C2CC-DEAD-4F2D-A20C-61A6FAE03E53}"/>
              </a:ext>
            </a:extLst>
          </p:cNvPr>
          <p:cNvCxnSpPr/>
          <p:nvPr userDrawn="1"/>
        </p:nvCxnSpPr>
        <p:spPr>
          <a:xfrm rot="10800000">
            <a:off x="668398" y="4972666"/>
            <a:ext cx="16360" cy="725562"/>
          </a:xfrm>
          <a:prstGeom prst="bentConnector3">
            <a:avLst>
              <a:gd name="adj1" fmla="val 1800000"/>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03936491-6A89-4BD0-8C42-C1054D15AB25}"/>
              </a:ext>
            </a:extLst>
          </p:cNvPr>
          <p:cNvSpPr/>
          <p:nvPr userDrawn="1"/>
        </p:nvSpPr>
        <p:spPr>
          <a:xfrm>
            <a:off x="7290475" y="2173674"/>
            <a:ext cx="1467774" cy="573292"/>
          </a:xfrm>
          <a:prstGeom prst="rect">
            <a:avLst/>
          </a:prstGeom>
          <a:solidFill>
            <a:srgbClr val="A7B6E7"/>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endParaRPr lang="en-US" b="1" dirty="0">
              <a:latin typeface="Roboto"/>
              <a:ea typeface="Arial" charset="0"/>
              <a:cs typeface="Arial" charset="0"/>
            </a:endParaRPr>
          </a:p>
        </p:txBody>
      </p:sp>
      <p:cxnSp>
        <p:nvCxnSpPr>
          <p:cNvPr id="31" name="Elbow Connector 123">
            <a:extLst>
              <a:ext uri="{FF2B5EF4-FFF2-40B4-BE49-F238E27FC236}">
                <a16:creationId xmlns:a16="http://schemas.microsoft.com/office/drawing/2014/main" id="{B5430FB9-B97D-4260-BCA9-65472AE32C17}"/>
              </a:ext>
            </a:extLst>
          </p:cNvPr>
          <p:cNvCxnSpPr>
            <a:stCxn id="6" idx="2"/>
            <a:endCxn id="30" idx="1"/>
          </p:cNvCxnSpPr>
          <p:nvPr userDrawn="1"/>
        </p:nvCxnSpPr>
        <p:spPr>
          <a:xfrm rot="16200000" flipH="1">
            <a:off x="5780705" y="950550"/>
            <a:ext cx="258253" cy="2761288"/>
          </a:xfrm>
          <a:prstGeom prst="bentConnector2">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418E456D-6EDF-4309-9F4B-BE63C0B3F1C7}"/>
              </a:ext>
            </a:extLst>
          </p:cNvPr>
          <p:cNvSpPr/>
          <p:nvPr userDrawn="1"/>
        </p:nvSpPr>
        <p:spPr>
          <a:xfrm>
            <a:off x="678990" y="2173674"/>
            <a:ext cx="1467774" cy="573292"/>
          </a:xfrm>
          <a:prstGeom prst="rect">
            <a:avLst/>
          </a:prstGeom>
          <a:solidFill>
            <a:srgbClr val="A7B6E7"/>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endParaRPr lang="en-US" b="1" dirty="0">
              <a:latin typeface="Roboto"/>
              <a:ea typeface="Arial" charset="0"/>
              <a:cs typeface="Arial" charset="0"/>
            </a:endParaRPr>
          </a:p>
        </p:txBody>
      </p:sp>
      <p:cxnSp>
        <p:nvCxnSpPr>
          <p:cNvPr id="33" name="Elbow Connector 130">
            <a:extLst>
              <a:ext uri="{FF2B5EF4-FFF2-40B4-BE49-F238E27FC236}">
                <a16:creationId xmlns:a16="http://schemas.microsoft.com/office/drawing/2014/main" id="{A00956B9-8A59-4D1A-BC5C-F4EE136B6670}"/>
              </a:ext>
            </a:extLst>
          </p:cNvPr>
          <p:cNvCxnSpPr>
            <a:cxnSpLocks/>
            <a:stCxn id="32" idx="3"/>
            <a:endCxn id="6" idx="2"/>
          </p:cNvCxnSpPr>
          <p:nvPr userDrawn="1"/>
        </p:nvCxnSpPr>
        <p:spPr>
          <a:xfrm flipV="1">
            <a:off x="2146764" y="2202068"/>
            <a:ext cx="2382422" cy="258253"/>
          </a:xfrm>
          <a:prstGeom prst="bentConnector2">
            <a:avLst/>
          </a:prstGeom>
          <a:solidFill>
            <a:schemeClr val="tx1"/>
          </a:solidFill>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84519B-E526-4FBC-98A7-FD3377848AC0}"/>
              </a:ext>
            </a:extLst>
          </p:cNvPr>
          <p:cNvCxnSpPr>
            <a:cxnSpLocks/>
            <a:endCxn id="6" idx="2"/>
          </p:cNvCxnSpPr>
          <p:nvPr userDrawn="1"/>
        </p:nvCxnSpPr>
        <p:spPr>
          <a:xfrm flipV="1">
            <a:off x="4529187" y="2202067"/>
            <a:ext cx="0" cy="1032828"/>
          </a:xfrm>
          <a:prstGeom prst="line">
            <a:avLst/>
          </a:prstGeom>
          <a:solidFill>
            <a:schemeClr val="tx1"/>
          </a:solidFill>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63FCF40-82CB-4DD5-9469-B7481D9ADB0C}"/>
              </a:ext>
            </a:extLst>
          </p:cNvPr>
          <p:cNvCxnSpPr/>
          <p:nvPr userDrawn="1"/>
        </p:nvCxnSpPr>
        <p:spPr>
          <a:xfrm>
            <a:off x="383588" y="1406525"/>
            <a:ext cx="8384268"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36" name="Picture 2" descr="M:\Logos\Stanley College\2020 Logo\Stanley_College_Logo_New-01.png">
            <a:extLst>
              <a:ext uri="{FF2B5EF4-FFF2-40B4-BE49-F238E27FC236}">
                <a16:creationId xmlns:a16="http://schemas.microsoft.com/office/drawing/2014/main" id="{3024A5F4-4EC1-41E6-ADC4-87FE9FFD0A87}"/>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585C42C0-6503-44B5-B349-4A08D8E0D9F7}"/>
              </a:ext>
            </a:extLst>
          </p:cNvPr>
          <p:cNvSpPr/>
          <p:nvPr userDrawn="1"/>
        </p:nvSpPr>
        <p:spPr>
          <a:xfrm>
            <a:off x="0" y="-2082"/>
            <a:ext cx="228600" cy="1004350"/>
          </a:xfrm>
          <a:prstGeom prst="rect">
            <a:avLst/>
          </a:prstGeom>
          <a:solidFill>
            <a:srgbClr val="16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Google Shape;1218;p40">
            <a:extLst>
              <a:ext uri="{FF2B5EF4-FFF2-40B4-BE49-F238E27FC236}">
                <a16:creationId xmlns:a16="http://schemas.microsoft.com/office/drawing/2014/main" id="{44B949E4-4FAC-44CE-88E0-BB6B8BB7E1C2}"/>
              </a:ext>
            </a:extLst>
          </p:cNvPr>
          <p:cNvSpPr txBox="1">
            <a:spLocks noGrp="1"/>
          </p:cNvSpPr>
          <p:nvPr>
            <p:ph type="title" hasCustomPrompt="1"/>
          </p:nvPr>
        </p:nvSpPr>
        <p:spPr>
          <a:xfrm>
            <a:off x="734700" y="351692"/>
            <a:ext cx="7723500" cy="641600"/>
          </a:xfrm>
          <a:prstGeom prst="rect">
            <a:avLst/>
          </a:prstGeom>
        </p:spPr>
        <p:txBody>
          <a:bodyPr spcFirstLastPara="1" wrap="square" lIns="91425" tIns="91425" rIns="91425" bIns="91425" anchor="ctr" anchorCtr="0">
            <a:noAutofit/>
          </a:bodyPr>
          <a:lstStyle>
            <a:lvl1pPr>
              <a:defRPr>
                <a:solidFill>
                  <a:srgbClr val="222A35"/>
                </a:solidFill>
              </a:defRPr>
            </a:lvl1pPr>
          </a:lstStyle>
          <a:p>
            <a:pPr marL="0" lvl="0" indent="0" algn="l" rtl="0">
              <a:spcBef>
                <a:spcPts val="0"/>
              </a:spcBef>
              <a:spcAft>
                <a:spcPts val="0"/>
              </a:spcAft>
              <a:buNone/>
            </a:pPr>
            <a:r>
              <a:rPr lang="en-US" dirty="0">
                <a:latin typeface="Roboto"/>
                <a:cs typeface="Arial" panose="020B0604020202020204" pitchFamily="34" charset="0"/>
              </a:rPr>
              <a:t>Insert Title Here</a:t>
            </a:r>
            <a:endParaRPr dirty="0">
              <a:latin typeface="Roboto"/>
              <a:cs typeface="Arial" panose="020B0604020202020204" pitchFamily="34" charset="0"/>
            </a:endParaRPr>
          </a:p>
        </p:txBody>
      </p:sp>
      <p:sp>
        <p:nvSpPr>
          <p:cNvPr id="3" name="Text Placeholder 2">
            <a:extLst>
              <a:ext uri="{FF2B5EF4-FFF2-40B4-BE49-F238E27FC236}">
                <a16:creationId xmlns:a16="http://schemas.microsoft.com/office/drawing/2014/main" id="{1132B48E-96F4-49A6-88A6-21906ABC529A}"/>
              </a:ext>
            </a:extLst>
          </p:cNvPr>
          <p:cNvSpPr>
            <a:spLocks noGrp="1"/>
          </p:cNvSpPr>
          <p:nvPr>
            <p:ph type="body" sz="quarter" idx="10" hasCustomPrompt="1"/>
          </p:nvPr>
        </p:nvSpPr>
        <p:spPr>
          <a:xfrm>
            <a:off x="376144" y="1039478"/>
            <a:ext cx="1535536" cy="382396"/>
          </a:xfrm>
          <a:prstGeom prst="rect">
            <a:avLst/>
          </a:prstGeom>
        </p:spPr>
        <p:txBody>
          <a:bodyPr/>
          <a:lstStyle>
            <a:lvl1pPr marL="0" indent="0">
              <a:buNone/>
              <a:defRPr sz="1800" b="1">
                <a:solidFill>
                  <a:srgbClr val="A7B6E7"/>
                </a:solidFill>
              </a:defRPr>
            </a:lvl1pPr>
          </a:lstStyle>
          <a:p>
            <a:pPr lvl="0"/>
            <a:r>
              <a:rPr lang="en-US" dirty="0"/>
              <a:t>Insert text</a:t>
            </a:r>
          </a:p>
        </p:txBody>
      </p:sp>
      <p:sp>
        <p:nvSpPr>
          <p:cNvPr id="40" name="Text Placeholder 2">
            <a:extLst>
              <a:ext uri="{FF2B5EF4-FFF2-40B4-BE49-F238E27FC236}">
                <a16:creationId xmlns:a16="http://schemas.microsoft.com/office/drawing/2014/main" id="{994F8F0B-46E1-4955-BF64-27D0D5508AF5}"/>
              </a:ext>
            </a:extLst>
          </p:cNvPr>
          <p:cNvSpPr>
            <a:spLocks noGrp="1"/>
          </p:cNvSpPr>
          <p:nvPr>
            <p:ph type="body" sz="quarter" idx="11" hasCustomPrompt="1"/>
          </p:nvPr>
        </p:nvSpPr>
        <p:spPr>
          <a:xfrm>
            <a:off x="3761418" y="1724223"/>
            <a:ext cx="1535536" cy="382396"/>
          </a:xfrm>
          <a:prstGeom prst="rect">
            <a:avLst/>
          </a:prstGeom>
        </p:spPr>
        <p:txBody>
          <a:bodyPr/>
          <a:lstStyle>
            <a:lvl1pPr marL="0" indent="0" algn="ctr">
              <a:buNone/>
              <a:defRPr sz="2000" b="1">
                <a:solidFill>
                  <a:schemeClr val="bg1"/>
                </a:solidFill>
              </a:defRPr>
            </a:lvl1pPr>
          </a:lstStyle>
          <a:p>
            <a:pPr lvl="0"/>
            <a:r>
              <a:rPr lang="en-US" dirty="0"/>
              <a:t>TITLE</a:t>
            </a:r>
          </a:p>
        </p:txBody>
      </p:sp>
      <p:sp>
        <p:nvSpPr>
          <p:cNvPr id="42" name="Text Placeholder 2">
            <a:extLst>
              <a:ext uri="{FF2B5EF4-FFF2-40B4-BE49-F238E27FC236}">
                <a16:creationId xmlns:a16="http://schemas.microsoft.com/office/drawing/2014/main" id="{0DFD8515-CF39-46E4-840D-33A4A2F0C050}"/>
              </a:ext>
            </a:extLst>
          </p:cNvPr>
          <p:cNvSpPr>
            <a:spLocks noGrp="1"/>
          </p:cNvSpPr>
          <p:nvPr>
            <p:ph type="body" sz="quarter" idx="12" hasCustomPrompt="1"/>
          </p:nvPr>
        </p:nvSpPr>
        <p:spPr>
          <a:xfrm>
            <a:off x="645109" y="2280859"/>
            <a:ext cx="1535536" cy="382396"/>
          </a:xfrm>
          <a:prstGeom prst="rect">
            <a:avLst/>
          </a:prstGeom>
        </p:spPr>
        <p:txBody>
          <a:bodyPr/>
          <a:lstStyle>
            <a:lvl1pPr marL="0" indent="0" algn="ctr">
              <a:buNone/>
              <a:defRPr sz="2000" b="1">
                <a:solidFill>
                  <a:schemeClr val="bg1"/>
                </a:solidFill>
              </a:defRPr>
            </a:lvl1pPr>
          </a:lstStyle>
          <a:p>
            <a:pPr lvl="0"/>
            <a:r>
              <a:rPr lang="en-US" dirty="0"/>
              <a:t>TITLE</a:t>
            </a:r>
          </a:p>
        </p:txBody>
      </p:sp>
      <p:sp>
        <p:nvSpPr>
          <p:cNvPr id="44" name="Text Placeholder 2">
            <a:extLst>
              <a:ext uri="{FF2B5EF4-FFF2-40B4-BE49-F238E27FC236}">
                <a16:creationId xmlns:a16="http://schemas.microsoft.com/office/drawing/2014/main" id="{913E9FC4-F926-4109-B653-2BC363924C71}"/>
              </a:ext>
            </a:extLst>
          </p:cNvPr>
          <p:cNvSpPr>
            <a:spLocks noGrp="1"/>
          </p:cNvSpPr>
          <p:nvPr>
            <p:ph type="body" sz="quarter" idx="13" hasCustomPrompt="1"/>
          </p:nvPr>
        </p:nvSpPr>
        <p:spPr>
          <a:xfrm>
            <a:off x="7265928" y="2274014"/>
            <a:ext cx="1535536" cy="382396"/>
          </a:xfrm>
          <a:prstGeom prst="rect">
            <a:avLst/>
          </a:prstGeom>
        </p:spPr>
        <p:txBody>
          <a:bodyPr/>
          <a:lstStyle>
            <a:lvl1pPr marL="0" indent="0" algn="ctr">
              <a:buNone/>
              <a:defRPr sz="2000" b="1">
                <a:solidFill>
                  <a:schemeClr val="bg1"/>
                </a:solidFill>
              </a:defRPr>
            </a:lvl1pPr>
          </a:lstStyle>
          <a:p>
            <a:pPr lvl="0"/>
            <a:r>
              <a:rPr lang="en-US" dirty="0"/>
              <a:t>TITLE</a:t>
            </a:r>
          </a:p>
        </p:txBody>
      </p:sp>
      <p:sp>
        <p:nvSpPr>
          <p:cNvPr id="45" name="Text Placeholder 2">
            <a:extLst>
              <a:ext uri="{FF2B5EF4-FFF2-40B4-BE49-F238E27FC236}">
                <a16:creationId xmlns:a16="http://schemas.microsoft.com/office/drawing/2014/main" id="{AE819DB0-8A7C-4B88-9D66-0992C1711B0F}"/>
              </a:ext>
            </a:extLst>
          </p:cNvPr>
          <p:cNvSpPr>
            <a:spLocks noGrp="1"/>
          </p:cNvSpPr>
          <p:nvPr>
            <p:ph type="body" sz="quarter" idx="14" hasCustomPrompt="1"/>
          </p:nvPr>
        </p:nvSpPr>
        <p:spPr>
          <a:xfrm>
            <a:off x="684759" y="3291952"/>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6" name="Text Placeholder 2">
            <a:extLst>
              <a:ext uri="{FF2B5EF4-FFF2-40B4-BE49-F238E27FC236}">
                <a16:creationId xmlns:a16="http://schemas.microsoft.com/office/drawing/2014/main" id="{81317590-F599-4B05-B2C6-E614EBE98355}"/>
              </a:ext>
            </a:extLst>
          </p:cNvPr>
          <p:cNvSpPr>
            <a:spLocks noGrp="1"/>
          </p:cNvSpPr>
          <p:nvPr>
            <p:ph type="body" sz="quarter" idx="15" hasCustomPrompt="1"/>
          </p:nvPr>
        </p:nvSpPr>
        <p:spPr>
          <a:xfrm>
            <a:off x="3794359" y="5513865"/>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7" name="Text Placeholder 2">
            <a:extLst>
              <a:ext uri="{FF2B5EF4-FFF2-40B4-BE49-F238E27FC236}">
                <a16:creationId xmlns:a16="http://schemas.microsoft.com/office/drawing/2014/main" id="{9CFB415A-5518-4625-9914-E7ECCDC6675D}"/>
              </a:ext>
            </a:extLst>
          </p:cNvPr>
          <p:cNvSpPr>
            <a:spLocks noGrp="1"/>
          </p:cNvSpPr>
          <p:nvPr>
            <p:ph type="body" sz="quarter" idx="16" hasCustomPrompt="1"/>
          </p:nvPr>
        </p:nvSpPr>
        <p:spPr>
          <a:xfrm>
            <a:off x="3790475" y="4006996"/>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8" name="Text Placeholder 2">
            <a:extLst>
              <a:ext uri="{FF2B5EF4-FFF2-40B4-BE49-F238E27FC236}">
                <a16:creationId xmlns:a16="http://schemas.microsoft.com/office/drawing/2014/main" id="{BE0433F8-F9F8-4F3D-913D-56C00BA56EDA}"/>
              </a:ext>
            </a:extLst>
          </p:cNvPr>
          <p:cNvSpPr>
            <a:spLocks noGrp="1"/>
          </p:cNvSpPr>
          <p:nvPr>
            <p:ph type="body" sz="quarter" idx="17" hasCustomPrompt="1"/>
          </p:nvPr>
        </p:nvSpPr>
        <p:spPr>
          <a:xfrm>
            <a:off x="684759" y="4752074"/>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49" name="Text Placeholder 2">
            <a:extLst>
              <a:ext uri="{FF2B5EF4-FFF2-40B4-BE49-F238E27FC236}">
                <a16:creationId xmlns:a16="http://schemas.microsoft.com/office/drawing/2014/main" id="{581FBEC0-2651-41C7-A05A-9DD9DAC1398C}"/>
              </a:ext>
            </a:extLst>
          </p:cNvPr>
          <p:cNvSpPr>
            <a:spLocks noGrp="1"/>
          </p:cNvSpPr>
          <p:nvPr>
            <p:ph type="body" sz="quarter" idx="18" hasCustomPrompt="1"/>
          </p:nvPr>
        </p:nvSpPr>
        <p:spPr>
          <a:xfrm>
            <a:off x="7285401" y="5474624"/>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50" name="Text Placeholder 2">
            <a:extLst>
              <a:ext uri="{FF2B5EF4-FFF2-40B4-BE49-F238E27FC236}">
                <a16:creationId xmlns:a16="http://schemas.microsoft.com/office/drawing/2014/main" id="{06E741F6-0613-4A90-B776-BD620927877F}"/>
              </a:ext>
            </a:extLst>
          </p:cNvPr>
          <p:cNvSpPr>
            <a:spLocks noGrp="1"/>
          </p:cNvSpPr>
          <p:nvPr>
            <p:ph type="body" sz="quarter" idx="19" hasCustomPrompt="1"/>
          </p:nvPr>
        </p:nvSpPr>
        <p:spPr>
          <a:xfrm>
            <a:off x="7285401" y="4026515"/>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Title</a:t>
            </a:r>
          </a:p>
          <a:p>
            <a:pPr lvl="0"/>
            <a:r>
              <a:rPr lang="en-US" dirty="0"/>
              <a:t>Insert Text Here</a:t>
            </a:r>
          </a:p>
        </p:txBody>
      </p:sp>
      <p:sp>
        <p:nvSpPr>
          <p:cNvPr id="51" name="Text Placeholder 2">
            <a:extLst>
              <a:ext uri="{FF2B5EF4-FFF2-40B4-BE49-F238E27FC236}">
                <a16:creationId xmlns:a16="http://schemas.microsoft.com/office/drawing/2014/main" id="{2F707F66-90F1-4BEC-AA7D-D4E4C97EA1D4}"/>
              </a:ext>
            </a:extLst>
          </p:cNvPr>
          <p:cNvSpPr>
            <a:spLocks noGrp="1"/>
          </p:cNvSpPr>
          <p:nvPr>
            <p:ph type="body" sz="quarter" idx="20" hasCustomPrompt="1"/>
          </p:nvPr>
        </p:nvSpPr>
        <p:spPr>
          <a:xfrm>
            <a:off x="693871" y="4026511"/>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2" name="Text Placeholder 2">
            <a:extLst>
              <a:ext uri="{FF2B5EF4-FFF2-40B4-BE49-F238E27FC236}">
                <a16:creationId xmlns:a16="http://schemas.microsoft.com/office/drawing/2014/main" id="{37573D5A-C983-420E-A093-2306CD0CCC53}"/>
              </a:ext>
            </a:extLst>
          </p:cNvPr>
          <p:cNvSpPr>
            <a:spLocks noGrp="1"/>
          </p:cNvSpPr>
          <p:nvPr>
            <p:ph type="body" sz="quarter" idx="21" hasCustomPrompt="1"/>
          </p:nvPr>
        </p:nvSpPr>
        <p:spPr>
          <a:xfrm>
            <a:off x="7263422" y="4809663"/>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3" name="Text Placeholder 2">
            <a:extLst>
              <a:ext uri="{FF2B5EF4-FFF2-40B4-BE49-F238E27FC236}">
                <a16:creationId xmlns:a16="http://schemas.microsoft.com/office/drawing/2014/main" id="{E9950C90-0FF1-4FD8-90A5-9CC1652E8E71}"/>
              </a:ext>
            </a:extLst>
          </p:cNvPr>
          <p:cNvSpPr>
            <a:spLocks noGrp="1"/>
          </p:cNvSpPr>
          <p:nvPr>
            <p:ph type="body" sz="quarter" idx="22" hasCustomPrompt="1"/>
          </p:nvPr>
        </p:nvSpPr>
        <p:spPr>
          <a:xfrm>
            <a:off x="7263422" y="3309420"/>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4" name="Text Placeholder 2">
            <a:extLst>
              <a:ext uri="{FF2B5EF4-FFF2-40B4-BE49-F238E27FC236}">
                <a16:creationId xmlns:a16="http://schemas.microsoft.com/office/drawing/2014/main" id="{C4898256-FA72-4D41-B567-20F5BA09593D}"/>
              </a:ext>
            </a:extLst>
          </p:cNvPr>
          <p:cNvSpPr>
            <a:spLocks noGrp="1"/>
          </p:cNvSpPr>
          <p:nvPr>
            <p:ph type="body" sz="quarter" idx="23" hasCustomPrompt="1"/>
          </p:nvPr>
        </p:nvSpPr>
        <p:spPr>
          <a:xfrm>
            <a:off x="3803588" y="4792594"/>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5" name="Text Placeholder 2">
            <a:extLst>
              <a:ext uri="{FF2B5EF4-FFF2-40B4-BE49-F238E27FC236}">
                <a16:creationId xmlns:a16="http://schemas.microsoft.com/office/drawing/2014/main" id="{730BF50D-0B03-4727-AB4A-9E6C0812BE52}"/>
              </a:ext>
            </a:extLst>
          </p:cNvPr>
          <p:cNvSpPr>
            <a:spLocks noGrp="1"/>
          </p:cNvSpPr>
          <p:nvPr>
            <p:ph type="body" sz="quarter" idx="24" hasCustomPrompt="1"/>
          </p:nvPr>
        </p:nvSpPr>
        <p:spPr>
          <a:xfrm>
            <a:off x="3824356" y="3320041"/>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
        <p:nvSpPr>
          <p:cNvPr id="56" name="Text Placeholder 2">
            <a:extLst>
              <a:ext uri="{FF2B5EF4-FFF2-40B4-BE49-F238E27FC236}">
                <a16:creationId xmlns:a16="http://schemas.microsoft.com/office/drawing/2014/main" id="{D125D820-8924-4CC0-92BE-EE3E94FED058}"/>
              </a:ext>
            </a:extLst>
          </p:cNvPr>
          <p:cNvSpPr>
            <a:spLocks noGrp="1"/>
          </p:cNvSpPr>
          <p:nvPr>
            <p:ph type="body" sz="quarter" idx="25" hasCustomPrompt="1"/>
          </p:nvPr>
        </p:nvSpPr>
        <p:spPr>
          <a:xfrm>
            <a:off x="664502" y="5475612"/>
            <a:ext cx="1472598" cy="441182"/>
          </a:xfrm>
          <a:prstGeom prst="rect">
            <a:avLst/>
          </a:prstGeom>
        </p:spPr>
        <p:txBody>
          <a:bodyPr/>
          <a:lstStyle>
            <a:lvl1pPr marL="0" indent="0" algn="l">
              <a:spcBef>
                <a:spcPts val="0"/>
              </a:spcBef>
              <a:buNone/>
              <a:defRPr sz="1400" b="0">
                <a:solidFill>
                  <a:srgbClr val="434343"/>
                </a:solidFill>
              </a:defRPr>
            </a:lvl1pPr>
          </a:lstStyle>
          <a:p>
            <a:pPr lvl="0"/>
            <a:r>
              <a:rPr lang="en-US" dirty="0"/>
              <a:t>Title</a:t>
            </a:r>
          </a:p>
          <a:p>
            <a:pPr lvl="0"/>
            <a:r>
              <a:rPr lang="en-US" dirty="0"/>
              <a:t>Insert Text Here</a:t>
            </a:r>
          </a:p>
        </p:txBody>
      </p:sp>
    </p:spTree>
    <p:extLst>
      <p:ext uri="{BB962C8B-B14F-4D97-AF65-F5344CB8AC3E}">
        <p14:creationId xmlns:p14="http://schemas.microsoft.com/office/powerpoint/2010/main" val="388942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8" name="Google Shape;976;p35">
            <a:extLst>
              <a:ext uri="{FF2B5EF4-FFF2-40B4-BE49-F238E27FC236}">
                <a16:creationId xmlns:a16="http://schemas.microsoft.com/office/drawing/2014/main" id="{15CC6506-A80C-4A79-BFC7-F9A7E8947518}"/>
              </a:ext>
            </a:extLst>
          </p:cNvPr>
          <p:cNvSpPr/>
          <p:nvPr userDrawn="1"/>
        </p:nvSpPr>
        <p:spPr>
          <a:xfrm>
            <a:off x="3092475" y="3613000"/>
            <a:ext cx="2175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7;p35">
            <a:extLst>
              <a:ext uri="{FF2B5EF4-FFF2-40B4-BE49-F238E27FC236}">
                <a16:creationId xmlns:a16="http://schemas.microsoft.com/office/drawing/2014/main" id="{DFB9EE16-B6BB-4BD1-88AB-32BEBEB6A62C}"/>
              </a:ext>
            </a:extLst>
          </p:cNvPr>
          <p:cNvSpPr/>
          <p:nvPr userDrawn="1"/>
        </p:nvSpPr>
        <p:spPr>
          <a:xfrm>
            <a:off x="2962400" y="3786833"/>
            <a:ext cx="2175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8;p35">
            <a:extLst>
              <a:ext uri="{FF2B5EF4-FFF2-40B4-BE49-F238E27FC236}">
                <a16:creationId xmlns:a16="http://schemas.microsoft.com/office/drawing/2014/main" id="{2866A44E-0A7E-453A-919A-27AA9DC78ADF}"/>
              </a:ext>
            </a:extLst>
          </p:cNvPr>
          <p:cNvSpPr/>
          <p:nvPr userDrawn="1"/>
        </p:nvSpPr>
        <p:spPr>
          <a:xfrm>
            <a:off x="3060026" y="3627667"/>
            <a:ext cx="21775"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9;p35">
            <a:extLst>
              <a:ext uri="{FF2B5EF4-FFF2-40B4-BE49-F238E27FC236}">
                <a16:creationId xmlns:a16="http://schemas.microsoft.com/office/drawing/2014/main" id="{F1B57D33-E51B-4F40-818C-EB11A52083A0}"/>
              </a:ext>
            </a:extLst>
          </p:cNvPr>
          <p:cNvSpPr/>
          <p:nvPr userDrawn="1"/>
        </p:nvSpPr>
        <p:spPr>
          <a:xfrm>
            <a:off x="3081775" y="3656634"/>
            <a:ext cx="2175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0;p35">
            <a:extLst>
              <a:ext uri="{FF2B5EF4-FFF2-40B4-BE49-F238E27FC236}">
                <a16:creationId xmlns:a16="http://schemas.microsoft.com/office/drawing/2014/main" id="{51233AF3-9DCB-499D-B1F4-EA273FA5064A}"/>
              </a:ext>
            </a:extLst>
          </p:cNvPr>
          <p:cNvSpPr/>
          <p:nvPr userDrawn="1"/>
        </p:nvSpPr>
        <p:spPr>
          <a:xfrm>
            <a:off x="2973125" y="3743567"/>
            <a:ext cx="2175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1;p35">
            <a:extLst>
              <a:ext uri="{FF2B5EF4-FFF2-40B4-BE49-F238E27FC236}">
                <a16:creationId xmlns:a16="http://schemas.microsoft.com/office/drawing/2014/main" id="{B097C678-22A9-492E-8EE2-F05B40A4D35C}"/>
              </a:ext>
            </a:extLst>
          </p:cNvPr>
          <p:cNvSpPr/>
          <p:nvPr userDrawn="1"/>
        </p:nvSpPr>
        <p:spPr>
          <a:xfrm>
            <a:off x="2994850" y="3772533"/>
            <a:ext cx="2175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2;p35">
            <a:extLst>
              <a:ext uri="{FF2B5EF4-FFF2-40B4-BE49-F238E27FC236}">
                <a16:creationId xmlns:a16="http://schemas.microsoft.com/office/drawing/2014/main" id="{B139CB55-B91B-4E4F-ABB0-7EA1CA959D65}"/>
              </a:ext>
            </a:extLst>
          </p:cNvPr>
          <p:cNvSpPr/>
          <p:nvPr userDrawn="1"/>
        </p:nvSpPr>
        <p:spPr>
          <a:xfrm>
            <a:off x="3005876" y="3699900"/>
            <a:ext cx="43175"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3;p35">
            <a:extLst>
              <a:ext uri="{FF2B5EF4-FFF2-40B4-BE49-F238E27FC236}">
                <a16:creationId xmlns:a16="http://schemas.microsoft.com/office/drawing/2014/main" id="{71819599-91E9-48D2-AF79-658D03D189BA}"/>
              </a:ext>
            </a:extLst>
          </p:cNvPr>
          <p:cNvSpPr/>
          <p:nvPr userDrawn="1"/>
        </p:nvSpPr>
        <p:spPr>
          <a:xfrm>
            <a:off x="3027301" y="3670934"/>
            <a:ext cx="43475"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4;p35">
            <a:extLst>
              <a:ext uri="{FF2B5EF4-FFF2-40B4-BE49-F238E27FC236}">
                <a16:creationId xmlns:a16="http://schemas.microsoft.com/office/drawing/2014/main" id="{BAF33E1D-DF7D-4762-823E-D9FF5871B498}"/>
              </a:ext>
            </a:extLst>
          </p:cNvPr>
          <p:cNvSpPr/>
          <p:nvPr userDrawn="1"/>
        </p:nvSpPr>
        <p:spPr>
          <a:xfrm>
            <a:off x="3049025" y="4410301"/>
            <a:ext cx="14600"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5;p35">
            <a:extLst>
              <a:ext uri="{FF2B5EF4-FFF2-40B4-BE49-F238E27FC236}">
                <a16:creationId xmlns:a16="http://schemas.microsoft.com/office/drawing/2014/main" id="{4A26E0BA-7F5C-4169-9058-F53149065458}"/>
              </a:ext>
            </a:extLst>
          </p:cNvPr>
          <p:cNvSpPr/>
          <p:nvPr userDrawn="1"/>
        </p:nvSpPr>
        <p:spPr>
          <a:xfrm>
            <a:off x="3034451" y="4509134"/>
            <a:ext cx="44075"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6;p35">
            <a:extLst>
              <a:ext uri="{FF2B5EF4-FFF2-40B4-BE49-F238E27FC236}">
                <a16:creationId xmlns:a16="http://schemas.microsoft.com/office/drawing/2014/main" id="{FC816F57-2E22-43EF-8AFE-C589E403923D}"/>
              </a:ext>
            </a:extLst>
          </p:cNvPr>
          <p:cNvSpPr/>
          <p:nvPr userDrawn="1"/>
        </p:nvSpPr>
        <p:spPr>
          <a:xfrm>
            <a:off x="2695400" y="5260800"/>
            <a:ext cx="17900"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987;p35">
            <a:extLst>
              <a:ext uri="{FF2B5EF4-FFF2-40B4-BE49-F238E27FC236}">
                <a16:creationId xmlns:a16="http://schemas.microsoft.com/office/drawing/2014/main" id="{23AC1647-AC70-40F3-8945-5C6810025AC4}"/>
              </a:ext>
            </a:extLst>
          </p:cNvPr>
          <p:cNvGrpSpPr/>
          <p:nvPr userDrawn="1"/>
        </p:nvGrpSpPr>
        <p:grpSpPr>
          <a:xfrm>
            <a:off x="2214101" y="1546234"/>
            <a:ext cx="3239425" cy="2604567"/>
            <a:chOff x="2214100" y="1138950"/>
            <a:chExt cx="3239425" cy="1953425"/>
          </a:xfrm>
          <a:solidFill>
            <a:srgbClr val="10253F"/>
          </a:solidFill>
        </p:grpSpPr>
        <p:grpSp>
          <p:nvGrpSpPr>
            <p:cNvPr id="20" name="Google Shape;988;p35">
              <a:extLst>
                <a:ext uri="{FF2B5EF4-FFF2-40B4-BE49-F238E27FC236}">
                  <a16:creationId xmlns:a16="http://schemas.microsoft.com/office/drawing/2014/main" id="{41F46A78-D7DF-4B19-8961-48A31F0D3705}"/>
                </a:ext>
              </a:extLst>
            </p:cNvPr>
            <p:cNvGrpSpPr/>
            <p:nvPr/>
          </p:nvGrpSpPr>
          <p:grpSpPr>
            <a:xfrm>
              <a:off x="2290300" y="1138950"/>
              <a:ext cx="3163225" cy="1238275"/>
              <a:chOff x="2290300" y="1138950"/>
              <a:chExt cx="3163225" cy="1238275"/>
            </a:xfrm>
            <a:grpFill/>
          </p:grpSpPr>
          <p:sp>
            <p:nvSpPr>
              <p:cNvPr id="23" name="Google Shape;990;p35">
                <a:extLst>
                  <a:ext uri="{FF2B5EF4-FFF2-40B4-BE49-F238E27FC236}">
                    <a16:creationId xmlns:a16="http://schemas.microsoft.com/office/drawing/2014/main" id="{0BDD117C-A762-4F28-8C75-813088A2AA91}"/>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91425" tIns="91425" rIns="274300" bIns="137150" anchor="ctr"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24" name="Google Shape;991;p35">
                <a:extLst>
                  <a:ext uri="{FF2B5EF4-FFF2-40B4-BE49-F238E27FC236}">
                    <a16:creationId xmlns:a16="http://schemas.microsoft.com/office/drawing/2014/main" id="{C8C593EC-CEED-41A3-841C-0AE2C184938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992;p35">
              <a:extLst>
                <a:ext uri="{FF2B5EF4-FFF2-40B4-BE49-F238E27FC236}">
                  <a16:creationId xmlns:a16="http://schemas.microsoft.com/office/drawing/2014/main" id="{8F48D690-CBDF-4C14-BAA9-F7AD2EB6E57E}"/>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001;p35">
            <a:extLst>
              <a:ext uri="{FF2B5EF4-FFF2-40B4-BE49-F238E27FC236}">
                <a16:creationId xmlns:a16="http://schemas.microsoft.com/office/drawing/2014/main" id="{6EFCBAC1-69ED-48FA-B836-626E72086335}"/>
              </a:ext>
            </a:extLst>
          </p:cNvPr>
          <p:cNvGrpSpPr/>
          <p:nvPr userDrawn="1"/>
        </p:nvGrpSpPr>
        <p:grpSpPr>
          <a:xfrm>
            <a:off x="2209800" y="2705501"/>
            <a:ext cx="3903925" cy="1445300"/>
            <a:chOff x="2209800" y="2008400"/>
            <a:chExt cx="3903925" cy="1083975"/>
          </a:xfrm>
        </p:grpSpPr>
        <p:grpSp>
          <p:nvGrpSpPr>
            <p:cNvPr id="26" name="Google Shape;1002;p35">
              <a:extLst>
                <a:ext uri="{FF2B5EF4-FFF2-40B4-BE49-F238E27FC236}">
                  <a16:creationId xmlns:a16="http://schemas.microsoft.com/office/drawing/2014/main" id="{60207D3B-4C84-45C7-93DD-865D7901B59D}"/>
                </a:ext>
              </a:extLst>
            </p:cNvPr>
            <p:cNvGrpSpPr/>
            <p:nvPr/>
          </p:nvGrpSpPr>
          <p:grpSpPr>
            <a:xfrm>
              <a:off x="3035625" y="2008400"/>
              <a:ext cx="3078100" cy="656075"/>
              <a:chOff x="3035625" y="2008400"/>
              <a:chExt cx="3078100" cy="656075"/>
            </a:xfrm>
          </p:grpSpPr>
          <p:sp>
            <p:nvSpPr>
              <p:cNvPr id="29" name="Google Shape;1004;p35">
                <a:extLst>
                  <a:ext uri="{FF2B5EF4-FFF2-40B4-BE49-F238E27FC236}">
                    <a16:creationId xmlns:a16="http://schemas.microsoft.com/office/drawing/2014/main" id="{63716201-1970-4BA0-953B-DB7440177438}"/>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91425" tIns="91425" rIns="274300" bIns="137150" anchor="ctr" anchorCtr="0">
                <a:noAutofit/>
              </a:bodyPr>
              <a:lstStyle/>
              <a:p>
                <a:pPr marL="0" lvl="0" indent="0" algn="ctr" rtl="0">
                  <a:spcBef>
                    <a:spcPts val="0"/>
                  </a:spcBef>
                  <a:spcAft>
                    <a:spcPts val="0"/>
                  </a:spcAft>
                  <a:buNone/>
                </a:pPr>
                <a:endParaRPr lang="en-AU" sz="1200" dirty="0">
                  <a:solidFill>
                    <a:srgbClr val="434343"/>
                  </a:solidFill>
                  <a:latin typeface="Roboto"/>
                  <a:ea typeface="Roboto"/>
                  <a:cs typeface="Roboto"/>
                  <a:sym typeface="Roboto"/>
                </a:endParaRPr>
              </a:p>
            </p:txBody>
          </p:sp>
          <p:sp>
            <p:nvSpPr>
              <p:cNvPr id="30" name="Google Shape;1005;p35">
                <a:extLst>
                  <a:ext uri="{FF2B5EF4-FFF2-40B4-BE49-F238E27FC236}">
                    <a16:creationId xmlns:a16="http://schemas.microsoft.com/office/drawing/2014/main" id="{0A16B698-3FC3-4488-8520-6A353437526E}"/>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rgbClr val="376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006;p35">
              <a:extLst>
                <a:ext uri="{FF2B5EF4-FFF2-40B4-BE49-F238E27FC236}">
                  <a16:creationId xmlns:a16="http://schemas.microsoft.com/office/drawing/2014/main" id="{38103E3C-B35F-4C54-A508-09CDC14D0BA5}"/>
                </a:ext>
              </a:extLst>
            </p:cNvPr>
            <p:cNvSpPr/>
            <p:nvPr/>
          </p:nvSpPr>
          <p:spPr>
            <a:xfrm>
              <a:off x="2209800" y="2282425"/>
              <a:ext cx="11346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8;p35">
            <a:extLst>
              <a:ext uri="{FF2B5EF4-FFF2-40B4-BE49-F238E27FC236}">
                <a16:creationId xmlns:a16="http://schemas.microsoft.com/office/drawing/2014/main" id="{189D1CDB-6AC7-4131-92B1-D854324194E6}"/>
              </a:ext>
            </a:extLst>
          </p:cNvPr>
          <p:cNvGrpSpPr/>
          <p:nvPr userDrawn="1"/>
        </p:nvGrpSpPr>
        <p:grpSpPr>
          <a:xfrm>
            <a:off x="2214100" y="4068768"/>
            <a:ext cx="3899625" cy="1145233"/>
            <a:chOff x="2214100" y="3030850"/>
            <a:chExt cx="3899625" cy="858925"/>
          </a:xfrm>
        </p:grpSpPr>
        <p:grpSp>
          <p:nvGrpSpPr>
            <p:cNvPr id="32" name="Google Shape;1009;p35">
              <a:extLst>
                <a:ext uri="{FF2B5EF4-FFF2-40B4-BE49-F238E27FC236}">
                  <a16:creationId xmlns:a16="http://schemas.microsoft.com/office/drawing/2014/main" id="{458252F8-0748-4679-88F1-89E6E774BCED}"/>
                </a:ext>
              </a:extLst>
            </p:cNvPr>
            <p:cNvGrpSpPr/>
            <p:nvPr/>
          </p:nvGrpSpPr>
          <p:grpSpPr>
            <a:xfrm>
              <a:off x="3035625" y="3030850"/>
              <a:ext cx="3078100" cy="656075"/>
              <a:chOff x="3035625" y="3030850"/>
              <a:chExt cx="3078100" cy="656075"/>
            </a:xfrm>
          </p:grpSpPr>
          <p:sp>
            <p:nvSpPr>
              <p:cNvPr id="35" name="Google Shape;1011;p35">
                <a:extLst>
                  <a:ext uri="{FF2B5EF4-FFF2-40B4-BE49-F238E27FC236}">
                    <a16:creationId xmlns:a16="http://schemas.microsoft.com/office/drawing/2014/main" id="{74930BEB-DF45-4CFD-B6F4-24BA15390144}"/>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91425" tIns="91425" rIns="274300" bIns="137150" anchor="ctr" anchorCtr="0">
                <a:noAutofit/>
              </a:bodyPr>
              <a:lstStyle/>
              <a:p>
                <a:pPr marL="0" lvl="0" indent="0" algn="ctr" rtl="0">
                  <a:spcBef>
                    <a:spcPts val="0"/>
                  </a:spcBef>
                  <a:spcAft>
                    <a:spcPts val="0"/>
                  </a:spcAft>
                  <a:buNone/>
                </a:pPr>
                <a:endParaRPr lang="en-AU" sz="1200" dirty="0">
                  <a:solidFill>
                    <a:srgbClr val="434343"/>
                  </a:solidFill>
                  <a:latin typeface="Roboto"/>
                  <a:ea typeface="Roboto"/>
                  <a:cs typeface="Roboto"/>
                  <a:sym typeface="Roboto"/>
                </a:endParaRPr>
              </a:p>
            </p:txBody>
          </p:sp>
          <p:sp>
            <p:nvSpPr>
              <p:cNvPr id="36" name="Google Shape;1012;p35">
                <a:extLst>
                  <a:ext uri="{FF2B5EF4-FFF2-40B4-BE49-F238E27FC236}">
                    <a16:creationId xmlns:a16="http://schemas.microsoft.com/office/drawing/2014/main" id="{0CD28345-1CEF-4D42-BE2B-27598522E6CF}"/>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013;p35">
              <a:extLst>
                <a:ext uri="{FF2B5EF4-FFF2-40B4-BE49-F238E27FC236}">
                  <a16:creationId xmlns:a16="http://schemas.microsoft.com/office/drawing/2014/main" id="{5A84FA80-0557-4A10-9B50-C5AC389375A2}"/>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 name="Google Shape;1015;p35">
            <a:extLst>
              <a:ext uri="{FF2B5EF4-FFF2-40B4-BE49-F238E27FC236}">
                <a16:creationId xmlns:a16="http://schemas.microsoft.com/office/drawing/2014/main" id="{747A150A-08AB-46DF-94E4-5B30DD5F26BB}"/>
              </a:ext>
            </a:extLst>
          </p:cNvPr>
          <p:cNvSpPr/>
          <p:nvPr userDrawn="1"/>
        </p:nvSpPr>
        <p:spPr>
          <a:xfrm>
            <a:off x="1219200" y="3246666"/>
            <a:ext cx="1655125"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000" dirty="0">
              <a:solidFill>
                <a:srgbClr val="16234E"/>
              </a:solidFill>
              <a:latin typeface="Fira Sans Extra Condensed Medium"/>
              <a:ea typeface="Fira Sans Extra Condensed Medium"/>
              <a:cs typeface="Fira Sans Extra Condensed Medium"/>
              <a:sym typeface="Fira Sans Extra Condensed Medium"/>
            </a:endParaRPr>
          </a:p>
        </p:txBody>
      </p:sp>
      <p:pic>
        <p:nvPicPr>
          <p:cNvPr id="38" name="Picture 2" descr="M:\Logos\Stanley College\2020 Logo\Stanley_College_Logo_New-01.png">
            <a:extLst>
              <a:ext uri="{FF2B5EF4-FFF2-40B4-BE49-F238E27FC236}">
                <a16:creationId xmlns:a16="http://schemas.microsoft.com/office/drawing/2014/main" id="{9A9B920D-612F-484A-B52D-27F0F25CEE8C}"/>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EFE0627A-0573-453D-BC3A-4650769893A5}"/>
              </a:ext>
            </a:extLst>
          </p:cNvPr>
          <p:cNvSpPr/>
          <p:nvPr userDrawn="1"/>
        </p:nvSpPr>
        <p:spPr>
          <a:xfrm>
            <a:off x="0" y="-2082"/>
            <a:ext cx="228600" cy="10043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TextBox 40">
            <a:extLst>
              <a:ext uri="{FF2B5EF4-FFF2-40B4-BE49-F238E27FC236}">
                <a16:creationId xmlns:a16="http://schemas.microsoft.com/office/drawing/2014/main" id="{19716D2E-F0B5-42F2-AAA0-E1CBF9A5E395}"/>
              </a:ext>
            </a:extLst>
          </p:cNvPr>
          <p:cNvSpPr txBox="1"/>
          <p:nvPr userDrawn="1"/>
        </p:nvSpPr>
        <p:spPr>
          <a:xfrm>
            <a:off x="2383476" y="2825957"/>
            <a:ext cx="367408" cy="523220"/>
          </a:xfrm>
          <a:prstGeom prst="rect">
            <a:avLst/>
          </a:prstGeom>
          <a:noFill/>
        </p:spPr>
        <p:txBody>
          <a:bodyPr wrap="none" rtlCol="0">
            <a:spAutoFit/>
          </a:bodyPr>
          <a:lstStyle/>
          <a:p>
            <a:r>
              <a:rPr lang="en-AU" sz="2800" b="1" dirty="0">
                <a:solidFill>
                  <a:schemeClr val="bg1"/>
                </a:solidFill>
              </a:rPr>
              <a:t>1</a:t>
            </a:r>
          </a:p>
        </p:txBody>
      </p:sp>
      <p:sp>
        <p:nvSpPr>
          <p:cNvPr id="42" name="TextBox 41">
            <a:extLst>
              <a:ext uri="{FF2B5EF4-FFF2-40B4-BE49-F238E27FC236}">
                <a16:creationId xmlns:a16="http://schemas.microsoft.com/office/drawing/2014/main" id="{EF8FF928-866C-412D-8F35-91BD6E804F9D}"/>
              </a:ext>
            </a:extLst>
          </p:cNvPr>
          <p:cNvSpPr txBox="1"/>
          <p:nvPr userDrawn="1"/>
        </p:nvSpPr>
        <p:spPr>
          <a:xfrm>
            <a:off x="2852847" y="3431113"/>
            <a:ext cx="367408" cy="523220"/>
          </a:xfrm>
          <a:prstGeom prst="rect">
            <a:avLst/>
          </a:prstGeom>
          <a:noFill/>
        </p:spPr>
        <p:txBody>
          <a:bodyPr wrap="none" rtlCol="0">
            <a:spAutoFit/>
          </a:bodyPr>
          <a:lstStyle/>
          <a:p>
            <a:r>
              <a:rPr lang="en-AU" sz="2800" b="1" dirty="0">
                <a:solidFill>
                  <a:schemeClr val="bg1"/>
                </a:solidFill>
              </a:rPr>
              <a:t>2</a:t>
            </a:r>
          </a:p>
        </p:txBody>
      </p:sp>
      <p:sp>
        <p:nvSpPr>
          <p:cNvPr id="43" name="TextBox 42">
            <a:extLst>
              <a:ext uri="{FF2B5EF4-FFF2-40B4-BE49-F238E27FC236}">
                <a16:creationId xmlns:a16="http://schemas.microsoft.com/office/drawing/2014/main" id="{B6A52411-5B92-4A58-96C6-93927E497AD1}"/>
              </a:ext>
            </a:extLst>
          </p:cNvPr>
          <p:cNvSpPr txBox="1"/>
          <p:nvPr userDrawn="1"/>
        </p:nvSpPr>
        <p:spPr>
          <a:xfrm>
            <a:off x="2838440" y="4347236"/>
            <a:ext cx="367408" cy="523220"/>
          </a:xfrm>
          <a:prstGeom prst="rect">
            <a:avLst/>
          </a:prstGeom>
          <a:noFill/>
        </p:spPr>
        <p:txBody>
          <a:bodyPr wrap="none" rtlCol="0">
            <a:spAutoFit/>
          </a:bodyPr>
          <a:lstStyle/>
          <a:p>
            <a:r>
              <a:rPr lang="en-AU" sz="2800" b="1" dirty="0">
                <a:solidFill>
                  <a:schemeClr val="bg1"/>
                </a:solidFill>
              </a:rPr>
              <a:t>3</a:t>
            </a:r>
          </a:p>
        </p:txBody>
      </p:sp>
      <p:sp>
        <p:nvSpPr>
          <p:cNvPr id="44" name="TextBox 43">
            <a:extLst>
              <a:ext uri="{FF2B5EF4-FFF2-40B4-BE49-F238E27FC236}">
                <a16:creationId xmlns:a16="http://schemas.microsoft.com/office/drawing/2014/main" id="{9300D061-BEF6-42EA-961C-AF6B8E198A83}"/>
              </a:ext>
            </a:extLst>
          </p:cNvPr>
          <p:cNvSpPr txBox="1"/>
          <p:nvPr userDrawn="1"/>
        </p:nvSpPr>
        <p:spPr>
          <a:xfrm>
            <a:off x="2383476" y="4963906"/>
            <a:ext cx="367408" cy="523220"/>
          </a:xfrm>
          <a:prstGeom prst="rect">
            <a:avLst/>
          </a:prstGeom>
          <a:noFill/>
        </p:spPr>
        <p:txBody>
          <a:bodyPr wrap="none" rtlCol="0">
            <a:spAutoFit/>
          </a:bodyPr>
          <a:lstStyle/>
          <a:p>
            <a:r>
              <a:rPr lang="en-AU" sz="2800" b="1" dirty="0">
                <a:solidFill>
                  <a:schemeClr val="bg1"/>
                </a:solidFill>
              </a:rPr>
              <a:t>4</a:t>
            </a:r>
          </a:p>
        </p:txBody>
      </p:sp>
      <p:sp>
        <p:nvSpPr>
          <p:cNvPr id="45" name="Google Shape;1218;p40">
            <a:extLst>
              <a:ext uri="{FF2B5EF4-FFF2-40B4-BE49-F238E27FC236}">
                <a16:creationId xmlns:a16="http://schemas.microsoft.com/office/drawing/2014/main" id="{985DC9A4-DA43-4A17-9EBD-C3605E208257}"/>
              </a:ext>
            </a:extLst>
          </p:cNvPr>
          <p:cNvSpPr txBox="1">
            <a:spLocks noGrp="1"/>
          </p:cNvSpPr>
          <p:nvPr>
            <p:ph type="title" hasCustomPrompt="1"/>
          </p:nvPr>
        </p:nvSpPr>
        <p:spPr>
          <a:xfrm>
            <a:off x="582300" y="199292"/>
            <a:ext cx="7723500" cy="641600"/>
          </a:xfrm>
          <a:prstGeom prst="rect">
            <a:avLst/>
          </a:prstGeom>
        </p:spPr>
        <p:txBody>
          <a:bodyPr spcFirstLastPara="1" wrap="square" lIns="91425" tIns="91425" rIns="91425" bIns="91425" anchor="ctr" anchorCtr="0">
            <a:noAutofit/>
          </a:bodyPr>
          <a:lstStyle>
            <a:lvl1pPr>
              <a:defRPr>
                <a:solidFill>
                  <a:srgbClr val="222A35"/>
                </a:solidFill>
              </a:defRPr>
            </a:lvl1pPr>
          </a:lstStyle>
          <a:p>
            <a:pPr marL="0" lvl="0" indent="0" algn="l" rtl="0">
              <a:spcBef>
                <a:spcPts val="0"/>
              </a:spcBef>
              <a:spcAft>
                <a:spcPts val="0"/>
              </a:spcAft>
              <a:buNone/>
            </a:pPr>
            <a:r>
              <a:rPr lang="en-US" dirty="0">
                <a:latin typeface="Roboto"/>
                <a:cs typeface="Arial" panose="020B0604020202020204" pitchFamily="34" charset="0"/>
              </a:rPr>
              <a:t>Insert Title Here</a:t>
            </a:r>
            <a:endParaRPr dirty="0">
              <a:latin typeface="Roboto"/>
              <a:cs typeface="Arial" panose="020B0604020202020204" pitchFamily="34" charset="0"/>
            </a:endParaRPr>
          </a:p>
        </p:txBody>
      </p:sp>
      <p:sp>
        <p:nvSpPr>
          <p:cNvPr id="46" name="Text Placeholder 2">
            <a:extLst>
              <a:ext uri="{FF2B5EF4-FFF2-40B4-BE49-F238E27FC236}">
                <a16:creationId xmlns:a16="http://schemas.microsoft.com/office/drawing/2014/main" id="{1EE8418E-E422-459C-B99F-A62143240C26}"/>
              </a:ext>
            </a:extLst>
          </p:cNvPr>
          <p:cNvSpPr>
            <a:spLocks noGrp="1"/>
          </p:cNvSpPr>
          <p:nvPr>
            <p:ph type="body" sz="quarter" idx="14" hasCustomPrompt="1"/>
          </p:nvPr>
        </p:nvSpPr>
        <p:spPr>
          <a:xfrm>
            <a:off x="1359201" y="3948309"/>
            <a:ext cx="1472598" cy="441182"/>
          </a:xfrm>
          <a:prstGeom prst="rect">
            <a:avLst/>
          </a:prstGeom>
        </p:spPr>
        <p:txBody>
          <a:bodyPr/>
          <a:lstStyle>
            <a:lvl1pPr marL="0" indent="0" algn="l">
              <a:spcBef>
                <a:spcPts val="0"/>
              </a:spcBef>
              <a:buNone/>
              <a:defRPr sz="1600" b="0">
                <a:solidFill>
                  <a:srgbClr val="10253F"/>
                </a:solidFill>
              </a:defRPr>
            </a:lvl1pPr>
          </a:lstStyle>
          <a:p>
            <a:pPr lvl="0"/>
            <a:r>
              <a:rPr lang="en-US" dirty="0"/>
              <a:t>INSERT TEXT</a:t>
            </a:r>
          </a:p>
        </p:txBody>
      </p:sp>
      <p:sp>
        <p:nvSpPr>
          <p:cNvPr id="47" name="Text Placeholder 2">
            <a:extLst>
              <a:ext uri="{FF2B5EF4-FFF2-40B4-BE49-F238E27FC236}">
                <a16:creationId xmlns:a16="http://schemas.microsoft.com/office/drawing/2014/main" id="{FDF9E89D-458B-4893-99C0-DB1EF6306473}"/>
              </a:ext>
            </a:extLst>
          </p:cNvPr>
          <p:cNvSpPr>
            <a:spLocks noGrp="1"/>
          </p:cNvSpPr>
          <p:nvPr>
            <p:ph type="body" sz="quarter" idx="15" hasCustomPrompt="1"/>
          </p:nvPr>
        </p:nvSpPr>
        <p:spPr>
          <a:xfrm>
            <a:off x="4080904" y="4284375"/>
            <a:ext cx="1883192" cy="441182"/>
          </a:xfrm>
          <a:prstGeom prst="rect">
            <a:avLst/>
          </a:prstGeom>
        </p:spPr>
        <p:txBody>
          <a:bodyPr/>
          <a:lstStyle>
            <a:lvl1pPr marL="0" indent="0" algn="l">
              <a:spcBef>
                <a:spcPts val="0"/>
              </a:spcBef>
              <a:buNone/>
              <a:defRPr sz="1400" b="0">
                <a:solidFill>
                  <a:srgbClr val="434343"/>
                </a:solidFill>
              </a:defRPr>
            </a:lvl1pPr>
          </a:lstStyle>
          <a:p>
            <a:pPr lvl="0"/>
            <a:r>
              <a:rPr lang="en-US" dirty="0"/>
              <a:t>Insert Text Here</a:t>
            </a:r>
          </a:p>
        </p:txBody>
      </p:sp>
      <p:sp>
        <p:nvSpPr>
          <p:cNvPr id="48" name="Text Placeholder 2">
            <a:extLst>
              <a:ext uri="{FF2B5EF4-FFF2-40B4-BE49-F238E27FC236}">
                <a16:creationId xmlns:a16="http://schemas.microsoft.com/office/drawing/2014/main" id="{7749532E-E133-4CA0-B31F-3431E167A464}"/>
              </a:ext>
            </a:extLst>
          </p:cNvPr>
          <p:cNvSpPr>
            <a:spLocks noGrp="1"/>
          </p:cNvSpPr>
          <p:nvPr>
            <p:ph type="body" sz="quarter" idx="16" hasCustomPrompt="1"/>
          </p:nvPr>
        </p:nvSpPr>
        <p:spPr>
          <a:xfrm>
            <a:off x="4080904" y="2959000"/>
            <a:ext cx="1883192" cy="441182"/>
          </a:xfrm>
          <a:prstGeom prst="rect">
            <a:avLst/>
          </a:prstGeom>
        </p:spPr>
        <p:txBody>
          <a:bodyPr/>
          <a:lstStyle>
            <a:lvl1pPr marL="0" indent="0" algn="l">
              <a:spcBef>
                <a:spcPts val="0"/>
              </a:spcBef>
              <a:buNone/>
              <a:defRPr sz="1400" b="0">
                <a:solidFill>
                  <a:srgbClr val="434343"/>
                </a:solidFill>
              </a:defRPr>
            </a:lvl1pPr>
          </a:lstStyle>
          <a:p>
            <a:pPr lvl="0"/>
            <a:r>
              <a:rPr lang="en-US" dirty="0"/>
              <a:t>Insert Text Here</a:t>
            </a:r>
          </a:p>
        </p:txBody>
      </p:sp>
      <p:sp>
        <p:nvSpPr>
          <p:cNvPr id="49" name="Text Placeholder 2">
            <a:extLst>
              <a:ext uri="{FF2B5EF4-FFF2-40B4-BE49-F238E27FC236}">
                <a16:creationId xmlns:a16="http://schemas.microsoft.com/office/drawing/2014/main" id="{81BE91AC-8F00-48BB-8B3B-0A316746B7E1}"/>
              </a:ext>
            </a:extLst>
          </p:cNvPr>
          <p:cNvSpPr>
            <a:spLocks noGrp="1"/>
          </p:cNvSpPr>
          <p:nvPr>
            <p:ph type="body" sz="quarter" idx="17" hasCustomPrompt="1"/>
          </p:nvPr>
        </p:nvSpPr>
        <p:spPr>
          <a:xfrm>
            <a:off x="3420705" y="1814566"/>
            <a:ext cx="1883192" cy="441182"/>
          </a:xfrm>
          <a:prstGeom prst="rect">
            <a:avLst/>
          </a:prstGeom>
        </p:spPr>
        <p:txBody>
          <a:bodyPr/>
          <a:lstStyle>
            <a:lvl1pPr marL="0" indent="0" algn="l">
              <a:spcBef>
                <a:spcPts val="0"/>
              </a:spcBef>
              <a:buNone/>
              <a:defRPr sz="1400" b="0">
                <a:solidFill>
                  <a:srgbClr val="434343"/>
                </a:solidFill>
              </a:defRPr>
            </a:lvl1pPr>
          </a:lstStyle>
          <a:p>
            <a:pPr lvl="0"/>
            <a:r>
              <a:rPr lang="en-US" dirty="0"/>
              <a:t>Insert Text Here</a:t>
            </a:r>
          </a:p>
        </p:txBody>
      </p:sp>
      <p:sp>
        <p:nvSpPr>
          <p:cNvPr id="50" name="Text Placeholder 2">
            <a:extLst>
              <a:ext uri="{FF2B5EF4-FFF2-40B4-BE49-F238E27FC236}">
                <a16:creationId xmlns:a16="http://schemas.microsoft.com/office/drawing/2014/main" id="{0B98392E-1AC4-4651-B045-C30B29EFAC30}"/>
              </a:ext>
            </a:extLst>
          </p:cNvPr>
          <p:cNvSpPr>
            <a:spLocks noGrp="1"/>
          </p:cNvSpPr>
          <p:nvPr>
            <p:ph type="body" sz="quarter" idx="18" hasCustomPrompt="1"/>
          </p:nvPr>
        </p:nvSpPr>
        <p:spPr>
          <a:xfrm>
            <a:off x="6259521" y="4287695"/>
            <a:ext cx="1883192" cy="441182"/>
          </a:xfrm>
          <a:prstGeom prst="rect">
            <a:avLst/>
          </a:prstGeom>
        </p:spPr>
        <p:txBody>
          <a:bodyPr/>
          <a:lstStyle>
            <a:lvl1pPr marL="0" indent="0" algn="l">
              <a:spcBef>
                <a:spcPts val="0"/>
              </a:spcBef>
              <a:buNone/>
              <a:defRPr sz="1600" b="0">
                <a:solidFill>
                  <a:srgbClr val="434343"/>
                </a:solidFill>
              </a:defRPr>
            </a:lvl1pPr>
          </a:lstStyle>
          <a:p>
            <a:pPr lvl="0"/>
            <a:r>
              <a:rPr lang="en-US" dirty="0"/>
              <a:t>Insert Text</a:t>
            </a:r>
          </a:p>
        </p:txBody>
      </p:sp>
      <p:sp>
        <p:nvSpPr>
          <p:cNvPr id="51" name="Text Placeholder 2">
            <a:extLst>
              <a:ext uri="{FF2B5EF4-FFF2-40B4-BE49-F238E27FC236}">
                <a16:creationId xmlns:a16="http://schemas.microsoft.com/office/drawing/2014/main" id="{245E88CF-95A1-458A-8DA0-9AB77581B520}"/>
              </a:ext>
            </a:extLst>
          </p:cNvPr>
          <p:cNvSpPr>
            <a:spLocks noGrp="1"/>
          </p:cNvSpPr>
          <p:nvPr>
            <p:ph type="body" sz="quarter" idx="19" hasCustomPrompt="1"/>
          </p:nvPr>
        </p:nvSpPr>
        <p:spPr>
          <a:xfrm>
            <a:off x="5603155" y="1763226"/>
            <a:ext cx="1883192" cy="441182"/>
          </a:xfrm>
          <a:prstGeom prst="rect">
            <a:avLst/>
          </a:prstGeom>
        </p:spPr>
        <p:txBody>
          <a:bodyPr/>
          <a:lstStyle>
            <a:lvl1pPr marL="0" indent="0" algn="l">
              <a:spcBef>
                <a:spcPts val="0"/>
              </a:spcBef>
              <a:buNone/>
              <a:defRPr sz="1600" b="0">
                <a:solidFill>
                  <a:srgbClr val="434343"/>
                </a:solidFill>
              </a:defRPr>
            </a:lvl1pPr>
          </a:lstStyle>
          <a:p>
            <a:pPr lvl="0"/>
            <a:r>
              <a:rPr lang="en-US" dirty="0"/>
              <a:t>Insert Text</a:t>
            </a:r>
          </a:p>
        </p:txBody>
      </p:sp>
      <p:sp>
        <p:nvSpPr>
          <p:cNvPr id="52" name="Text Placeholder 2">
            <a:extLst>
              <a:ext uri="{FF2B5EF4-FFF2-40B4-BE49-F238E27FC236}">
                <a16:creationId xmlns:a16="http://schemas.microsoft.com/office/drawing/2014/main" id="{D1358875-7BBF-43C8-9BE6-13E400645BFA}"/>
              </a:ext>
            </a:extLst>
          </p:cNvPr>
          <p:cNvSpPr>
            <a:spLocks noGrp="1"/>
          </p:cNvSpPr>
          <p:nvPr>
            <p:ph type="body" sz="quarter" idx="20" hasCustomPrompt="1"/>
          </p:nvPr>
        </p:nvSpPr>
        <p:spPr>
          <a:xfrm>
            <a:off x="6259521" y="2922293"/>
            <a:ext cx="1883192" cy="441182"/>
          </a:xfrm>
          <a:prstGeom prst="rect">
            <a:avLst/>
          </a:prstGeom>
        </p:spPr>
        <p:txBody>
          <a:bodyPr/>
          <a:lstStyle>
            <a:lvl1pPr marL="0" indent="0" algn="l">
              <a:spcBef>
                <a:spcPts val="0"/>
              </a:spcBef>
              <a:buNone/>
              <a:defRPr sz="1600" b="0">
                <a:solidFill>
                  <a:srgbClr val="434343"/>
                </a:solidFill>
              </a:defRPr>
            </a:lvl1pPr>
          </a:lstStyle>
          <a:p>
            <a:pPr lvl="0"/>
            <a:r>
              <a:rPr lang="en-US" dirty="0"/>
              <a:t>Insert Text</a:t>
            </a:r>
          </a:p>
        </p:txBody>
      </p:sp>
    </p:spTree>
    <p:extLst>
      <p:ext uri="{BB962C8B-B14F-4D97-AF65-F5344CB8AC3E}">
        <p14:creationId xmlns:p14="http://schemas.microsoft.com/office/powerpoint/2010/main" val="250050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8" name="Google Shape;1218;p40">
            <a:extLst>
              <a:ext uri="{FF2B5EF4-FFF2-40B4-BE49-F238E27FC236}">
                <a16:creationId xmlns:a16="http://schemas.microsoft.com/office/drawing/2014/main" id="{0A279C63-81E9-4FF6-8765-75A1FB8CB6A4}"/>
              </a:ext>
            </a:extLst>
          </p:cNvPr>
          <p:cNvSpPr txBox="1">
            <a:spLocks noGrp="1"/>
          </p:cNvSpPr>
          <p:nvPr>
            <p:ph type="title" hasCustomPrompt="1"/>
          </p:nvPr>
        </p:nvSpPr>
        <p:spPr>
          <a:xfrm>
            <a:off x="582300" y="199292"/>
            <a:ext cx="7723500" cy="641600"/>
          </a:xfrm>
          <a:prstGeom prst="rect">
            <a:avLst/>
          </a:prstGeom>
        </p:spPr>
        <p:txBody>
          <a:bodyPr spcFirstLastPara="1" wrap="square" lIns="91425" tIns="91425" rIns="91425" bIns="91425" anchor="ctr" anchorCtr="0">
            <a:noAutofit/>
          </a:bodyPr>
          <a:lstStyle>
            <a:lvl1pPr>
              <a:defRPr>
                <a:solidFill>
                  <a:srgbClr val="222A35"/>
                </a:solidFill>
              </a:defRPr>
            </a:lvl1pPr>
          </a:lstStyle>
          <a:p>
            <a:pPr marL="0" lvl="0" indent="0" algn="l" rtl="0">
              <a:spcBef>
                <a:spcPts val="0"/>
              </a:spcBef>
              <a:spcAft>
                <a:spcPts val="0"/>
              </a:spcAft>
              <a:buNone/>
            </a:pPr>
            <a:r>
              <a:rPr lang="en-US" dirty="0">
                <a:latin typeface="Roboto"/>
                <a:cs typeface="Arial" panose="020B0604020202020204" pitchFamily="34" charset="0"/>
              </a:rPr>
              <a:t>Insert Title Here</a:t>
            </a:r>
            <a:endParaRPr dirty="0">
              <a:latin typeface="Roboto"/>
              <a:cs typeface="Arial" panose="020B0604020202020204" pitchFamily="34" charset="0"/>
            </a:endParaRPr>
          </a:p>
        </p:txBody>
      </p:sp>
      <p:cxnSp>
        <p:nvCxnSpPr>
          <p:cNvPr id="9" name="Google Shape;1219;p40">
            <a:extLst>
              <a:ext uri="{FF2B5EF4-FFF2-40B4-BE49-F238E27FC236}">
                <a16:creationId xmlns:a16="http://schemas.microsoft.com/office/drawing/2014/main" id="{9D697A2E-387B-4204-B32A-E7EA0677C8DD}"/>
              </a:ext>
            </a:extLst>
          </p:cNvPr>
          <p:cNvCxnSpPr>
            <a:stCxn id="11" idx="0"/>
          </p:cNvCxnSpPr>
          <p:nvPr userDrawn="1"/>
        </p:nvCxnSpPr>
        <p:spPr>
          <a:xfrm rot="16200000" flipV="1">
            <a:off x="766488" y="1638196"/>
            <a:ext cx="834800" cy="2367775"/>
          </a:xfrm>
          <a:prstGeom prst="bentConnector2">
            <a:avLst/>
          </a:prstGeom>
          <a:noFill/>
          <a:ln w="19050" cap="flat" cmpd="sng">
            <a:solidFill>
              <a:srgbClr val="A7B6E7"/>
            </a:solidFill>
            <a:prstDash val="solid"/>
            <a:round/>
            <a:headEnd type="triangle" w="med" len="med"/>
            <a:tailEnd type="none" w="med" len="med"/>
          </a:ln>
        </p:spPr>
      </p:cxnSp>
      <p:grpSp>
        <p:nvGrpSpPr>
          <p:cNvPr id="10" name="Google Shape;1221;p40">
            <a:extLst>
              <a:ext uri="{FF2B5EF4-FFF2-40B4-BE49-F238E27FC236}">
                <a16:creationId xmlns:a16="http://schemas.microsoft.com/office/drawing/2014/main" id="{AF3544FC-0170-4101-82AE-3A4BDF4C915C}"/>
              </a:ext>
            </a:extLst>
          </p:cNvPr>
          <p:cNvGrpSpPr/>
          <p:nvPr userDrawn="1"/>
        </p:nvGrpSpPr>
        <p:grpSpPr>
          <a:xfrm>
            <a:off x="1532425" y="3239484"/>
            <a:ext cx="3026400" cy="2224800"/>
            <a:chOff x="1532425" y="2429613"/>
            <a:chExt cx="3026400" cy="1668600"/>
          </a:xfrm>
        </p:grpSpPr>
        <p:sp>
          <p:nvSpPr>
            <p:cNvPr id="11" name="Google Shape;1220;p40">
              <a:extLst>
                <a:ext uri="{FF2B5EF4-FFF2-40B4-BE49-F238E27FC236}">
                  <a16:creationId xmlns:a16="http://schemas.microsoft.com/office/drawing/2014/main" id="{8E0EFEC8-7460-4F24-918D-53D56D33AD17}"/>
                </a:ext>
              </a:extLst>
            </p:cNvPr>
            <p:cNvSpPr/>
            <p:nvPr/>
          </p:nvSpPr>
          <p:spPr>
            <a:xfrm>
              <a:off x="1532425" y="2429613"/>
              <a:ext cx="1670700" cy="1668600"/>
            </a:xfrm>
            <a:prstGeom prst="rect">
              <a:avLst/>
            </a:prstGeom>
            <a:solidFill>
              <a:srgbClr val="5B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22;p40">
              <a:extLst>
                <a:ext uri="{FF2B5EF4-FFF2-40B4-BE49-F238E27FC236}">
                  <a16:creationId xmlns:a16="http://schemas.microsoft.com/office/drawing/2014/main" id="{7D048A68-70F9-4289-A9A7-45D771A44266}"/>
                </a:ext>
              </a:extLst>
            </p:cNvPr>
            <p:cNvCxnSpPr>
              <a:stCxn id="11" idx="1"/>
              <a:endCxn id="16" idx="2"/>
            </p:cNvCxnSpPr>
            <p:nvPr/>
          </p:nvCxnSpPr>
          <p:spPr>
            <a:xfrm>
              <a:off x="1532425" y="3263913"/>
              <a:ext cx="3026400" cy="324000"/>
            </a:xfrm>
            <a:prstGeom prst="bentConnector4">
              <a:avLst>
                <a:gd name="adj1" fmla="val -7868"/>
                <a:gd name="adj2" fmla="val 330995"/>
              </a:avLst>
            </a:prstGeom>
            <a:noFill/>
            <a:ln w="19050" cap="flat" cmpd="sng">
              <a:solidFill>
                <a:schemeClr val="accent1"/>
              </a:solidFill>
              <a:prstDash val="solid"/>
              <a:round/>
              <a:headEnd type="none" w="med" len="med"/>
              <a:tailEnd type="triangle" w="med" len="med"/>
            </a:ln>
          </p:spPr>
        </p:cxnSp>
      </p:grpSp>
      <p:grpSp>
        <p:nvGrpSpPr>
          <p:cNvPr id="15" name="Google Shape;1226;p40">
            <a:extLst>
              <a:ext uri="{FF2B5EF4-FFF2-40B4-BE49-F238E27FC236}">
                <a16:creationId xmlns:a16="http://schemas.microsoft.com/office/drawing/2014/main" id="{6CA0A2AD-CC61-4768-BEDB-02330D788C24}"/>
              </a:ext>
            </a:extLst>
          </p:cNvPr>
          <p:cNvGrpSpPr/>
          <p:nvPr userDrawn="1"/>
        </p:nvGrpSpPr>
        <p:grpSpPr>
          <a:xfrm>
            <a:off x="3723550" y="1880517"/>
            <a:ext cx="3026477" cy="2903200"/>
            <a:chOff x="3723550" y="1410388"/>
            <a:chExt cx="3026477" cy="2177400"/>
          </a:xfrm>
          <a:solidFill>
            <a:srgbClr val="16234E"/>
          </a:solidFill>
        </p:grpSpPr>
        <p:sp>
          <p:nvSpPr>
            <p:cNvPr id="16" name="Google Shape;1223;p40">
              <a:extLst>
                <a:ext uri="{FF2B5EF4-FFF2-40B4-BE49-F238E27FC236}">
                  <a16:creationId xmlns:a16="http://schemas.microsoft.com/office/drawing/2014/main" id="{7CFA2841-043C-460A-AB5A-B18D442D1C93}"/>
                </a:ext>
              </a:extLst>
            </p:cNvPr>
            <p:cNvSpPr/>
            <p:nvPr/>
          </p:nvSpPr>
          <p:spPr>
            <a:xfrm>
              <a:off x="3723551" y="1919188"/>
              <a:ext cx="1670700" cy="1668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227;p40">
              <a:extLst>
                <a:ext uri="{FF2B5EF4-FFF2-40B4-BE49-F238E27FC236}">
                  <a16:creationId xmlns:a16="http://schemas.microsoft.com/office/drawing/2014/main" id="{C92B8020-EB8D-4324-BD0C-9656BCF5AC25}"/>
                </a:ext>
              </a:extLst>
            </p:cNvPr>
            <p:cNvCxnSpPr>
              <a:stCxn id="16" idx="1"/>
              <a:endCxn id="21" idx="0"/>
            </p:cNvCxnSpPr>
            <p:nvPr/>
          </p:nvCxnSpPr>
          <p:spPr>
            <a:xfrm rot="10800000" flipH="1">
              <a:off x="3723550" y="1410388"/>
              <a:ext cx="3026477" cy="1343100"/>
            </a:xfrm>
            <a:prstGeom prst="bentConnector4">
              <a:avLst>
                <a:gd name="adj1" fmla="val -7553"/>
                <a:gd name="adj2" fmla="val 112765"/>
              </a:avLst>
            </a:prstGeom>
            <a:grpFill/>
            <a:ln w="19050" cap="flat" cmpd="sng">
              <a:solidFill>
                <a:srgbClr val="10253F"/>
              </a:solidFill>
              <a:prstDash val="solid"/>
              <a:round/>
              <a:headEnd type="none" w="med" len="med"/>
              <a:tailEnd type="triangle" w="med" len="med"/>
            </a:ln>
          </p:spPr>
        </p:cxnSp>
      </p:grpSp>
      <p:grpSp>
        <p:nvGrpSpPr>
          <p:cNvPr id="20" name="Google Shape;1231;p40">
            <a:extLst>
              <a:ext uri="{FF2B5EF4-FFF2-40B4-BE49-F238E27FC236}">
                <a16:creationId xmlns:a16="http://schemas.microsoft.com/office/drawing/2014/main" id="{0CE71C09-31EB-441E-8830-1679ABE06601}"/>
              </a:ext>
            </a:extLst>
          </p:cNvPr>
          <p:cNvGrpSpPr/>
          <p:nvPr userDrawn="1"/>
        </p:nvGrpSpPr>
        <p:grpSpPr>
          <a:xfrm>
            <a:off x="5914678" y="1880517"/>
            <a:ext cx="3229322" cy="3900000"/>
            <a:chOff x="5914678" y="1410388"/>
            <a:chExt cx="3229322" cy="2925000"/>
          </a:xfrm>
          <a:solidFill>
            <a:srgbClr val="A7B6E7"/>
          </a:solidFill>
        </p:grpSpPr>
        <p:sp>
          <p:nvSpPr>
            <p:cNvPr id="21" name="Google Shape;1228;p40">
              <a:extLst>
                <a:ext uri="{FF2B5EF4-FFF2-40B4-BE49-F238E27FC236}">
                  <a16:creationId xmlns:a16="http://schemas.microsoft.com/office/drawing/2014/main" id="{F68AAA5E-F998-479B-A87B-A05433F0BC04}"/>
                </a:ext>
              </a:extLst>
            </p:cNvPr>
            <p:cNvSpPr/>
            <p:nvPr/>
          </p:nvSpPr>
          <p:spPr>
            <a:xfrm>
              <a:off x="5914678" y="1410388"/>
              <a:ext cx="1670700" cy="1668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1232;p40">
              <a:extLst>
                <a:ext uri="{FF2B5EF4-FFF2-40B4-BE49-F238E27FC236}">
                  <a16:creationId xmlns:a16="http://schemas.microsoft.com/office/drawing/2014/main" id="{51AEEA19-5E16-49F2-AED0-4632747D7D30}"/>
                </a:ext>
              </a:extLst>
            </p:cNvPr>
            <p:cNvCxnSpPr>
              <a:stCxn id="21" idx="2"/>
            </p:cNvCxnSpPr>
            <p:nvPr/>
          </p:nvCxnSpPr>
          <p:spPr>
            <a:xfrm rot="16200000" flipH="1">
              <a:off x="7318814" y="2510202"/>
              <a:ext cx="1256400" cy="2393972"/>
            </a:xfrm>
            <a:prstGeom prst="bentConnector2">
              <a:avLst/>
            </a:prstGeom>
            <a:grpFill/>
            <a:ln w="19050" cap="flat" cmpd="sng">
              <a:solidFill>
                <a:srgbClr val="5B9BD5"/>
              </a:solidFill>
              <a:prstDash val="solid"/>
              <a:round/>
              <a:headEnd type="none" w="med" len="med"/>
              <a:tailEnd type="none" w="med" len="med"/>
            </a:ln>
          </p:spPr>
        </p:cxnSp>
      </p:grpSp>
      <p:pic>
        <p:nvPicPr>
          <p:cNvPr id="25" name="Picture 2" descr="M:\Logos\Stanley College\2020 Logo\Stanley_College_Logo_New-01.png">
            <a:extLst>
              <a:ext uri="{FF2B5EF4-FFF2-40B4-BE49-F238E27FC236}">
                <a16:creationId xmlns:a16="http://schemas.microsoft.com/office/drawing/2014/main" id="{572953B6-DACA-4E35-A64C-99816518DAFB}"/>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3657" b="21873"/>
          <a:stretch/>
        </p:blipFill>
        <p:spPr bwMode="auto">
          <a:xfrm>
            <a:off x="7620000" y="128191"/>
            <a:ext cx="1371600" cy="63380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9A34D0CA-AC49-4BB3-8BDE-E6108C8D4404}"/>
              </a:ext>
            </a:extLst>
          </p:cNvPr>
          <p:cNvSpPr/>
          <p:nvPr userDrawn="1"/>
        </p:nvSpPr>
        <p:spPr>
          <a:xfrm>
            <a:off x="0" y="-2082"/>
            <a:ext cx="228600" cy="10043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 Placeholder 2">
            <a:extLst>
              <a:ext uri="{FF2B5EF4-FFF2-40B4-BE49-F238E27FC236}">
                <a16:creationId xmlns:a16="http://schemas.microsoft.com/office/drawing/2014/main" id="{E50C8395-3ED1-41C7-8362-1502FA3CAB0B}"/>
              </a:ext>
            </a:extLst>
          </p:cNvPr>
          <p:cNvSpPr>
            <a:spLocks noGrp="1"/>
          </p:cNvSpPr>
          <p:nvPr>
            <p:ph type="body" sz="quarter" idx="14" hasCustomPrompt="1"/>
          </p:nvPr>
        </p:nvSpPr>
        <p:spPr>
          <a:xfrm>
            <a:off x="1736864" y="3828669"/>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INSERT TITLE</a:t>
            </a:r>
          </a:p>
        </p:txBody>
      </p:sp>
      <p:sp>
        <p:nvSpPr>
          <p:cNvPr id="28" name="Text Placeholder 2">
            <a:extLst>
              <a:ext uri="{FF2B5EF4-FFF2-40B4-BE49-F238E27FC236}">
                <a16:creationId xmlns:a16="http://schemas.microsoft.com/office/drawing/2014/main" id="{0E702684-BC38-4F06-936A-E13FCC8DACF4}"/>
              </a:ext>
            </a:extLst>
          </p:cNvPr>
          <p:cNvSpPr>
            <a:spLocks noGrp="1"/>
          </p:cNvSpPr>
          <p:nvPr>
            <p:ph type="body" sz="quarter" idx="15" hasCustomPrompt="1"/>
          </p:nvPr>
        </p:nvSpPr>
        <p:spPr>
          <a:xfrm>
            <a:off x="6110012" y="2574815"/>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INSERT TITLE</a:t>
            </a:r>
          </a:p>
        </p:txBody>
      </p:sp>
      <p:sp>
        <p:nvSpPr>
          <p:cNvPr id="29" name="Text Placeholder 2">
            <a:extLst>
              <a:ext uri="{FF2B5EF4-FFF2-40B4-BE49-F238E27FC236}">
                <a16:creationId xmlns:a16="http://schemas.microsoft.com/office/drawing/2014/main" id="{2DFE57D9-D89D-4FC9-B692-FAAD0E7163AB}"/>
              </a:ext>
            </a:extLst>
          </p:cNvPr>
          <p:cNvSpPr>
            <a:spLocks noGrp="1"/>
          </p:cNvSpPr>
          <p:nvPr>
            <p:ph type="body" sz="quarter" idx="16" hasCustomPrompt="1"/>
          </p:nvPr>
        </p:nvSpPr>
        <p:spPr>
          <a:xfrm>
            <a:off x="3917049" y="3202977"/>
            <a:ext cx="1472598" cy="441182"/>
          </a:xfrm>
          <a:prstGeom prst="rect">
            <a:avLst/>
          </a:prstGeom>
        </p:spPr>
        <p:txBody>
          <a:bodyPr/>
          <a:lstStyle>
            <a:lvl1pPr marL="0" indent="0" algn="l">
              <a:spcBef>
                <a:spcPts val="0"/>
              </a:spcBef>
              <a:buNone/>
              <a:defRPr sz="1400" b="0">
                <a:solidFill>
                  <a:schemeClr val="bg1"/>
                </a:solidFill>
              </a:defRPr>
            </a:lvl1pPr>
          </a:lstStyle>
          <a:p>
            <a:pPr lvl="0"/>
            <a:r>
              <a:rPr lang="en-US" dirty="0"/>
              <a:t>INSERT TITLE</a:t>
            </a:r>
          </a:p>
        </p:txBody>
      </p:sp>
      <p:sp>
        <p:nvSpPr>
          <p:cNvPr id="30" name="Text Placeholder 2">
            <a:extLst>
              <a:ext uri="{FF2B5EF4-FFF2-40B4-BE49-F238E27FC236}">
                <a16:creationId xmlns:a16="http://schemas.microsoft.com/office/drawing/2014/main" id="{546A0949-57DD-4894-BB42-226C0BA22FC9}"/>
              </a:ext>
            </a:extLst>
          </p:cNvPr>
          <p:cNvSpPr>
            <a:spLocks noGrp="1"/>
          </p:cNvSpPr>
          <p:nvPr>
            <p:ph type="body" sz="quarter" idx="17" hasCustomPrompt="1"/>
          </p:nvPr>
        </p:nvSpPr>
        <p:spPr>
          <a:xfrm>
            <a:off x="6084586" y="3001207"/>
            <a:ext cx="1472598" cy="1104108"/>
          </a:xfrm>
          <a:prstGeom prst="rect">
            <a:avLst/>
          </a:prstGeom>
        </p:spPr>
        <p:txBody>
          <a:bodyPr/>
          <a:lstStyle>
            <a:lvl1pPr marL="0" indent="0" algn="l">
              <a:spcBef>
                <a:spcPts val="0"/>
              </a:spcBef>
              <a:buNone/>
              <a:defRPr sz="1200" b="0">
                <a:solidFill>
                  <a:schemeClr val="bg1"/>
                </a:solidFill>
              </a:defRPr>
            </a:lvl1pPr>
          </a:lstStyle>
          <a:p>
            <a:pPr lvl="0"/>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p:txBody>
      </p:sp>
      <p:sp>
        <p:nvSpPr>
          <p:cNvPr id="31" name="Text Placeholder 2">
            <a:extLst>
              <a:ext uri="{FF2B5EF4-FFF2-40B4-BE49-F238E27FC236}">
                <a16:creationId xmlns:a16="http://schemas.microsoft.com/office/drawing/2014/main" id="{20F96927-380A-413B-ACE4-FAA3C0DF6977}"/>
              </a:ext>
            </a:extLst>
          </p:cNvPr>
          <p:cNvSpPr>
            <a:spLocks noGrp="1"/>
          </p:cNvSpPr>
          <p:nvPr>
            <p:ph type="body" sz="quarter" idx="18" hasCustomPrompt="1"/>
          </p:nvPr>
        </p:nvSpPr>
        <p:spPr>
          <a:xfrm>
            <a:off x="1730528" y="4231663"/>
            <a:ext cx="1472598" cy="1104108"/>
          </a:xfrm>
          <a:prstGeom prst="rect">
            <a:avLst/>
          </a:prstGeom>
        </p:spPr>
        <p:txBody>
          <a:bodyPr/>
          <a:lstStyle>
            <a:lvl1pPr marL="0" indent="0" algn="l">
              <a:spcBef>
                <a:spcPts val="0"/>
              </a:spcBef>
              <a:buNone/>
              <a:defRPr sz="1200" b="0">
                <a:solidFill>
                  <a:schemeClr val="bg1"/>
                </a:solidFill>
              </a:defRPr>
            </a:lvl1pPr>
          </a:lstStyle>
          <a:p>
            <a:pPr lvl="0"/>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p:txBody>
      </p:sp>
      <p:sp>
        <p:nvSpPr>
          <p:cNvPr id="32" name="Text Placeholder 2">
            <a:extLst>
              <a:ext uri="{FF2B5EF4-FFF2-40B4-BE49-F238E27FC236}">
                <a16:creationId xmlns:a16="http://schemas.microsoft.com/office/drawing/2014/main" id="{EA442ADA-FF07-4CAF-BBF8-F5A66D299D38}"/>
              </a:ext>
            </a:extLst>
          </p:cNvPr>
          <p:cNvSpPr>
            <a:spLocks noGrp="1"/>
          </p:cNvSpPr>
          <p:nvPr>
            <p:ph type="body" sz="quarter" idx="19" hasCustomPrompt="1"/>
          </p:nvPr>
        </p:nvSpPr>
        <p:spPr>
          <a:xfrm>
            <a:off x="3921654" y="3561097"/>
            <a:ext cx="1472598" cy="1104108"/>
          </a:xfrm>
          <a:prstGeom prst="rect">
            <a:avLst/>
          </a:prstGeom>
        </p:spPr>
        <p:txBody>
          <a:bodyPr/>
          <a:lstStyle>
            <a:lvl1pPr marL="0" indent="0" algn="l">
              <a:spcBef>
                <a:spcPts val="0"/>
              </a:spcBef>
              <a:buNone/>
              <a:defRPr sz="1200" b="0">
                <a:solidFill>
                  <a:schemeClr val="bg1"/>
                </a:solidFill>
              </a:defRPr>
            </a:lvl1pPr>
          </a:lstStyle>
          <a:p>
            <a:pPr lvl="0"/>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Insert Text Here</a:t>
            </a:r>
          </a:p>
        </p:txBody>
      </p:sp>
    </p:spTree>
    <p:extLst>
      <p:ext uri="{BB962C8B-B14F-4D97-AF65-F5344CB8AC3E}">
        <p14:creationId xmlns:p14="http://schemas.microsoft.com/office/powerpoint/2010/main" val="45806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067010C-4E90-46DD-9570-1B6EA830FC69}"/>
              </a:ext>
            </a:extLst>
          </p:cNvPr>
          <p:cNvSpPr txBox="1">
            <a:spLocks/>
          </p:cNvSpPr>
          <p:nvPr userDrawn="1"/>
        </p:nvSpPr>
        <p:spPr>
          <a:xfrm>
            <a:off x="0" y="6591300"/>
            <a:ext cx="9144000" cy="1905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tx1">
                    <a:lumMod val="85000"/>
                    <a:lumOff val="15000"/>
                  </a:schemeClr>
                </a:solidFill>
                <a:latin typeface="Arial" panose="020B0604020202020204" pitchFamily="34" charset="0"/>
                <a:cs typeface="Arial" panose="020B0604020202020204" pitchFamily="34" charset="0"/>
              </a:rPr>
              <a:t>© Stanley College 2021</a:t>
            </a:r>
          </a:p>
        </p:txBody>
      </p:sp>
    </p:spTree>
    <p:extLst>
      <p:ext uri="{BB962C8B-B14F-4D97-AF65-F5344CB8AC3E}">
        <p14:creationId xmlns:p14="http://schemas.microsoft.com/office/powerpoint/2010/main" val="3309472181"/>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136C0E-2173-4902-A1B6-24336130A331}"/>
              </a:ext>
            </a:extLst>
          </p:cNvPr>
          <p:cNvSpPr>
            <a:spLocks noGrp="1"/>
          </p:cNvSpPr>
          <p:nvPr>
            <p:ph type="body" sz="quarter" idx="10"/>
          </p:nvPr>
        </p:nvSpPr>
        <p:spPr/>
        <p:txBody>
          <a:bodyPr/>
          <a:lstStyle/>
          <a:p>
            <a:r>
              <a:rPr lang="en-AU" dirty="0"/>
              <a:t>Lecture 8 | Week 8</a:t>
            </a:r>
          </a:p>
        </p:txBody>
      </p:sp>
      <p:sp>
        <p:nvSpPr>
          <p:cNvPr id="3" name="Title 2">
            <a:extLst>
              <a:ext uri="{FF2B5EF4-FFF2-40B4-BE49-F238E27FC236}">
                <a16:creationId xmlns:a16="http://schemas.microsoft.com/office/drawing/2014/main" id="{9B09A669-2690-4E62-A5ED-65A7BC4EC4E2}"/>
              </a:ext>
            </a:extLst>
          </p:cNvPr>
          <p:cNvSpPr>
            <a:spLocks noGrp="1"/>
          </p:cNvSpPr>
          <p:nvPr>
            <p:ph type="title"/>
          </p:nvPr>
        </p:nvSpPr>
        <p:spPr/>
        <p:txBody>
          <a:bodyPr/>
          <a:lstStyle/>
          <a:p>
            <a:r>
              <a:rPr lang="en-US" dirty="0"/>
              <a:t>Classes &amp; Methods</a:t>
            </a:r>
            <a:endParaRPr lang="en-AU" dirty="0"/>
          </a:p>
        </p:txBody>
      </p:sp>
    </p:spTree>
    <p:extLst>
      <p:ext uri="{BB962C8B-B14F-4D97-AF65-F5344CB8AC3E}">
        <p14:creationId xmlns:p14="http://schemas.microsoft.com/office/powerpoint/2010/main" val="236022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8540" y="1576770"/>
            <a:ext cx="4856921" cy="3869873"/>
          </a:xfrm>
        </p:spPr>
        <p:txBody>
          <a:bodyPr/>
          <a:lstStyle/>
          <a:p>
            <a:r>
              <a:rPr lang="en-US" sz="1800" dirty="0"/>
              <a:t>Attributes associated with an instance can be modified directly or through methods designed to update attributes in specific ways.</a:t>
            </a:r>
          </a:p>
          <a:p>
            <a:r>
              <a:rPr lang="en-US" sz="1800" dirty="0"/>
              <a:t>A new class "Car" class:</a:t>
            </a:r>
          </a:p>
          <a:p>
            <a:pPr lvl="1"/>
            <a:r>
              <a:rPr lang="en-US" sz="1400" dirty="0"/>
              <a:t>The __</a:t>
            </a:r>
            <a:r>
              <a:rPr lang="en-US" sz="1400" dirty="0" err="1"/>
              <a:t>init</a:t>
            </a:r>
            <a:r>
              <a:rPr lang="en-US" sz="1400" dirty="0"/>
              <a:t>__() method is defined with the "self" parameter and additional parameters for "make," "model," and "year." </a:t>
            </a:r>
          </a:p>
          <a:p>
            <a:pPr lvl="1"/>
            <a:r>
              <a:rPr lang="en-US" sz="1400" dirty="0"/>
              <a:t>It assigns these parameters to attributes associated with instances of the class.</a:t>
            </a:r>
          </a:p>
          <a:p>
            <a:pPr lvl="1"/>
            <a:r>
              <a:rPr lang="en-US" sz="1400" dirty="0"/>
              <a:t>The class also includes a method called </a:t>
            </a:r>
            <a:r>
              <a:rPr lang="en-US" sz="1400" dirty="0" err="1"/>
              <a:t>get_descriptive_name</a:t>
            </a:r>
            <a:r>
              <a:rPr lang="en-US" sz="1400" dirty="0"/>
              <a:t>() that creates a formatted string describing the car's year, make, and model. This method uses the attributes "</a:t>
            </a:r>
            <a:r>
              <a:rPr lang="en-US" sz="1400" dirty="0" err="1"/>
              <a:t>self.make</a:t>
            </a:r>
            <a:r>
              <a:rPr lang="en-US" sz="1400" dirty="0"/>
              <a:t>," "</a:t>
            </a:r>
            <a:r>
              <a:rPr lang="en-US" sz="1400" dirty="0" err="1"/>
              <a:t>self.model</a:t>
            </a:r>
            <a:r>
              <a:rPr lang="en-US" sz="1400" dirty="0"/>
              <a:t>," and "</a:t>
            </a:r>
            <a:r>
              <a:rPr lang="en-US" sz="1400" dirty="0" err="1"/>
              <a:t>self.year</a:t>
            </a:r>
            <a:r>
              <a:rPr lang="en-US" sz="1400" dirty="0"/>
              <a:t>" to access the instance's data.</a:t>
            </a:r>
          </a:p>
          <a:p>
            <a:endParaRPr lang="en-US" sz="16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Working with Classes and Instances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5" name="Rectangle 4">
            <a:extLst>
              <a:ext uri="{FF2B5EF4-FFF2-40B4-BE49-F238E27FC236}">
                <a16:creationId xmlns:a16="http://schemas.microsoft.com/office/drawing/2014/main" id="{0D5C05A7-A86D-B64F-02FD-CAFB9E2113E1}"/>
              </a:ext>
            </a:extLst>
          </p:cNvPr>
          <p:cNvSpPr/>
          <p:nvPr/>
        </p:nvSpPr>
        <p:spPr>
          <a:xfrm>
            <a:off x="5095461" y="1576768"/>
            <a:ext cx="3809999" cy="386987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class Car:</a:t>
            </a:r>
          </a:p>
          <a:p>
            <a:r>
              <a:rPr lang="en-US" sz="1400" dirty="0"/>
              <a:t>    """A simple attempt to represent a car."""</a:t>
            </a:r>
          </a:p>
          <a:p>
            <a:endParaRPr lang="en-US" sz="1400" dirty="0"/>
          </a:p>
          <a:p>
            <a:r>
              <a:rPr lang="en-US" sz="1400" dirty="0"/>
              <a:t>    def __</a:t>
            </a:r>
            <a:r>
              <a:rPr lang="en-US" sz="1400" dirty="0" err="1"/>
              <a:t>init</a:t>
            </a:r>
            <a:r>
              <a:rPr lang="en-US" sz="1400" dirty="0"/>
              <a:t>__(self, make, model, year):</a:t>
            </a:r>
          </a:p>
          <a:p>
            <a:r>
              <a:rPr lang="en-US" sz="1400" dirty="0"/>
              <a:t>        """Initialize attributes to describe a car."""</a:t>
            </a:r>
          </a:p>
          <a:p>
            <a:r>
              <a:rPr lang="en-US" sz="1400" dirty="0"/>
              <a:t>        </a:t>
            </a:r>
            <a:r>
              <a:rPr lang="en-US" sz="1400" dirty="0" err="1"/>
              <a:t>self.make</a:t>
            </a:r>
            <a:r>
              <a:rPr lang="en-US" sz="1400" dirty="0"/>
              <a:t> = make</a:t>
            </a:r>
          </a:p>
          <a:p>
            <a:r>
              <a:rPr lang="en-US" sz="1400" dirty="0"/>
              <a:t>        </a:t>
            </a:r>
            <a:r>
              <a:rPr lang="en-US" sz="1400" dirty="0" err="1"/>
              <a:t>self.model</a:t>
            </a:r>
            <a:r>
              <a:rPr lang="en-US" sz="1400" dirty="0"/>
              <a:t> = model</a:t>
            </a:r>
          </a:p>
          <a:p>
            <a:r>
              <a:rPr lang="en-US" sz="1400" dirty="0"/>
              <a:t>        </a:t>
            </a:r>
            <a:r>
              <a:rPr lang="en-US" sz="1400" dirty="0" err="1"/>
              <a:t>self.year</a:t>
            </a:r>
            <a:r>
              <a:rPr lang="en-US" sz="1400" dirty="0"/>
              <a:t> = year</a:t>
            </a:r>
          </a:p>
          <a:p>
            <a:endParaRPr lang="en-US" sz="1400" dirty="0"/>
          </a:p>
          <a:p>
            <a:r>
              <a:rPr lang="en-US" sz="1400" dirty="0"/>
              <a:t>    def </a:t>
            </a:r>
            <a:r>
              <a:rPr lang="en-US" sz="1400" dirty="0" err="1"/>
              <a:t>get_descriptive_name</a:t>
            </a:r>
            <a:r>
              <a:rPr lang="en-US" sz="1400" dirty="0"/>
              <a:t>(self):</a:t>
            </a:r>
          </a:p>
          <a:p>
            <a:r>
              <a:rPr lang="en-US" sz="1400" dirty="0"/>
              <a:t>        """Return a neatly formatted descriptive name."""</a:t>
            </a:r>
          </a:p>
          <a:p>
            <a:r>
              <a:rPr lang="en-US" sz="1400" dirty="0"/>
              <a:t>        </a:t>
            </a:r>
            <a:r>
              <a:rPr lang="en-US" sz="1400" dirty="0" err="1"/>
              <a:t>long_name</a:t>
            </a:r>
            <a:r>
              <a:rPr lang="en-US" sz="1400" dirty="0"/>
              <a:t> = f"{</a:t>
            </a:r>
            <a:r>
              <a:rPr lang="en-US" sz="1400" dirty="0" err="1"/>
              <a:t>self.year</a:t>
            </a:r>
            <a:r>
              <a:rPr lang="en-US" sz="1400" dirty="0"/>
              <a:t>} {</a:t>
            </a:r>
            <a:r>
              <a:rPr lang="en-US" sz="1400" dirty="0" err="1"/>
              <a:t>self.make</a:t>
            </a:r>
            <a:r>
              <a:rPr lang="en-US" sz="1400" dirty="0"/>
              <a:t>} {</a:t>
            </a:r>
            <a:r>
              <a:rPr lang="en-US" sz="1400" dirty="0" err="1"/>
              <a:t>self.model</a:t>
            </a:r>
            <a:r>
              <a:rPr lang="en-US" sz="1400" dirty="0"/>
              <a:t>}"</a:t>
            </a:r>
          </a:p>
          <a:p>
            <a:r>
              <a:rPr lang="en-US" sz="1400" dirty="0"/>
              <a:t>        return </a:t>
            </a:r>
            <a:r>
              <a:rPr lang="en-US" sz="1400" dirty="0" err="1"/>
              <a:t>long_name.title</a:t>
            </a:r>
            <a:r>
              <a:rPr lang="en-US" sz="1400" dirty="0"/>
              <a:t>()</a:t>
            </a:r>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2462147" y="5718311"/>
            <a:ext cx="4141305" cy="84399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err="1"/>
              <a:t>my_new_car</a:t>
            </a:r>
            <a:r>
              <a:rPr lang="en-US" sz="1400" dirty="0"/>
              <a:t> = Car('</a:t>
            </a:r>
            <a:r>
              <a:rPr lang="en-US" sz="1400" dirty="0" err="1"/>
              <a:t>audi</a:t>
            </a:r>
            <a:r>
              <a:rPr lang="en-US" sz="1400" dirty="0"/>
              <a:t>', 'a4', 2024)</a:t>
            </a:r>
          </a:p>
          <a:p>
            <a:endParaRPr lang="en-US" sz="1400" dirty="0"/>
          </a:p>
          <a:p>
            <a:r>
              <a:rPr lang="en-US" sz="1400" dirty="0"/>
              <a:t>2024 Audi A4</a:t>
            </a:r>
          </a:p>
        </p:txBody>
      </p:sp>
    </p:spTree>
    <p:extLst>
      <p:ext uri="{BB962C8B-B14F-4D97-AF65-F5344CB8AC3E}">
        <p14:creationId xmlns:p14="http://schemas.microsoft.com/office/powerpoint/2010/main" val="68648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79512" y="1795431"/>
            <a:ext cx="4395853" cy="4042152"/>
          </a:xfrm>
        </p:spPr>
        <p:txBody>
          <a:bodyPr/>
          <a:lstStyle/>
          <a:p>
            <a:r>
              <a:rPr lang="en-US" sz="1800" dirty="0"/>
              <a:t>Attributes of an instance can be defined within the __</a:t>
            </a:r>
            <a:r>
              <a:rPr lang="en-US" sz="1800" dirty="0" err="1"/>
              <a:t>init</a:t>
            </a:r>
            <a:r>
              <a:rPr lang="en-US" sz="1800" dirty="0"/>
              <a:t>__() method of a class, and they can be given default values when the instance is created.</a:t>
            </a:r>
          </a:p>
          <a:p>
            <a:r>
              <a:rPr lang="en-US" sz="1800" dirty="0"/>
              <a:t>An attribute called "</a:t>
            </a:r>
            <a:r>
              <a:rPr lang="en-US" sz="1800" dirty="0" err="1"/>
              <a:t>odometer_reading</a:t>
            </a:r>
            <a:r>
              <a:rPr lang="en-US" sz="1800" dirty="0"/>
              <a:t>" is added, which starts with a default value of 0</a:t>
            </a:r>
          </a:p>
          <a:p>
            <a:pPr lvl="1"/>
            <a:r>
              <a:rPr lang="en-US" sz="1400" dirty="0"/>
              <a:t>The __</a:t>
            </a:r>
            <a:r>
              <a:rPr lang="en-US" sz="1400" dirty="0" err="1"/>
              <a:t>init</a:t>
            </a:r>
            <a:r>
              <a:rPr lang="en-US" sz="1400" dirty="0"/>
              <a:t>__() method still accepts "make," "model," and "year" as parameters, but it also initializes the "</a:t>
            </a:r>
            <a:r>
              <a:rPr lang="en-US" sz="1400" dirty="0" err="1"/>
              <a:t>odometer_reading</a:t>
            </a:r>
            <a:r>
              <a:rPr lang="en-US" sz="1400" dirty="0"/>
              <a:t>" attribute to 0.</a:t>
            </a:r>
          </a:p>
          <a:p>
            <a:pPr lvl="1"/>
            <a:r>
              <a:rPr lang="en-US" sz="1400" dirty="0"/>
              <a:t>A new method called </a:t>
            </a:r>
            <a:r>
              <a:rPr lang="en-US" sz="1400" dirty="0" err="1"/>
              <a:t>read_odometer</a:t>
            </a:r>
            <a:r>
              <a:rPr lang="en-US" sz="1400" dirty="0"/>
              <a:t>() is added</a:t>
            </a:r>
          </a:p>
          <a:p>
            <a:pPr lvl="1"/>
            <a:r>
              <a:rPr lang="en-US" sz="1400" dirty="0"/>
              <a:t>The </a:t>
            </a:r>
            <a:r>
              <a:rPr lang="en-US" sz="1400" dirty="0" err="1"/>
              <a:t>get_descriptive_name</a:t>
            </a:r>
            <a:r>
              <a:rPr lang="en-US" sz="1400" dirty="0"/>
              <a:t>() method is called to display information about the car, and the </a:t>
            </a:r>
            <a:r>
              <a:rPr lang="en-US" sz="1400" dirty="0" err="1"/>
              <a:t>read_odometer</a:t>
            </a:r>
            <a:r>
              <a:rPr lang="en-US" sz="1400" dirty="0"/>
              <a:t>() method is called to show the car's mileage:</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Setting a Default Value for an Attribute</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4618383" y="1895061"/>
            <a:ext cx="4219705" cy="407424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lvl="1"/>
            <a:endParaRPr lang="en-US" sz="1400" dirty="0"/>
          </a:p>
          <a:p>
            <a:r>
              <a:rPr lang="en-US" sz="1400" dirty="0"/>
              <a:t>class Car:</a:t>
            </a:r>
          </a:p>
          <a:p>
            <a:pPr lvl="1"/>
            <a:r>
              <a:rPr lang="en-US" sz="1400" dirty="0"/>
              <a:t>def __</a:t>
            </a:r>
            <a:r>
              <a:rPr lang="en-US" sz="1400" dirty="0" err="1"/>
              <a:t>init</a:t>
            </a:r>
            <a:r>
              <a:rPr lang="en-US" sz="1400" dirty="0"/>
              <a:t>__(self, make, model, year):</a:t>
            </a:r>
          </a:p>
          <a:p>
            <a:pPr lvl="1"/>
            <a:r>
              <a:rPr lang="en-US" sz="1400" dirty="0"/>
              <a:t>        """Initialize attributes to describe a car."""</a:t>
            </a:r>
          </a:p>
          <a:p>
            <a:pPr lvl="1"/>
            <a:r>
              <a:rPr lang="en-US" sz="1400" dirty="0"/>
              <a:t>        </a:t>
            </a:r>
            <a:r>
              <a:rPr lang="en-US" sz="1400" dirty="0" err="1"/>
              <a:t>self.make</a:t>
            </a:r>
            <a:r>
              <a:rPr lang="en-US" sz="1400" dirty="0"/>
              <a:t> = make</a:t>
            </a:r>
          </a:p>
          <a:p>
            <a:pPr lvl="1"/>
            <a:r>
              <a:rPr lang="en-US" sz="1400" dirty="0"/>
              <a:t>        </a:t>
            </a:r>
            <a:r>
              <a:rPr lang="en-US" sz="1400" dirty="0" err="1"/>
              <a:t>self.model</a:t>
            </a:r>
            <a:r>
              <a:rPr lang="en-US" sz="1400" dirty="0"/>
              <a:t> = model</a:t>
            </a:r>
          </a:p>
          <a:p>
            <a:pPr lvl="1"/>
            <a:r>
              <a:rPr lang="en-US" sz="1400" dirty="0"/>
              <a:t>        </a:t>
            </a:r>
            <a:r>
              <a:rPr lang="en-US" sz="1400" dirty="0" err="1"/>
              <a:t>self.year</a:t>
            </a:r>
            <a:r>
              <a:rPr lang="en-US" sz="1400" dirty="0"/>
              <a:t> = year</a:t>
            </a:r>
          </a:p>
          <a:p>
            <a:pPr lvl="1"/>
            <a:r>
              <a:rPr lang="en-US" sz="1400" dirty="0"/>
              <a:t>        </a:t>
            </a:r>
            <a:r>
              <a:rPr lang="en-US" sz="1400" dirty="0" err="1"/>
              <a:t>self.odometer_reading</a:t>
            </a:r>
            <a:r>
              <a:rPr lang="en-US" sz="1400" dirty="0"/>
              <a:t> = 0</a:t>
            </a:r>
          </a:p>
          <a:p>
            <a:pPr lvl="1"/>
            <a:endParaRPr lang="en-US" sz="1400" dirty="0"/>
          </a:p>
          <a:p>
            <a:pPr lvl="1"/>
            <a:r>
              <a:rPr lang="en-US" sz="1400" dirty="0"/>
              <a:t>def </a:t>
            </a:r>
            <a:r>
              <a:rPr lang="en-US" sz="1400" dirty="0" err="1"/>
              <a:t>read_odometer</a:t>
            </a:r>
            <a:r>
              <a:rPr lang="en-US" sz="1400" dirty="0"/>
              <a:t>(self):"""Print a statement showing the car's mileage."""</a:t>
            </a:r>
          </a:p>
          <a:p>
            <a:pPr lvl="1"/>
            <a:r>
              <a:rPr lang="en-US" sz="1400" dirty="0"/>
              <a:t>    print(</a:t>
            </a:r>
            <a:r>
              <a:rPr lang="en-US" sz="1400" dirty="0" err="1"/>
              <a:t>f"This</a:t>
            </a:r>
            <a:r>
              <a:rPr lang="en-US" sz="1400" dirty="0"/>
              <a:t> car has {</a:t>
            </a:r>
            <a:r>
              <a:rPr lang="en-US" sz="1400" dirty="0" err="1"/>
              <a:t>self.odometer_reading</a:t>
            </a:r>
            <a:r>
              <a:rPr lang="en-US" sz="1400" dirty="0"/>
              <a:t>} miles on it.")</a:t>
            </a:r>
          </a:p>
          <a:p>
            <a:endParaRPr lang="en-US" sz="1400" dirty="0"/>
          </a:p>
          <a:p>
            <a:r>
              <a:rPr lang="en-US" sz="1400" dirty="0" err="1"/>
              <a:t>my_new_car</a:t>
            </a:r>
            <a:r>
              <a:rPr lang="en-US" sz="1400" dirty="0"/>
              <a:t> = Car('</a:t>
            </a:r>
            <a:r>
              <a:rPr lang="en-US" sz="1400" dirty="0" err="1"/>
              <a:t>audi</a:t>
            </a:r>
            <a:r>
              <a:rPr lang="en-US" sz="1400" dirty="0"/>
              <a:t>', 'a4', 2024)</a:t>
            </a:r>
          </a:p>
          <a:p>
            <a:endParaRPr lang="en-US" sz="1400" dirty="0"/>
          </a:p>
          <a:p>
            <a:r>
              <a:rPr lang="en-US" sz="1400" dirty="0"/>
              <a:t>2024 Audi A4</a:t>
            </a:r>
          </a:p>
          <a:p>
            <a:r>
              <a:rPr lang="en-US" sz="1400" dirty="0"/>
              <a:t>This car has 0 miles on it.</a:t>
            </a:r>
          </a:p>
          <a:p>
            <a:endParaRPr lang="en-US" sz="1400" dirty="0"/>
          </a:p>
          <a:p>
            <a:endParaRPr lang="en-US" sz="1400" dirty="0" err="1"/>
          </a:p>
        </p:txBody>
      </p:sp>
    </p:spTree>
    <p:extLst>
      <p:ext uri="{BB962C8B-B14F-4D97-AF65-F5344CB8AC3E}">
        <p14:creationId xmlns:p14="http://schemas.microsoft.com/office/powerpoint/2010/main" val="246989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145773" y="1603275"/>
            <a:ext cx="8249479" cy="2225487"/>
          </a:xfrm>
        </p:spPr>
        <p:txBody>
          <a:bodyPr/>
          <a:lstStyle/>
          <a:p>
            <a:r>
              <a:rPr lang="en-US" sz="1800" dirty="0"/>
              <a:t>To modify the value of an attribute directly, you can access the attribute through an instance using dot notation. </a:t>
            </a:r>
          </a:p>
          <a:p>
            <a:pPr lvl="1"/>
            <a:r>
              <a:rPr lang="en-US" sz="1600" dirty="0"/>
              <a:t>allows for the direct modification of attribute values when needed</a:t>
            </a:r>
          </a:p>
          <a:p>
            <a:r>
              <a:rPr lang="en-US" sz="1800" dirty="0"/>
              <a:t>The line </a:t>
            </a:r>
            <a:r>
              <a:rPr lang="en-US" sz="1800" dirty="0" err="1"/>
              <a:t>my_new_car.odometer_reading</a:t>
            </a:r>
            <a:r>
              <a:rPr lang="en-US" sz="1800" dirty="0"/>
              <a:t> = 23 instructs Python to </a:t>
            </a:r>
          </a:p>
          <a:p>
            <a:pPr lvl="1"/>
            <a:r>
              <a:rPr lang="en-US" sz="1600" dirty="0"/>
              <a:t>take the "</a:t>
            </a:r>
            <a:r>
              <a:rPr lang="en-US" sz="1600" dirty="0" err="1"/>
              <a:t>my_new_car</a:t>
            </a:r>
            <a:r>
              <a:rPr lang="en-US" sz="1600" dirty="0"/>
              <a:t>" instance, </a:t>
            </a:r>
          </a:p>
          <a:p>
            <a:pPr lvl="1"/>
            <a:r>
              <a:rPr lang="en-US" sz="1600" dirty="0"/>
              <a:t>find the "</a:t>
            </a:r>
            <a:r>
              <a:rPr lang="en-US" sz="1600" dirty="0" err="1"/>
              <a:t>odometer_reading</a:t>
            </a:r>
            <a:r>
              <a:rPr lang="en-US" sz="1600" dirty="0"/>
              <a:t>" attribute associated with it, and </a:t>
            </a:r>
          </a:p>
          <a:p>
            <a:pPr lvl="1"/>
            <a:r>
              <a:rPr lang="en-US" sz="1600" dirty="0"/>
              <a:t>update the value of that attribute to 23.</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Modifying Attribute Values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Modifying Directly</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2240730" y="3894782"/>
            <a:ext cx="4266088" cy="184524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lvl="1"/>
            <a:r>
              <a:rPr lang="en-US" sz="1400" dirty="0" err="1"/>
              <a:t>my_new_car</a:t>
            </a:r>
            <a:r>
              <a:rPr lang="en-US" sz="1400" dirty="0"/>
              <a:t> = Car('</a:t>
            </a:r>
            <a:r>
              <a:rPr lang="en-US" sz="1400" dirty="0" err="1"/>
              <a:t>audi</a:t>
            </a:r>
            <a:r>
              <a:rPr lang="en-US" sz="1400" dirty="0"/>
              <a:t>', 'a4', 2024)</a:t>
            </a:r>
          </a:p>
          <a:p>
            <a:pPr lvl="1"/>
            <a:r>
              <a:rPr lang="en-US" sz="1400" dirty="0"/>
              <a:t>print(</a:t>
            </a:r>
            <a:r>
              <a:rPr lang="en-US" sz="1400" dirty="0" err="1"/>
              <a:t>my_new_car.get_descriptive_name</a:t>
            </a:r>
            <a:r>
              <a:rPr lang="en-US" sz="1400" dirty="0"/>
              <a:t>())</a:t>
            </a:r>
          </a:p>
          <a:p>
            <a:pPr lvl="1"/>
            <a:endParaRPr lang="en-US" sz="1400" dirty="0"/>
          </a:p>
          <a:p>
            <a:pPr lvl="1"/>
            <a:r>
              <a:rPr lang="en-US" sz="1400" dirty="0" err="1"/>
              <a:t>my_new_car.odometer_reading</a:t>
            </a:r>
            <a:r>
              <a:rPr lang="en-US" sz="1400" dirty="0"/>
              <a:t> = 23</a:t>
            </a:r>
          </a:p>
          <a:p>
            <a:pPr lvl="1"/>
            <a:r>
              <a:rPr lang="en-US" sz="1400" dirty="0" err="1"/>
              <a:t>my_new_car.read_odometer</a:t>
            </a:r>
            <a:r>
              <a:rPr lang="en-US" sz="1400" dirty="0"/>
              <a:t>()</a:t>
            </a:r>
          </a:p>
          <a:p>
            <a:pPr lvl="1"/>
            <a:endParaRPr lang="en-US" sz="1400" dirty="0"/>
          </a:p>
          <a:p>
            <a:pPr lvl="1"/>
            <a:r>
              <a:rPr lang="en-US" sz="1400" dirty="0"/>
              <a:t>2024 Audi A4</a:t>
            </a:r>
          </a:p>
          <a:p>
            <a:pPr lvl="1"/>
            <a:r>
              <a:rPr lang="en-US" sz="1400" dirty="0"/>
              <a:t>This car has 23 miles on it.</a:t>
            </a:r>
          </a:p>
        </p:txBody>
      </p:sp>
    </p:spTree>
    <p:extLst>
      <p:ext uri="{BB962C8B-B14F-4D97-AF65-F5344CB8AC3E}">
        <p14:creationId xmlns:p14="http://schemas.microsoft.com/office/powerpoint/2010/main" val="428024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9817" y="1536652"/>
            <a:ext cx="7504044" cy="2386352"/>
          </a:xfrm>
        </p:spPr>
        <p:txBody>
          <a:bodyPr/>
          <a:lstStyle/>
          <a:p>
            <a:r>
              <a:rPr lang="en-US" sz="1800" dirty="0"/>
              <a:t>Methods can be used to update certain attributes, providing a controlled way to modify attribute values</a:t>
            </a:r>
          </a:p>
          <a:p>
            <a:r>
              <a:rPr lang="en-US" sz="1800" dirty="0"/>
              <a:t>This method takes in a "mileage" value and assigns it directly to the "</a:t>
            </a:r>
            <a:r>
              <a:rPr lang="en-US" sz="1800" dirty="0" err="1"/>
              <a:t>self.odometer_reading</a:t>
            </a:r>
            <a:r>
              <a:rPr lang="en-US" sz="1800" dirty="0"/>
              <a:t>" attribute.</a:t>
            </a:r>
          </a:p>
          <a:p>
            <a:r>
              <a:rPr lang="en-US" sz="1800" dirty="0"/>
              <a:t>Using the "</a:t>
            </a:r>
            <a:r>
              <a:rPr lang="en-US" sz="1800" dirty="0" err="1"/>
              <a:t>my_new_car</a:t>
            </a:r>
            <a:r>
              <a:rPr lang="en-US" sz="1800" dirty="0"/>
              <a:t>" instance, the </a:t>
            </a:r>
            <a:r>
              <a:rPr lang="en-US" sz="1800" dirty="0" err="1"/>
              <a:t>update_odometer</a:t>
            </a:r>
            <a:r>
              <a:rPr lang="en-US" sz="1800" dirty="0"/>
              <a:t>() method is called with an argument of 23: </a:t>
            </a:r>
          </a:p>
          <a:p>
            <a:pPr lvl="1"/>
            <a:r>
              <a:rPr lang="en-US" sz="1400" dirty="0"/>
              <a:t>This sets the odometer reading to 23, and the </a:t>
            </a:r>
            <a:r>
              <a:rPr lang="en-US" sz="1400" dirty="0" err="1"/>
              <a:t>read_odometer</a:t>
            </a:r>
            <a:r>
              <a:rPr lang="en-US" sz="1400" dirty="0"/>
              <a:t>() method prints the updated reading</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Modifying Attribute Values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Through a Method</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1755913" y="3923004"/>
            <a:ext cx="4870174" cy="249803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lvl="1"/>
            <a:r>
              <a:rPr lang="en-US" sz="1400" dirty="0"/>
              <a:t>class Car:</a:t>
            </a:r>
          </a:p>
          <a:p>
            <a:pPr lvl="1"/>
            <a:r>
              <a:rPr lang="en-US" sz="1400" dirty="0"/>
              <a:t>    # ... (previous class definition)</a:t>
            </a:r>
          </a:p>
          <a:p>
            <a:pPr lvl="1"/>
            <a:endParaRPr lang="en-US" sz="1400" dirty="0"/>
          </a:p>
          <a:p>
            <a:pPr lvl="1"/>
            <a:r>
              <a:rPr lang="en-US" sz="1400" dirty="0"/>
              <a:t>    def </a:t>
            </a:r>
            <a:r>
              <a:rPr lang="en-US" sz="1400" dirty="0" err="1"/>
              <a:t>update_odometer</a:t>
            </a:r>
            <a:r>
              <a:rPr lang="en-US" sz="1400" dirty="0"/>
              <a:t>(self, mileage):</a:t>
            </a:r>
          </a:p>
          <a:p>
            <a:pPr lvl="1"/>
            <a:r>
              <a:rPr lang="en-US" sz="1400" dirty="0"/>
              <a:t>        """Set the odometer reading to the given value."""</a:t>
            </a:r>
          </a:p>
          <a:p>
            <a:pPr lvl="1"/>
            <a:r>
              <a:rPr lang="en-US" sz="1400" dirty="0"/>
              <a:t>        </a:t>
            </a:r>
            <a:r>
              <a:rPr lang="en-US" sz="1400" dirty="0" err="1"/>
              <a:t>self.odometer_reading</a:t>
            </a:r>
            <a:r>
              <a:rPr lang="en-US" sz="1400" dirty="0"/>
              <a:t> = mileage</a:t>
            </a:r>
          </a:p>
          <a:p>
            <a:pPr lvl="1"/>
            <a:endParaRPr lang="en-US" sz="1400" dirty="0"/>
          </a:p>
          <a:p>
            <a:pPr lvl="1"/>
            <a:r>
              <a:rPr lang="en-US" sz="1400" dirty="0" err="1"/>
              <a:t>my_new_car.update_odometer</a:t>
            </a:r>
            <a:r>
              <a:rPr lang="en-US" sz="1400" dirty="0"/>
              <a:t>(23)</a:t>
            </a:r>
          </a:p>
          <a:p>
            <a:pPr lvl="1"/>
            <a:endParaRPr lang="en-US" sz="1400" dirty="0"/>
          </a:p>
          <a:p>
            <a:pPr lvl="1"/>
            <a:r>
              <a:rPr lang="en-US" sz="1400" dirty="0"/>
              <a:t>2024 Audi A4</a:t>
            </a:r>
          </a:p>
          <a:p>
            <a:pPr lvl="1"/>
            <a:r>
              <a:rPr lang="en-US" sz="1400" dirty="0"/>
              <a:t>This car has 23 miles on it.</a:t>
            </a:r>
          </a:p>
        </p:txBody>
      </p:sp>
    </p:spTree>
    <p:extLst>
      <p:ext uri="{BB962C8B-B14F-4D97-AF65-F5344CB8AC3E}">
        <p14:creationId xmlns:p14="http://schemas.microsoft.com/office/powerpoint/2010/main" val="171641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65599" y="1600013"/>
            <a:ext cx="7447723" cy="815609"/>
          </a:xfrm>
        </p:spPr>
        <p:txBody>
          <a:bodyPr/>
          <a:lstStyle/>
          <a:p>
            <a:r>
              <a:rPr lang="en-US" sz="1800" dirty="0"/>
              <a:t>The </a:t>
            </a:r>
            <a:r>
              <a:rPr lang="en-US" sz="1800" dirty="0" err="1"/>
              <a:t>update_odometer</a:t>
            </a:r>
            <a:r>
              <a:rPr lang="en-US" sz="1800" dirty="0"/>
              <a:t>() method can be extended to include additional logic, such as preventing the odometer from being rolled back:</a:t>
            </a:r>
            <a:endParaRPr lang="en-US" sz="14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Modifying Attribute Values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Through a Method</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4373218" y="2604054"/>
            <a:ext cx="4061791" cy="31010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400" dirty="0"/>
              <a:t>class Car:</a:t>
            </a:r>
          </a:p>
          <a:p>
            <a:pPr marL="0" lvl="1"/>
            <a:r>
              <a:rPr lang="en-US" sz="1400" dirty="0"/>
              <a:t>    # ... (previous class definition)</a:t>
            </a:r>
          </a:p>
          <a:p>
            <a:pPr marL="0" lvl="1"/>
            <a:endParaRPr lang="en-US" sz="1400" dirty="0"/>
          </a:p>
          <a:p>
            <a:pPr marL="0" lvl="1"/>
            <a:r>
              <a:rPr lang="en-US" sz="1400" dirty="0"/>
              <a:t>    def </a:t>
            </a:r>
            <a:r>
              <a:rPr lang="en-US" sz="1400" dirty="0" err="1"/>
              <a:t>update_odometer</a:t>
            </a:r>
            <a:r>
              <a:rPr lang="en-US" sz="1400" dirty="0"/>
              <a:t>(self, mileage):</a:t>
            </a:r>
          </a:p>
          <a:p>
            <a:pPr marL="0" lvl="1"/>
            <a:r>
              <a:rPr lang="en-US" sz="1400" dirty="0"/>
              <a:t>        """</a:t>
            </a:r>
          </a:p>
          <a:p>
            <a:pPr marL="0" lvl="1"/>
            <a:r>
              <a:rPr lang="en-US" sz="1400" dirty="0"/>
              <a:t>        Set the odometer reading to the given value.</a:t>
            </a:r>
          </a:p>
          <a:p>
            <a:pPr marL="0" lvl="1"/>
            <a:r>
              <a:rPr lang="en-US" sz="1400" dirty="0"/>
              <a:t>        Reject the change if it attempts to roll the odometer back.</a:t>
            </a:r>
          </a:p>
          <a:p>
            <a:pPr marL="0" lvl="1"/>
            <a:r>
              <a:rPr lang="en-US" sz="1400" dirty="0"/>
              <a:t>        """</a:t>
            </a:r>
          </a:p>
          <a:p>
            <a:pPr marL="0" lvl="1"/>
            <a:r>
              <a:rPr lang="en-US" sz="1400" dirty="0"/>
              <a:t>        if mileage &gt;= </a:t>
            </a:r>
            <a:r>
              <a:rPr lang="en-US" sz="1400" dirty="0" err="1"/>
              <a:t>self.odometer_reading</a:t>
            </a:r>
            <a:r>
              <a:rPr lang="en-US" sz="1400" dirty="0"/>
              <a:t>:</a:t>
            </a:r>
          </a:p>
          <a:p>
            <a:pPr marL="0" lvl="1"/>
            <a:r>
              <a:rPr lang="en-US" sz="1400" dirty="0"/>
              <a:t>            </a:t>
            </a:r>
            <a:r>
              <a:rPr lang="en-US" sz="1400" dirty="0" err="1"/>
              <a:t>self.odometer_reading</a:t>
            </a:r>
            <a:r>
              <a:rPr lang="en-US" sz="1400" dirty="0"/>
              <a:t> = mileage</a:t>
            </a:r>
          </a:p>
          <a:p>
            <a:pPr marL="0" lvl="1"/>
            <a:r>
              <a:rPr lang="en-US" sz="1400" dirty="0"/>
              <a:t>        else:</a:t>
            </a:r>
          </a:p>
          <a:p>
            <a:pPr marL="0" lvl="1"/>
            <a:r>
              <a:rPr lang="en-US" sz="1400" dirty="0"/>
              <a:t>            print("You can't roll back an odometer!")</a:t>
            </a:r>
          </a:p>
        </p:txBody>
      </p:sp>
      <p:sp>
        <p:nvSpPr>
          <p:cNvPr id="6" name="TextBox 5">
            <a:extLst>
              <a:ext uri="{FF2B5EF4-FFF2-40B4-BE49-F238E27FC236}">
                <a16:creationId xmlns:a16="http://schemas.microsoft.com/office/drawing/2014/main" id="{281B81EA-09E0-724D-A352-1422E6DF0A97}"/>
              </a:ext>
            </a:extLst>
          </p:cNvPr>
          <p:cNvSpPr txBox="1"/>
          <p:nvPr/>
        </p:nvSpPr>
        <p:spPr>
          <a:xfrm>
            <a:off x="265599" y="2583815"/>
            <a:ext cx="3902209" cy="2554545"/>
          </a:xfrm>
          <a:prstGeom prst="rect">
            <a:avLst/>
          </a:prstGeom>
          <a:noFill/>
        </p:spPr>
        <p:txBody>
          <a:bodyPr wrap="square">
            <a:spAutoFit/>
          </a:bodyPr>
          <a:lstStyle/>
          <a:p>
            <a:pPr marL="285750" indent="-285750">
              <a:buFont typeface="Arial" panose="020B0604020202020204" pitchFamily="34" charset="0"/>
              <a:buChar char="•"/>
            </a:pPr>
            <a:r>
              <a:rPr lang="en-US" sz="1600" dirty="0"/>
              <a:t>Now the method checks if the provided "mileage" value is greater than or equal to the existing odometer reading before making the update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the new mileage is less than the existing mileage, a warning message is printed, indicating that rolling back the odometer is not allowed</a:t>
            </a:r>
            <a:endParaRPr lang="en-SG" sz="1600" dirty="0"/>
          </a:p>
        </p:txBody>
      </p:sp>
    </p:spTree>
    <p:extLst>
      <p:ext uri="{BB962C8B-B14F-4D97-AF65-F5344CB8AC3E}">
        <p14:creationId xmlns:p14="http://schemas.microsoft.com/office/powerpoint/2010/main" val="151998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9817" y="1536652"/>
            <a:ext cx="8299174" cy="1351722"/>
          </a:xfrm>
        </p:spPr>
        <p:txBody>
          <a:bodyPr/>
          <a:lstStyle/>
          <a:p>
            <a:r>
              <a:rPr lang="en-US" sz="1800" dirty="0"/>
              <a:t>Increment an attribute’s value by a certain amount, rather than set an entirely new value </a:t>
            </a:r>
          </a:p>
          <a:p>
            <a:r>
              <a:rPr lang="en-US" sz="1800" dirty="0"/>
              <a:t>A new method called </a:t>
            </a:r>
            <a:r>
              <a:rPr lang="en-US" sz="1800" dirty="0" err="1"/>
              <a:t>increment_odometer</a:t>
            </a:r>
            <a:r>
              <a:rPr lang="en-US" sz="1800" dirty="0"/>
              <a:t>() is added to the "Car" class to increment the odometer reading by a given number of miles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Modifying Attribute Values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Incrementing an Attribute’s Value </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1769165" y="2888374"/>
            <a:ext cx="4625009" cy="36377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400" dirty="0"/>
              <a:t>class Car:</a:t>
            </a:r>
          </a:p>
          <a:p>
            <a:pPr marL="0" lvl="1"/>
            <a:r>
              <a:rPr lang="en-US" sz="1400" dirty="0"/>
              <a:t>    # ... (previous class definition)</a:t>
            </a:r>
          </a:p>
          <a:p>
            <a:pPr marL="0" lvl="1"/>
            <a:endParaRPr lang="en-US" sz="1400" dirty="0"/>
          </a:p>
          <a:p>
            <a:pPr marL="0" lvl="1"/>
            <a:r>
              <a:rPr lang="en-US" sz="1400" dirty="0"/>
              <a:t>    def </a:t>
            </a:r>
            <a:r>
              <a:rPr lang="en-US" sz="1400" dirty="0" err="1"/>
              <a:t>increment_odometer</a:t>
            </a:r>
            <a:r>
              <a:rPr lang="en-US" sz="1400" dirty="0"/>
              <a:t>(self, miles):</a:t>
            </a:r>
          </a:p>
          <a:p>
            <a:pPr marL="0" lvl="1"/>
            <a:r>
              <a:rPr lang="en-US" sz="1400" dirty="0"/>
              <a:t>        """Add the given amount to the odometer reading."""</a:t>
            </a:r>
          </a:p>
          <a:p>
            <a:pPr marL="0" lvl="1"/>
            <a:r>
              <a:rPr lang="en-US" sz="1400" dirty="0"/>
              <a:t>        </a:t>
            </a:r>
            <a:r>
              <a:rPr lang="en-US" sz="1400" dirty="0" err="1"/>
              <a:t>self.odometer_reading</a:t>
            </a:r>
            <a:r>
              <a:rPr lang="en-US" sz="1400" dirty="0"/>
              <a:t> += miles</a:t>
            </a:r>
          </a:p>
          <a:p>
            <a:pPr marL="0" lvl="1"/>
            <a:endParaRPr lang="en-US" sz="1400" dirty="0"/>
          </a:p>
          <a:p>
            <a:pPr marL="0" lvl="1"/>
            <a:r>
              <a:rPr lang="en-US" sz="1400" dirty="0" err="1"/>
              <a:t>my_used_car</a:t>
            </a:r>
            <a:r>
              <a:rPr lang="en-US" sz="1400" dirty="0"/>
              <a:t> = Car('</a:t>
            </a:r>
            <a:r>
              <a:rPr lang="en-US" sz="1400" dirty="0" err="1"/>
              <a:t>subaru</a:t>
            </a:r>
            <a:r>
              <a:rPr lang="en-US" sz="1400" dirty="0"/>
              <a:t>', 'outback', 2019)</a:t>
            </a:r>
          </a:p>
          <a:p>
            <a:pPr marL="0" lvl="1"/>
            <a:endParaRPr lang="en-US" sz="1400" dirty="0"/>
          </a:p>
          <a:p>
            <a:pPr marL="0" lvl="1"/>
            <a:r>
              <a:rPr lang="en-US" sz="1400" dirty="0" err="1"/>
              <a:t>my_used_car.update_odometer</a:t>
            </a:r>
            <a:r>
              <a:rPr lang="en-US" sz="1400" dirty="0"/>
              <a:t>(23_500)</a:t>
            </a:r>
          </a:p>
          <a:p>
            <a:pPr marL="0" lvl="1"/>
            <a:endParaRPr lang="en-US" sz="1400" dirty="0"/>
          </a:p>
          <a:p>
            <a:pPr marL="0" lvl="1"/>
            <a:r>
              <a:rPr lang="en-US" sz="1400" dirty="0" err="1"/>
              <a:t>my_used_car.increment_odometer</a:t>
            </a:r>
            <a:r>
              <a:rPr lang="en-US" sz="1400" dirty="0"/>
              <a:t>(100)</a:t>
            </a:r>
          </a:p>
          <a:p>
            <a:pPr marL="0" lvl="1"/>
            <a:endParaRPr lang="en-US" sz="1400" dirty="0"/>
          </a:p>
          <a:p>
            <a:pPr marL="0" lvl="1"/>
            <a:r>
              <a:rPr lang="en-US" sz="1400" dirty="0"/>
              <a:t>2019 Subaru Outback</a:t>
            </a:r>
          </a:p>
          <a:p>
            <a:pPr marL="0" lvl="1"/>
            <a:r>
              <a:rPr lang="en-US" sz="1400" dirty="0"/>
              <a:t>This car has 23,500 miles on it.</a:t>
            </a:r>
          </a:p>
          <a:p>
            <a:pPr marL="0" lvl="1"/>
            <a:r>
              <a:rPr lang="en-US" sz="1400" dirty="0"/>
              <a:t>This car has 23,600 miles on it.</a:t>
            </a:r>
          </a:p>
          <a:p>
            <a:pPr marL="0" lvl="1"/>
            <a:endParaRPr lang="en-US" sz="1400" dirty="0"/>
          </a:p>
        </p:txBody>
      </p:sp>
    </p:spTree>
    <p:extLst>
      <p:ext uri="{BB962C8B-B14F-4D97-AF65-F5344CB8AC3E}">
        <p14:creationId xmlns:p14="http://schemas.microsoft.com/office/powerpoint/2010/main" val="2949705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9817" y="1536652"/>
            <a:ext cx="8299174" cy="1351722"/>
          </a:xfrm>
        </p:spPr>
        <p:txBody>
          <a:bodyPr/>
          <a:lstStyle/>
          <a:p>
            <a:r>
              <a:rPr lang="en-US" sz="1800" dirty="0"/>
              <a:t>Increment an attribute’s value by a certain amount, rather than set an entirely new value </a:t>
            </a:r>
          </a:p>
          <a:p>
            <a:r>
              <a:rPr lang="en-US" sz="1800" dirty="0"/>
              <a:t>A new method called </a:t>
            </a:r>
            <a:r>
              <a:rPr lang="en-US" sz="1800" dirty="0" err="1"/>
              <a:t>increment_odometer</a:t>
            </a:r>
            <a:r>
              <a:rPr lang="en-US" sz="1800" dirty="0"/>
              <a:t>() is added to the "Car" class to increment the odometer reading by a given number of miles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Modifying Attribute Values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Incrementing an Attribute’s Value </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1769165" y="2888374"/>
            <a:ext cx="4625009" cy="36377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400" dirty="0"/>
              <a:t>class Car:</a:t>
            </a:r>
          </a:p>
          <a:p>
            <a:pPr marL="0" lvl="1"/>
            <a:r>
              <a:rPr lang="en-US" sz="1400" dirty="0"/>
              <a:t>    # ... (previous class definition)</a:t>
            </a:r>
          </a:p>
          <a:p>
            <a:pPr marL="0" lvl="1"/>
            <a:endParaRPr lang="en-US" sz="1400" dirty="0"/>
          </a:p>
          <a:p>
            <a:pPr marL="0" lvl="1"/>
            <a:r>
              <a:rPr lang="en-US" sz="1400" dirty="0"/>
              <a:t>    def </a:t>
            </a:r>
            <a:r>
              <a:rPr lang="en-US" sz="1400" dirty="0" err="1"/>
              <a:t>increment_odometer</a:t>
            </a:r>
            <a:r>
              <a:rPr lang="en-US" sz="1400" dirty="0"/>
              <a:t>(self, miles):</a:t>
            </a:r>
          </a:p>
          <a:p>
            <a:pPr marL="0" lvl="1"/>
            <a:r>
              <a:rPr lang="en-US" sz="1400" dirty="0"/>
              <a:t>        """Add the given amount to the odometer reading."""</a:t>
            </a:r>
          </a:p>
          <a:p>
            <a:pPr marL="0" lvl="1"/>
            <a:r>
              <a:rPr lang="en-US" sz="1400" dirty="0"/>
              <a:t>        </a:t>
            </a:r>
            <a:r>
              <a:rPr lang="en-US" sz="1400" dirty="0" err="1"/>
              <a:t>self.odometer_reading</a:t>
            </a:r>
            <a:r>
              <a:rPr lang="en-US" sz="1400" dirty="0"/>
              <a:t> += miles</a:t>
            </a:r>
          </a:p>
          <a:p>
            <a:pPr marL="0" lvl="1"/>
            <a:endParaRPr lang="en-US" sz="1400" dirty="0"/>
          </a:p>
          <a:p>
            <a:pPr marL="0" lvl="1"/>
            <a:r>
              <a:rPr lang="en-US" sz="1400" dirty="0" err="1"/>
              <a:t>my_used_car</a:t>
            </a:r>
            <a:r>
              <a:rPr lang="en-US" sz="1400" dirty="0"/>
              <a:t> = Car('</a:t>
            </a:r>
            <a:r>
              <a:rPr lang="en-US" sz="1400" dirty="0" err="1"/>
              <a:t>subaru</a:t>
            </a:r>
            <a:r>
              <a:rPr lang="en-US" sz="1400" dirty="0"/>
              <a:t>', 'outback', 2019)</a:t>
            </a:r>
          </a:p>
          <a:p>
            <a:pPr marL="0" lvl="1"/>
            <a:endParaRPr lang="en-US" sz="1400" dirty="0"/>
          </a:p>
          <a:p>
            <a:pPr marL="0" lvl="1"/>
            <a:r>
              <a:rPr lang="en-US" sz="1400" dirty="0" err="1"/>
              <a:t>my_used_car.update_odometer</a:t>
            </a:r>
            <a:r>
              <a:rPr lang="en-US" sz="1400" dirty="0"/>
              <a:t>(23_500)</a:t>
            </a:r>
          </a:p>
          <a:p>
            <a:pPr marL="0" lvl="1"/>
            <a:endParaRPr lang="en-US" sz="1400" dirty="0"/>
          </a:p>
          <a:p>
            <a:pPr marL="0" lvl="1"/>
            <a:r>
              <a:rPr lang="en-US" sz="1400" dirty="0" err="1"/>
              <a:t>my_used_car.increment_odometer</a:t>
            </a:r>
            <a:r>
              <a:rPr lang="en-US" sz="1400" dirty="0"/>
              <a:t>(100)</a:t>
            </a:r>
          </a:p>
          <a:p>
            <a:pPr marL="0" lvl="1"/>
            <a:endParaRPr lang="en-US" sz="1400" dirty="0"/>
          </a:p>
          <a:p>
            <a:pPr marL="0" lvl="1"/>
            <a:r>
              <a:rPr lang="en-US" sz="1400" dirty="0"/>
              <a:t>2019 Subaru Outback</a:t>
            </a:r>
          </a:p>
          <a:p>
            <a:pPr marL="0" lvl="1"/>
            <a:r>
              <a:rPr lang="en-US" sz="1400" dirty="0"/>
              <a:t>This car has 23,500 miles on it.</a:t>
            </a:r>
          </a:p>
          <a:p>
            <a:pPr marL="0" lvl="1"/>
            <a:r>
              <a:rPr lang="en-US" sz="1400" dirty="0"/>
              <a:t>This car has 23,600 miles on it.</a:t>
            </a:r>
          </a:p>
          <a:p>
            <a:pPr marL="0" lvl="1"/>
            <a:endParaRPr lang="en-US" sz="1400" dirty="0"/>
          </a:p>
        </p:txBody>
      </p:sp>
    </p:spTree>
    <p:extLst>
      <p:ext uri="{BB962C8B-B14F-4D97-AF65-F5344CB8AC3E}">
        <p14:creationId xmlns:p14="http://schemas.microsoft.com/office/powerpoint/2010/main" val="416363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9817" y="1536651"/>
            <a:ext cx="8299174" cy="2260097"/>
          </a:xfrm>
        </p:spPr>
        <p:txBody>
          <a:bodyPr/>
          <a:lstStyle/>
          <a:p>
            <a:r>
              <a:rPr lang="en-US" sz="1800" dirty="0"/>
              <a:t>When creating a new class based on an existing class, you often want to call the __</a:t>
            </a:r>
            <a:r>
              <a:rPr lang="en-US" sz="1800" dirty="0" err="1"/>
              <a:t>init</a:t>
            </a:r>
            <a:r>
              <a:rPr lang="en-US" sz="1800" dirty="0"/>
              <a:t>__() method of the parent class. </a:t>
            </a:r>
          </a:p>
          <a:p>
            <a:r>
              <a:rPr lang="en-US" sz="1800" dirty="0"/>
              <a:t>This initializes any attributes defined in the parent class's __</a:t>
            </a:r>
            <a:r>
              <a:rPr lang="en-US" sz="1800" dirty="0" err="1"/>
              <a:t>init</a:t>
            </a:r>
            <a:r>
              <a:rPr lang="en-US" sz="1800" dirty="0"/>
              <a:t>__() method and makes them available in the child class.</a:t>
            </a:r>
          </a:p>
          <a:p>
            <a:pPr lvl="1"/>
            <a:r>
              <a:rPr lang="en-US" sz="1400" dirty="0"/>
              <a:t>When you create a new class called "</a:t>
            </a:r>
            <a:r>
              <a:rPr lang="en-US" sz="1400" dirty="0" err="1"/>
              <a:t>ElectricCar</a:t>
            </a:r>
            <a:r>
              <a:rPr lang="en-US" sz="1400" dirty="0"/>
              <a:t>," it should inherit attributes and methods from the "Car" class</a:t>
            </a:r>
          </a:p>
          <a:p>
            <a:pPr lvl="1"/>
            <a:r>
              <a:rPr lang="en-US" sz="1400" dirty="0"/>
              <a:t>super() function is used to call the __</a:t>
            </a:r>
            <a:r>
              <a:rPr lang="en-US" sz="1400" dirty="0" err="1"/>
              <a:t>init</a:t>
            </a:r>
            <a:r>
              <a:rPr lang="en-US" sz="1400" dirty="0"/>
              <a:t>__() method of the parent class "Car." </a:t>
            </a:r>
          </a:p>
          <a:p>
            <a:pPr lvl="1"/>
            <a:r>
              <a:rPr lang="en-US" sz="1400" dirty="0"/>
              <a:t>Allows the "</a:t>
            </a:r>
            <a:r>
              <a:rPr lang="en-US" sz="1400" dirty="0" err="1"/>
              <a:t>ElectricCar</a:t>
            </a:r>
            <a:r>
              <a:rPr lang="en-US" sz="1400" dirty="0"/>
              <a:t>" class to inherit all the attributes and behaviors defined in the parent class.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Inheritance</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The   </a:t>
            </a:r>
            <a:r>
              <a:rPr lang="en-US" dirty="0" err="1"/>
              <a:t>init</a:t>
            </a:r>
            <a:r>
              <a:rPr lang="en-US" dirty="0"/>
              <a:t>  () Method for a Child Class</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2145174" y="3882887"/>
            <a:ext cx="4625009" cy="26750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400" dirty="0"/>
              <a:t>class Car:</a:t>
            </a:r>
          </a:p>
          <a:p>
            <a:pPr marL="0" lvl="1"/>
            <a:r>
              <a:rPr lang="en-US" sz="1400" dirty="0"/>
              <a:t>    # ... (previous Car class definition)</a:t>
            </a:r>
          </a:p>
          <a:p>
            <a:pPr marL="0" lvl="1"/>
            <a:endParaRPr lang="en-US" sz="1400" dirty="0"/>
          </a:p>
          <a:p>
            <a:pPr marL="0" lvl="1"/>
            <a:r>
              <a:rPr lang="en-US" sz="1400" dirty="0"/>
              <a:t>class </a:t>
            </a:r>
            <a:r>
              <a:rPr lang="en-US" sz="1400" dirty="0" err="1"/>
              <a:t>ElectricCar</a:t>
            </a:r>
            <a:r>
              <a:rPr lang="en-US" sz="1400" dirty="0"/>
              <a:t>(Car):</a:t>
            </a:r>
          </a:p>
          <a:p>
            <a:pPr marL="0" lvl="1"/>
            <a:r>
              <a:rPr lang="en-US" sz="1400" dirty="0"/>
              <a:t>    """Represent aspects of a car, specific to electric vehicles."""</a:t>
            </a:r>
          </a:p>
          <a:p>
            <a:pPr marL="0" lvl="1"/>
            <a:endParaRPr lang="en-US" sz="1400" dirty="0"/>
          </a:p>
          <a:p>
            <a:pPr marL="0" lvl="1"/>
            <a:r>
              <a:rPr lang="en-US" sz="1400" dirty="0"/>
              <a:t>    def __</a:t>
            </a:r>
            <a:r>
              <a:rPr lang="en-US" sz="1400" dirty="0" err="1"/>
              <a:t>init</a:t>
            </a:r>
            <a:r>
              <a:rPr lang="en-US" sz="1400" dirty="0"/>
              <a:t>__(self, make, model, year):</a:t>
            </a:r>
          </a:p>
          <a:p>
            <a:pPr marL="0" lvl="1"/>
            <a:r>
              <a:rPr lang="en-US" sz="1400" dirty="0"/>
              <a:t>        """Initialize attributes of the parent class."""</a:t>
            </a:r>
          </a:p>
          <a:p>
            <a:pPr marL="0" lvl="1"/>
            <a:r>
              <a:rPr lang="en-US" sz="1400" dirty="0"/>
              <a:t>        super().__</a:t>
            </a:r>
            <a:r>
              <a:rPr lang="en-US" sz="1400" dirty="0" err="1"/>
              <a:t>init</a:t>
            </a:r>
            <a:r>
              <a:rPr lang="en-US" sz="1400" dirty="0"/>
              <a:t>__(make, model, year)</a:t>
            </a:r>
          </a:p>
          <a:p>
            <a:pPr marL="0" lvl="1"/>
            <a:endParaRPr lang="en-US" sz="1400" dirty="0"/>
          </a:p>
          <a:p>
            <a:pPr marL="0" lvl="1"/>
            <a:r>
              <a:rPr lang="en-US" sz="1400" dirty="0" err="1"/>
              <a:t>my_leaf</a:t>
            </a:r>
            <a:r>
              <a:rPr lang="en-US" sz="1400" dirty="0"/>
              <a:t> = </a:t>
            </a:r>
            <a:r>
              <a:rPr lang="en-US" sz="1400" dirty="0" err="1"/>
              <a:t>ElectricCar</a:t>
            </a:r>
            <a:r>
              <a:rPr lang="en-US" sz="1400" dirty="0"/>
              <a:t>('</a:t>
            </a:r>
            <a:r>
              <a:rPr lang="en-US" sz="1400" dirty="0" err="1"/>
              <a:t>nissan</a:t>
            </a:r>
            <a:r>
              <a:rPr lang="en-US" sz="1400" dirty="0"/>
              <a:t>', 'leaf', 2024)</a:t>
            </a:r>
          </a:p>
        </p:txBody>
      </p:sp>
    </p:spTree>
    <p:extLst>
      <p:ext uri="{BB962C8B-B14F-4D97-AF65-F5344CB8AC3E}">
        <p14:creationId xmlns:p14="http://schemas.microsoft.com/office/powerpoint/2010/main" val="395817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1220" y="1603214"/>
            <a:ext cx="4778609" cy="4744879"/>
          </a:xfrm>
        </p:spPr>
        <p:txBody>
          <a:bodyPr/>
          <a:lstStyle/>
          <a:p>
            <a:r>
              <a:rPr lang="en-US" sz="1800" dirty="0"/>
              <a:t>You can add new attributes and methods that are specific to the child class, differentiating it from the parent class.</a:t>
            </a:r>
          </a:p>
          <a:p>
            <a:pPr lvl="1"/>
            <a:r>
              <a:rPr lang="en-US" sz="1400" dirty="0"/>
              <a:t>Extend the "</a:t>
            </a:r>
            <a:r>
              <a:rPr lang="en-US" sz="1400" dirty="0" err="1"/>
              <a:t>ElectricCar</a:t>
            </a:r>
            <a:r>
              <a:rPr lang="en-US" sz="1400" dirty="0"/>
              <a:t>" class by adding an attribute specific to electric cars (battery size) and a method to describe the battery</a:t>
            </a:r>
          </a:p>
          <a:p>
            <a:pPr lvl="1"/>
            <a:r>
              <a:rPr lang="en-US" sz="1400" dirty="0" err="1"/>
              <a:t>self.battery_size</a:t>
            </a:r>
            <a:r>
              <a:rPr lang="en-US" sz="1400" dirty="0"/>
              <a:t> attribute is added to the "</a:t>
            </a:r>
            <a:r>
              <a:rPr lang="en-US" sz="1400" dirty="0" err="1"/>
              <a:t>ElectricCar</a:t>
            </a:r>
            <a:r>
              <a:rPr lang="en-US" sz="1400" dirty="0"/>
              <a:t>" class with an initial value of 40. Attribute is specific to electric cars and will be associated with instances of the "</a:t>
            </a:r>
            <a:r>
              <a:rPr lang="en-US" sz="1400" dirty="0" err="1"/>
              <a:t>ElectricCar</a:t>
            </a:r>
            <a:r>
              <a:rPr lang="en-US" sz="1400" dirty="0"/>
              <a:t>" class.</a:t>
            </a:r>
          </a:p>
          <a:p>
            <a:pPr lvl="1"/>
            <a:r>
              <a:rPr lang="en-US" sz="1400" dirty="0"/>
              <a:t>A new method called </a:t>
            </a:r>
            <a:r>
              <a:rPr lang="en-US" sz="1400" dirty="0" err="1"/>
              <a:t>describe_battery</a:t>
            </a:r>
            <a:r>
              <a:rPr lang="en-US" sz="1400" dirty="0"/>
              <a:t>() is also added, which prints information about the battery size.</a:t>
            </a:r>
          </a:p>
          <a:p>
            <a:pPr lvl="1"/>
            <a:r>
              <a:rPr lang="en-US" sz="1400" dirty="0"/>
              <a:t>When creating an instance of the "</a:t>
            </a:r>
            <a:r>
              <a:rPr lang="en-US" sz="1400" dirty="0" err="1"/>
              <a:t>ElectricCar</a:t>
            </a:r>
            <a:r>
              <a:rPr lang="en-US" sz="1400" dirty="0"/>
              <a:t>" class and calling the </a:t>
            </a:r>
            <a:r>
              <a:rPr lang="en-US" sz="1400" dirty="0" err="1"/>
              <a:t>describe_battery</a:t>
            </a:r>
            <a:r>
              <a:rPr lang="en-US" sz="1400" dirty="0"/>
              <a:t>() method, you get a description specific to an electric car:</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Inheritance</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Defining Attributes and Methods for the Child Class</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4757389" y="1517133"/>
            <a:ext cx="4260715" cy="504299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300" dirty="0"/>
              <a:t>class </a:t>
            </a:r>
            <a:r>
              <a:rPr lang="en-US" sz="1300" dirty="0" err="1"/>
              <a:t>ElectricCar</a:t>
            </a:r>
            <a:r>
              <a:rPr lang="en-US" sz="1300" dirty="0"/>
              <a:t>(Car):</a:t>
            </a:r>
          </a:p>
          <a:p>
            <a:pPr marL="0" lvl="1"/>
            <a:r>
              <a:rPr lang="en-US" sz="1300" dirty="0"/>
              <a:t>    """Represent aspects of a car, specific to electric vehicles."""</a:t>
            </a:r>
          </a:p>
          <a:p>
            <a:pPr marL="0" lvl="1"/>
            <a:endParaRPr lang="en-US" sz="1300" dirty="0"/>
          </a:p>
          <a:p>
            <a:pPr marL="0" lvl="1"/>
            <a:r>
              <a:rPr lang="en-US" sz="1300" dirty="0"/>
              <a:t>    def __</a:t>
            </a:r>
            <a:r>
              <a:rPr lang="en-US" sz="1300" dirty="0" err="1"/>
              <a:t>init</a:t>
            </a:r>
            <a:r>
              <a:rPr lang="en-US" sz="1300" dirty="0"/>
              <a:t>__(self, make, model, year):</a:t>
            </a:r>
          </a:p>
          <a:p>
            <a:pPr marL="0" lvl="1"/>
            <a:r>
              <a:rPr lang="en-US" sz="1300" dirty="0"/>
              <a:t>        """</a:t>
            </a:r>
          </a:p>
          <a:p>
            <a:pPr marL="0" lvl="1"/>
            <a:r>
              <a:rPr lang="en-US" sz="1300" dirty="0"/>
              <a:t>        Initialize attributes of the parent class.</a:t>
            </a:r>
          </a:p>
          <a:p>
            <a:pPr marL="0" lvl="1"/>
            <a:r>
              <a:rPr lang="en-US" sz="1300" dirty="0"/>
              <a:t>        Then initialize attributes specific to an electric car.</a:t>
            </a:r>
          </a:p>
          <a:p>
            <a:pPr marL="0" lvl="1"/>
            <a:r>
              <a:rPr lang="en-US" sz="1300" dirty="0"/>
              <a:t>        """</a:t>
            </a:r>
          </a:p>
          <a:p>
            <a:pPr marL="0" lvl="1"/>
            <a:r>
              <a:rPr lang="en-US" sz="1300" dirty="0"/>
              <a:t>        super().__</a:t>
            </a:r>
            <a:r>
              <a:rPr lang="en-US" sz="1300" dirty="0" err="1"/>
              <a:t>init</a:t>
            </a:r>
            <a:r>
              <a:rPr lang="en-US" sz="1300" dirty="0"/>
              <a:t>__(make, model, year)</a:t>
            </a:r>
          </a:p>
          <a:p>
            <a:pPr marL="0" lvl="1"/>
            <a:r>
              <a:rPr lang="en-US" sz="1300" dirty="0"/>
              <a:t>        </a:t>
            </a:r>
            <a:r>
              <a:rPr lang="en-US" sz="1300" dirty="0" err="1"/>
              <a:t>self.battery_size</a:t>
            </a:r>
            <a:r>
              <a:rPr lang="en-US" sz="1300" dirty="0"/>
              <a:t> = 40</a:t>
            </a:r>
          </a:p>
          <a:p>
            <a:pPr marL="0" lvl="1"/>
            <a:endParaRPr lang="en-US" sz="1300" dirty="0"/>
          </a:p>
          <a:p>
            <a:pPr marL="0" lvl="1"/>
            <a:r>
              <a:rPr lang="en-US" sz="1300" dirty="0"/>
              <a:t>    def </a:t>
            </a:r>
            <a:r>
              <a:rPr lang="en-US" sz="1300" dirty="0" err="1"/>
              <a:t>describe_battery</a:t>
            </a:r>
            <a:r>
              <a:rPr lang="en-US" sz="1300" dirty="0"/>
              <a:t>(self):</a:t>
            </a:r>
          </a:p>
          <a:p>
            <a:pPr marL="0" lvl="1"/>
            <a:r>
              <a:rPr lang="en-US" sz="1300" dirty="0"/>
              <a:t>        """Print a statement describing the battery size."""</a:t>
            </a:r>
          </a:p>
          <a:p>
            <a:pPr marL="0" lvl="1"/>
            <a:r>
              <a:rPr lang="en-US" sz="1300" dirty="0"/>
              <a:t>        print(</a:t>
            </a:r>
            <a:r>
              <a:rPr lang="en-US" sz="1300" dirty="0" err="1"/>
              <a:t>f"This</a:t>
            </a:r>
            <a:r>
              <a:rPr lang="en-US" sz="1300" dirty="0"/>
              <a:t> car has a {</a:t>
            </a:r>
            <a:r>
              <a:rPr lang="en-US" sz="1300" dirty="0" err="1"/>
              <a:t>self.battery_size</a:t>
            </a:r>
            <a:r>
              <a:rPr lang="en-US" sz="1300" dirty="0"/>
              <a:t>}-kWh battery.")</a:t>
            </a:r>
          </a:p>
          <a:p>
            <a:pPr marL="0" lvl="1"/>
            <a:endParaRPr lang="en-US" sz="1300" dirty="0"/>
          </a:p>
          <a:p>
            <a:pPr marL="0" lvl="1"/>
            <a:r>
              <a:rPr lang="en-US" sz="1300" dirty="0" err="1"/>
              <a:t>my_leaf</a:t>
            </a:r>
            <a:r>
              <a:rPr lang="en-US" sz="1300" dirty="0"/>
              <a:t> = </a:t>
            </a:r>
            <a:r>
              <a:rPr lang="en-US" sz="1300" dirty="0" err="1"/>
              <a:t>ElectricCar</a:t>
            </a:r>
            <a:r>
              <a:rPr lang="en-US" sz="1300" dirty="0"/>
              <a:t>('</a:t>
            </a:r>
            <a:r>
              <a:rPr lang="en-US" sz="1300" dirty="0" err="1"/>
              <a:t>nissan</a:t>
            </a:r>
            <a:r>
              <a:rPr lang="en-US" sz="1300" dirty="0"/>
              <a:t>', 'leaf', 2024)</a:t>
            </a:r>
          </a:p>
          <a:p>
            <a:pPr marL="0" lvl="1"/>
            <a:r>
              <a:rPr lang="en-US" sz="1300" dirty="0"/>
              <a:t>print(</a:t>
            </a:r>
            <a:r>
              <a:rPr lang="en-US" sz="1300" dirty="0" err="1"/>
              <a:t>my_leaf.get_descriptive_name</a:t>
            </a:r>
            <a:r>
              <a:rPr lang="en-US" sz="1300" dirty="0"/>
              <a:t>())</a:t>
            </a:r>
          </a:p>
          <a:p>
            <a:pPr marL="0" lvl="1"/>
            <a:r>
              <a:rPr lang="en-US" sz="1300" dirty="0" err="1"/>
              <a:t>my_leaf.describe_battery</a:t>
            </a:r>
            <a:r>
              <a:rPr lang="en-US" sz="1300" dirty="0"/>
              <a:t>()</a:t>
            </a:r>
          </a:p>
          <a:p>
            <a:pPr marL="0" lvl="1"/>
            <a:endParaRPr lang="en-US" sz="1300" dirty="0"/>
          </a:p>
          <a:p>
            <a:pPr marL="0" lvl="1"/>
            <a:r>
              <a:rPr lang="en-US" sz="1300" dirty="0"/>
              <a:t>2024 Nissan Leaf</a:t>
            </a:r>
          </a:p>
          <a:p>
            <a:pPr marL="0" lvl="1"/>
            <a:r>
              <a:rPr lang="en-US" sz="1300" dirty="0"/>
              <a:t>This car has a 40-kWh battery.</a:t>
            </a:r>
          </a:p>
        </p:txBody>
      </p:sp>
    </p:spTree>
    <p:extLst>
      <p:ext uri="{BB962C8B-B14F-4D97-AF65-F5344CB8AC3E}">
        <p14:creationId xmlns:p14="http://schemas.microsoft.com/office/powerpoint/2010/main" val="4110392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583821"/>
            <a:ext cx="7972524" cy="1219015"/>
          </a:xfrm>
        </p:spPr>
        <p:txBody>
          <a:bodyPr/>
          <a:lstStyle/>
          <a:p>
            <a:r>
              <a:rPr lang="en-US" sz="1600" dirty="0"/>
              <a:t>Inheritance allows you to override any method from the parent class in the child class if it doesn't fit the specific behavior you want to model with the child class. </a:t>
            </a:r>
          </a:p>
          <a:p>
            <a:r>
              <a:rPr lang="en-US" sz="1600" dirty="0"/>
              <a:t>To override a method, you define a method in the child class with the same name as the method you want to replace in the parent class. </a:t>
            </a:r>
          </a:p>
          <a:p>
            <a:r>
              <a:rPr lang="en-US" sz="1600" dirty="0"/>
              <a:t>Python will disregard the parent class's method and use the method defined in the child class.</a:t>
            </a:r>
            <a:endParaRPr lang="en-US" sz="12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Inheritance</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Overriding Methods from the Parent Class</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4851353" y="4055165"/>
            <a:ext cx="3876403" cy="127913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300" dirty="0"/>
              <a:t>class </a:t>
            </a:r>
            <a:r>
              <a:rPr lang="en-US" sz="1300" dirty="0" err="1"/>
              <a:t>ElectricCar</a:t>
            </a:r>
            <a:r>
              <a:rPr lang="en-US" sz="1300" dirty="0"/>
              <a:t>(Car):</a:t>
            </a:r>
          </a:p>
          <a:p>
            <a:pPr marL="0" lvl="1"/>
            <a:r>
              <a:rPr lang="en-US" sz="1300" dirty="0"/>
              <a:t>    # ... (other methods and attributes)</a:t>
            </a:r>
          </a:p>
          <a:p>
            <a:pPr marL="0" lvl="1"/>
            <a:endParaRPr lang="en-US" sz="1300" dirty="0"/>
          </a:p>
          <a:p>
            <a:pPr marL="0" lvl="1"/>
            <a:r>
              <a:rPr lang="en-US" sz="1300" dirty="0"/>
              <a:t>    def </a:t>
            </a:r>
            <a:r>
              <a:rPr lang="en-US" sz="1300" dirty="0" err="1"/>
              <a:t>fill_gas_tank</a:t>
            </a:r>
            <a:r>
              <a:rPr lang="en-US" sz="1300" dirty="0"/>
              <a:t>(self):</a:t>
            </a:r>
          </a:p>
          <a:p>
            <a:pPr marL="0" lvl="1"/>
            <a:r>
              <a:rPr lang="en-US" sz="1300" dirty="0"/>
              <a:t>        """Electric cars don't have gas tanks."""</a:t>
            </a:r>
          </a:p>
          <a:p>
            <a:pPr marL="0" lvl="1"/>
            <a:r>
              <a:rPr lang="en-US" sz="1300" dirty="0"/>
              <a:t>        print("This car doesn't have a gas tank!")</a:t>
            </a:r>
          </a:p>
        </p:txBody>
      </p:sp>
      <p:sp>
        <p:nvSpPr>
          <p:cNvPr id="6" name="TextBox 5">
            <a:extLst>
              <a:ext uri="{FF2B5EF4-FFF2-40B4-BE49-F238E27FC236}">
                <a16:creationId xmlns:a16="http://schemas.microsoft.com/office/drawing/2014/main" id="{B5F45690-B9C8-D865-46B4-7A93D9E6ABAE}"/>
              </a:ext>
            </a:extLst>
          </p:cNvPr>
          <p:cNvSpPr txBox="1"/>
          <p:nvPr/>
        </p:nvSpPr>
        <p:spPr>
          <a:xfrm>
            <a:off x="152956" y="3634709"/>
            <a:ext cx="4618382" cy="2800767"/>
          </a:xfrm>
          <a:prstGeom prst="rect">
            <a:avLst/>
          </a:prstGeom>
          <a:noFill/>
        </p:spPr>
        <p:txBody>
          <a:bodyPr wrap="square">
            <a:spAutoFit/>
          </a:bodyPr>
          <a:lstStyle/>
          <a:p>
            <a:pPr marL="285750" indent="-285750">
              <a:buFont typeface="Arial" panose="020B0604020202020204" pitchFamily="34" charset="0"/>
              <a:buChar char="•"/>
            </a:pPr>
            <a:r>
              <a:rPr lang="en-US" sz="1600" dirty="0"/>
              <a:t>Method called </a:t>
            </a:r>
            <a:r>
              <a:rPr lang="en-US" sz="1600" dirty="0" err="1"/>
              <a:t>fill_gas_tank</a:t>
            </a:r>
            <a:r>
              <a:rPr lang="en-US" sz="1600" dirty="0"/>
              <a:t>() is defined. This method will replace the </a:t>
            </a:r>
            <a:r>
              <a:rPr lang="en-US" sz="1600" dirty="0" err="1"/>
              <a:t>fill_gas_tank</a:t>
            </a:r>
            <a:r>
              <a:rPr lang="en-US" sz="1600" dirty="0"/>
              <a:t>() method inherited from the parent class "Car."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someone tries to call </a:t>
            </a:r>
            <a:r>
              <a:rPr lang="en-US" sz="1600" dirty="0" err="1"/>
              <a:t>fill_gas_tank</a:t>
            </a:r>
            <a:r>
              <a:rPr lang="en-US" sz="1600" dirty="0"/>
              <a:t>() on an instance of the "</a:t>
            </a:r>
            <a:r>
              <a:rPr lang="en-US" sz="1600" dirty="0" err="1"/>
              <a:t>ElectricCar</a:t>
            </a:r>
            <a:r>
              <a:rPr lang="en-US" sz="1600" dirty="0"/>
              <a:t>" class, Python will ignore the method from the parent class and execute the code defined in the child class. </a:t>
            </a:r>
          </a:p>
          <a:p>
            <a:pPr marL="285750" indent="-285750">
              <a:buFont typeface="Arial" panose="020B0604020202020204" pitchFamily="34" charset="0"/>
              <a:buChar char="•"/>
            </a:pPr>
            <a:r>
              <a:rPr lang="en-US" sz="1600" dirty="0"/>
              <a:t>In this case, it will print a message indicating that the electric car doesn't have a gas tank.</a:t>
            </a:r>
          </a:p>
          <a:p>
            <a:endParaRPr lang="en-US" sz="1600" dirty="0"/>
          </a:p>
        </p:txBody>
      </p:sp>
    </p:spTree>
    <p:extLst>
      <p:ext uri="{BB962C8B-B14F-4D97-AF65-F5344CB8AC3E}">
        <p14:creationId xmlns:p14="http://schemas.microsoft.com/office/powerpoint/2010/main" val="135225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680E27-314F-4962-B0C0-8590F1935434}"/>
              </a:ext>
            </a:extLst>
          </p:cNvPr>
          <p:cNvSpPr>
            <a:spLocks noGrp="1"/>
          </p:cNvSpPr>
          <p:nvPr>
            <p:ph type="body" sz="quarter" idx="10"/>
          </p:nvPr>
        </p:nvSpPr>
        <p:spPr>
          <a:xfrm>
            <a:off x="0" y="3936725"/>
            <a:ext cx="6024763" cy="569675"/>
          </a:xfrm>
        </p:spPr>
        <p:txBody>
          <a:bodyPr/>
          <a:lstStyle/>
          <a:p>
            <a:r>
              <a:rPr lang="en-US" dirty="0"/>
              <a:t>Object Orientated Programming: Classes</a:t>
            </a:r>
            <a:endParaRPr lang="en-AU" dirty="0"/>
          </a:p>
        </p:txBody>
      </p:sp>
      <p:sp>
        <p:nvSpPr>
          <p:cNvPr id="3" name="Title 2">
            <a:extLst>
              <a:ext uri="{FF2B5EF4-FFF2-40B4-BE49-F238E27FC236}">
                <a16:creationId xmlns:a16="http://schemas.microsoft.com/office/drawing/2014/main" id="{44246CFB-39EA-4EB0-B239-B7FD99196FE9}"/>
              </a:ext>
            </a:extLst>
          </p:cNvPr>
          <p:cNvSpPr>
            <a:spLocks noGrp="1"/>
          </p:cNvSpPr>
          <p:nvPr>
            <p:ph type="title"/>
          </p:nvPr>
        </p:nvSpPr>
        <p:spPr>
          <a:xfrm>
            <a:off x="5271050" y="1864925"/>
            <a:ext cx="3872950" cy="1056351"/>
          </a:xfrm>
        </p:spPr>
        <p:txBody>
          <a:bodyPr/>
          <a:lstStyle/>
          <a:p>
            <a:r>
              <a:rPr lang="en-AU" dirty="0"/>
              <a:t>Chapter 9 </a:t>
            </a:r>
          </a:p>
        </p:txBody>
      </p:sp>
    </p:spTree>
    <p:extLst>
      <p:ext uri="{BB962C8B-B14F-4D97-AF65-F5344CB8AC3E}">
        <p14:creationId xmlns:p14="http://schemas.microsoft.com/office/powerpoint/2010/main" val="38450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583821"/>
            <a:ext cx="7972524" cy="1219015"/>
          </a:xfrm>
        </p:spPr>
        <p:txBody>
          <a:bodyPr/>
          <a:lstStyle/>
          <a:p>
            <a:r>
              <a:rPr lang="en-US" sz="1600" dirty="0"/>
              <a:t>If class becomes too large and includes many attributes and methods, you can use composition to break down a large class into smaller, more manageable classes that work together.</a:t>
            </a:r>
          </a:p>
          <a:p>
            <a:r>
              <a:rPr lang="en-US" sz="1600" dirty="0"/>
              <a:t>Add detail to the "</a:t>
            </a:r>
            <a:r>
              <a:rPr lang="en-US" sz="1600" dirty="0" err="1"/>
              <a:t>ElectricCar</a:t>
            </a:r>
            <a:r>
              <a:rPr lang="en-US" sz="1600" dirty="0"/>
              <a:t>" class, related to the car's battery, but it's becoming more complex. </a:t>
            </a:r>
          </a:p>
          <a:p>
            <a:r>
              <a:rPr lang="en-US" sz="1600" dirty="0"/>
              <a:t>To simplify the code and improve organization, create a separate class called "Battery" to represent the car's battery</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Inheritance</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Instances as Attributes</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5004826" y="3558397"/>
            <a:ext cx="3876403" cy="288264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300" dirty="0"/>
              <a:t>class Battery:</a:t>
            </a:r>
          </a:p>
          <a:p>
            <a:pPr marL="0" lvl="1"/>
            <a:r>
              <a:rPr lang="en-US" sz="1300" dirty="0"/>
              <a:t>    """A simple attempt to model a battery for an electric car."""</a:t>
            </a:r>
          </a:p>
          <a:p>
            <a:pPr marL="0" lvl="1"/>
            <a:endParaRPr lang="en-US" sz="1300" dirty="0"/>
          </a:p>
          <a:p>
            <a:pPr marL="0" lvl="1"/>
            <a:r>
              <a:rPr lang="en-US" sz="1300" dirty="0"/>
              <a:t>    def __</a:t>
            </a:r>
            <a:r>
              <a:rPr lang="en-US" sz="1300" dirty="0" err="1"/>
              <a:t>init</a:t>
            </a:r>
            <a:r>
              <a:rPr lang="en-US" sz="1300" dirty="0"/>
              <a:t>__(self, </a:t>
            </a:r>
            <a:r>
              <a:rPr lang="en-US" sz="1300" dirty="0" err="1"/>
              <a:t>battery_size</a:t>
            </a:r>
            <a:r>
              <a:rPr lang="en-US" sz="1300" dirty="0"/>
              <a:t>=40):</a:t>
            </a:r>
          </a:p>
          <a:p>
            <a:pPr marL="0" lvl="1"/>
            <a:r>
              <a:rPr lang="en-US" sz="1300" dirty="0"/>
              <a:t>        """Initialize the battery's attributes."""</a:t>
            </a:r>
          </a:p>
          <a:p>
            <a:pPr marL="0" lvl="1"/>
            <a:r>
              <a:rPr lang="en-US" sz="1300" dirty="0"/>
              <a:t>        </a:t>
            </a:r>
            <a:r>
              <a:rPr lang="en-US" sz="1300" dirty="0" err="1"/>
              <a:t>self.battery_size</a:t>
            </a:r>
            <a:r>
              <a:rPr lang="en-US" sz="1300" dirty="0"/>
              <a:t> = </a:t>
            </a:r>
            <a:r>
              <a:rPr lang="en-US" sz="1300" dirty="0" err="1"/>
              <a:t>battery_size</a:t>
            </a:r>
            <a:endParaRPr lang="en-US" sz="1300" dirty="0"/>
          </a:p>
          <a:p>
            <a:pPr marL="0" lvl="1"/>
            <a:endParaRPr lang="en-US" sz="1300" dirty="0"/>
          </a:p>
          <a:p>
            <a:pPr marL="0" lvl="1"/>
            <a:r>
              <a:rPr lang="en-US" sz="1300" dirty="0"/>
              <a:t>    def </a:t>
            </a:r>
            <a:r>
              <a:rPr lang="en-US" sz="1300" dirty="0" err="1"/>
              <a:t>describe_battery</a:t>
            </a:r>
            <a:r>
              <a:rPr lang="en-US" sz="1300" dirty="0"/>
              <a:t>(self):</a:t>
            </a:r>
          </a:p>
          <a:p>
            <a:pPr marL="0" lvl="1"/>
            <a:r>
              <a:rPr lang="en-US" sz="1300" dirty="0"/>
              <a:t>        """Print a statement describing the battery size."""</a:t>
            </a:r>
          </a:p>
          <a:p>
            <a:pPr marL="0" lvl="1"/>
            <a:r>
              <a:rPr lang="en-US" sz="1300" dirty="0"/>
              <a:t>        print(</a:t>
            </a:r>
            <a:r>
              <a:rPr lang="en-US" sz="1300" dirty="0" err="1"/>
              <a:t>f"This</a:t>
            </a:r>
            <a:r>
              <a:rPr lang="en-US" sz="1300" dirty="0"/>
              <a:t> car has a {</a:t>
            </a:r>
            <a:r>
              <a:rPr lang="en-US" sz="1300" dirty="0" err="1"/>
              <a:t>self.battery_size</a:t>
            </a:r>
            <a:r>
              <a:rPr lang="en-US" sz="1300" dirty="0"/>
              <a:t>}-kWh battery.")</a:t>
            </a:r>
          </a:p>
        </p:txBody>
      </p:sp>
      <p:sp>
        <p:nvSpPr>
          <p:cNvPr id="7" name="TextBox 6">
            <a:extLst>
              <a:ext uri="{FF2B5EF4-FFF2-40B4-BE49-F238E27FC236}">
                <a16:creationId xmlns:a16="http://schemas.microsoft.com/office/drawing/2014/main" id="{7B0141A0-3D22-7C83-7EC1-3CD1219E34BA}"/>
              </a:ext>
            </a:extLst>
          </p:cNvPr>
          <p:cNvSpPr txBox="1"/>
          <p:nvPr/>
        </p:nvSpPr>
        <p:spPr>
          <a:xfrm>
            <a:off x="305912" y="4419466"/>
            <a:ext cx="4618382" cy="954107"/>
          </a:xfrm>
          <a:prstGeom prst="rect">
            <a:avLst/>
          </a:prstGeom>
          <a:noFill/>
        </p:spPr>
        <p:txBody>
          <a:bodyPr wrap="square">
            <a:spAutoFit/>
          </a:bodyPr>
          <a:lstStyle/>
          <a:p>
            <a:r>
              <a:rPr lang="en-US" sz="1400" dirty="0"/>
              <a:t>"Battery" class doesn't inherit from any other class and has its own attributes and methods.</a:t>
            </a:r>
          </a:p>
          <a:p>
            <a:r>
              <a:rPr lang="en-US" sz="1400" dirty="0"/>
              <a:t>It includes an __</a:t>
            </a:r>
            <a:r>
              <a:rPr lang="en-US" sz="1400" dirty="0" err="1"/>
              <a:t>init</a:t>
            </a:r>
            <a:r>
              <a:rPr lang="en-US" sz="1400" dirty="0"/>
              <a:t>__() method to initialize the battery's size, and a </a:t>
            </a:r>
            <a:r>
              <a:rPr lang="en-US" sz="1400" dirty="0" err="1"/>
              <a:t>describe_battery</a:t>
            </a:r>
            <a:r>
              <a:rPr lang="en-US" sz="1400" dirty="0"/>
              <a:t>() method</a:t>
            </a:r>
            <a:endParaRPr lang="en-SG" sz="1400" dirty="0"/>
          </a:p>
        </p:txBody>
      </p:sp>
    </p:spTree>
    <p:extLst>
      <p:ext uri="{BB962C8B-B14F-4D97-AF65-F5344CB8AC3E}">
        <p14:creationId xmlns:p14="http://schemas.microsoft.com/office/powerpoint/2010/main" val="1297418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517560"/>
            <a:ext cx="8375374" cy="1219015"/>
          </a:xfrm>
        </p:spPr>
        <p:txBody>
          <a:bodyPr/>
          <a:lstStyle/>
          <a:p>
            <a:r>
              <a:rPr lang="en-US" sz="1600" dirty="0"/>
              <a:t>In the "</a:t>
            </a:r>
            <a:r>
              <a:rPr lang="en-US" sz="1600" dirty="0" err="1"/>
              <a:t>ElectricCar</a:t>
            </a:r>
            <a:r>
              <a:rPr lang="en-US" sz="1600" dirty="0"/>
              <a:t>" class, you add an attribute called </a:t>
            </a:r>
            <a:r>
              <a:rPr lang="en-US" sz="1600" dirty="0" err="1"/>
              <a:t>self.battery</a:t>
            </a:r>
            <a:r>
              <a:rPr lang="en-US" sz="1600" dirty="0"/>
              <a:t>, which is an instance of the "Battery" class. This attribute is created every time an "</a:t>
            </a:r>
            <a:r>
              <a:rPr lang="en-US" sz="1600" dirty="0" err="1"/>
              <a:t>ElectricCar</a:t>
            </a:r>
            <a:r>
              <a:rPr lang="en-US" sz="1600" dirty="0"/>
              <a:t>" instance is initialized : </a:t>
            </a:r>
            <a:r>
              <a:rPr lang="en-US" sz="1600" i="1" dirty="0" err="1"/>
              <a:t>self.battery</a:t>
            </a:r>
            <a:r>
              <a:rPr lang="en-US" sz="1600" i="1" dirty="0"/>
              <a:t> = Battery()</a:t>
            </a:r>
          </a:p>
          <a:p>
            <a:r>
              <a:rPr lang="en-US" sz="1600" dirty="0"/>
              <a:t>When creating an instance of the "</a:t>
            </a:r>
            <a:r>
              <a:rPr lang="en-US" sz="1600" dirty="0" err="1"/>
              <a:t>ElectricCar</a:t>
            </a:r>
            <a:r>
              <a:rPr lang="en-US" sz="1600" dirty="0"/>
              <a:t>" class, the battery instance is automatically created and associated with the car</a:t>
            </a:r>
          </a:p>
          <a:p>
            <a:r>
              <a:rPr lang="en-US" sz="1600" dirty="0"/>
              <a:t>To access and use methods of the battery, you use dot notation to access the battery attribute</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Inheritance</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Modeling Real-World Objects</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2462147" y="3491271"/>
            <a:ext cx="3876403" cy="1849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endParaRPr lang="en-US" sz="1300" dirty="0"/>
          </a:p>
          <a:p>
            <a:pPr marL="0" lvl="1"/>
            <a:r>
              <a:rPr lang="en-US" sz="1300" dirty="0" err="1"/>
              <a:t>my_leaf</a:t>
            </a:r>
            <a:r>
              <a:rPr lang="en-US" sz="1300" dirty="0"/>
              <a:t> = </a:t>
            </a:r>
            <a:r>
              <a:rPr lang="en-US" sz="1300" dirty="0" err="1"/>
              <a:t>ElectricCar</a:t>
            </a:r>
            <a:r>
              <a:rPr lang="en-US" sz="1300" dirty="0"/>
              <a:t>('</a:t>
            </a:r>
            <a:r>
              <a:rPr lang="en-US" sz="1300" dirty="0" err="1"/>
              <a:t>nissan</a:t>
            </a:r>
            <a:r>
              <a:rPr lang="en-US" sz="1300" dirty="0"/>
              <a:t>', 'leaf', 2024)</a:t>
            </a:r>
          </a:p>
          <a:p>
            <a:pPr marL="0" lvl="1"/>
            <a:endParaRPr lang="en-US" sz="1300" dirty="0"/>
          </a:p>
          <a:p>
            <a:pPr marL="0" lvl="1"/>
            <a:r>
              <a:rPr lang="en-US" sz="1300" dirty="0" err="1"/>
              <a:t>my_leaf.battery.describe_battery</a:t>
            </a:r>
            <a:r>
              <a:rPr lang="en-US" sz="1300" dirty="0"/>
              <a:t>()</a:t>
            </a:r>
          </a:p>
          <a:p>
            <a:pPr marL="0" lvl="1"/>
            <a:endParaRPr lang="en-US" sz="1300" dirty="0"/>
          </a:p>
          <a:p>
            <a:pPr marL="0" lvl="1"/>
            <a:r>
              <a:rPr lang="en-US" sz="1300" dirty="0"/>
              <a:t>##The output will describe the battery:</a:t>
            </a:r>
          </a:p>
          <a:p>
            <a:pPr marL="0" lvl="1"/>
            <a:endParaRPr lang="en-US" sz="1300" dirty="0"/>
          </a:p>
          <a:p>
            <a:pPr marL="0" lvl="1"/>
            <a:r>
              <a:rPr lang="en-US" sz="1300" dirty="0"/>
              <a:t>This car has a 40-kWh battery.</a:t>
            </a:r>
          </a:p>
          <a:p>
            <a:pPr marL="0" lvl="1"/>
            <a:endParaRPr lang="en-US" sz="1300" dirty="0"/>
          </a:p>
        </p:txBody>
      </p:sp>
    </p:spTree>
    <p:extLst>
      <p:ext uri="{BB962C8B-B14F-4D97-AF65-F5344CB8AC3E}">
        <p14:creationId xmlns:p14="http://schemas.microsoft.com/office/powerpoint/2010/main" val="16055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769323"/>
            <a:ext cx="7030278" cy="2199918"/>
          </a:xfrm>
        </p:spPr>
        <p:txBody>
          <a:bodyPr/>
          <a:lstStyle/>
          <a:p>
            <a:r>
              <a:rPr lang="en-US" sz="1600" dirty="0"/>
              <a:t>In the "</a:t>
            </a:r>
            <a:r>
              <a:rPr lang="en-US" sz="1600" dirty="0" err="1"/>
              <a:t>ElectricCar</a:t>
            </a:r>
            <a:r>
              <a:rPr lang="en-US" sz="1600" dirty="0"/>
              <a:t>" class, you add an attribute called </a:t>
            </a:r>
            <a:r>
              <a:rPr lang="en-US" sz="1600" dirty="0" err="1"/>
              <a:t>self.battery</a:t>
            </a:r>
            <a:r>
              <a:rPr lang="en-US" sz="1600" dirty="0"/>
              <a:t>, which is an instance of the "Battery" class. This attribute is created every time an "</a:t>
            </a:r>
            <a:r>
              <a:rPr lang="en-US" sz="1600" dirty="0" err="1"/>
              <a:t>ElectricCar</a:t>
            </a:r>
            <a:r>
              <a:rPr lang="en-US" sz="1600" dirty="0"/>
              <a:t>" instance is initialized : </a:t>
            </a:r>
            <a:r>
              <a:rPr lang="en-US" sz="1600" i="1" dirty="0" err="1"/>
              <a:t>self.battery</a:t>
            </a:r>
            <a:r>
              <a:rPr lang="en-US" sz="1600" i="1" dirty="0"/>
              <a:t> = Battery()</a:t>
            </a:r>
          </a:p>
          <a:p>
            <a:r>
              <a:rPr lang="en-US" sz="1600" dirty="0"/>
              <a:t>When creating an instance of the "</a:t>
            </a:r>
            <a:r>
              <a:rPr lang="en-US" sz="1600" dirty="0" err="1"/>
              <a:t>ElectricCar</a:t>
            </a:r>
            <a:r>
              <a:rPr lang="en-US" sz="1600" dirty="0"/>
              <a:t>" class, the battery instance is automatically created and associated with the car</a:t>
            </a:r>
          </a:p>
          <a:p>
            <a:r>
              <a:rPr lang="en-US" sz="1600" dirty="0"/>
              <a:t>To access and use methods of the battery, you use dot notation to access the battery attribute</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Inheritance</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Modeling Real-World Objects</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2236860" y="3849758"/>
            <a:ext cx="3876403" cy="1849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endParaRPr lang="en-US" sz="1300" dirty="0"/>
          </a:p>
          <a:p>
            <a:pPr marL="0" lvl="1"/>
            <a:r>
              <a:rPr lang="en-US" sz="1300" dirty="0" err="1"/>
              <a:t>my_leaf</a:t>
            </a:r>
            <a:r>
              <a:rPr lang="en-US" sz="1300" dirty="0"/>
              <a:t> = </a:t>
            </a:r>
            <a:r>
              <a:rPr lang="en-US" sz="1300" dirty="0" err="1"/>
              <a:t>ElectricCar</a:t>
            </a:r>
            <a:r>
              <a:rPr lang="en-US" sz="1300" dirty="0"/>
              <a:t>('</a:t>
            </a:r>
            <a:r>
              <a:rPr lang="en-US" sz="1300" dirty="0" err="1"/>
              <a:t>nissan</a:t>
            </a:r>
            <a:r>
              <a:rPr lang="en-US" sz="1300" dirty="0"/>
              <a:t>', 'leaf', 2024)</a:t>
            </a:r>
          </a:p>
          <a:p>
            <a:pPr marL="0" lvl="1"/>
            <a:endParaRPr lang="en-US" sz="1300" dirty="0"/>
          </a:p>
          <a:p>
            <a:pPr marL="0" lvl="1"/>
            <a:r>
              <a:rPr lang="en-US" sz="1300" dirty="0" err="1"/>
              <a:t>my_leaf.battery.describe_battery</a:t>
            </a:r>
            <a:r>
              <a:rPr lang="en-US" sz="1300" dirty="0"/>
              <a:t>()</a:t>
            </a:r>
          </a:p>
          <a:p>
            <a:pPr marL="0" lvl="1"/>
            <a:endParaRPr lang="en-US" sz="1300" dirty="0"/>
          </a:p>
          <a:p>
            <a:pPr marL="0" lvl="1"/>
            <a:r>
              <a:rPr lang="en-US" sz="1300" dirty="0"/>
              <a:t>##The output will describe the battery:</a:t>
            </a:r>
          </a:p>
          <a:p>
            <a:pPr marL="0" lvl="1"/>
            <a:endParaRPr lang="en-US" sz="1300" dirty="0"/>
          </a:p>
          <a:p>
            <a:pPr marL="0" lvl="1"/>
            <a:r>
              <a:rPr lang="en-US" sz="1300" dirty="0"/>
              <a:t>This car has a 40-kWh battery.</a:t>
            </a:r>
          </a:p>
          <a:p>
            <a:pPr marL="0" lvl="1"/>
            <a:endParaRPr lang="en-US" sz="1300" dirty="0"/>
          </a:p>
        </p:txBody>
      </p:sp>
    </p:spTree>
    <p:extLst>
      <p:ext uri="{BB962C8B-B14F-4D97-AF65-F5344CB8AC3E}">
        <p14:creationId xmlns:p14="http://schemas.microsoft.com/office/powerpoint/2010/main" val="127404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517560"/>
            <a:ext cx="7202557" cy="1219015"/>
          </a:xfrm>
        </p:spPr>
        <p:txBody>
          <a:bodyPr/>
          <a:lstStyle/>
          <a:p>
            <a:r>
              <a:rPr lang="en-US" sz="1600" dirty="0"/>
              <a:t>Python lets you store classes in modules and then import the classes you need into your main program</a:t>
            </a:r>
          </a:p>
          <a:p>
            <a:r>
              <a:rPr lang="en-US" sz="1600" dirty="0"/>
              <a:t>Allows you to create a separate file named "my_car.py" that imports the Car class from the "car.py" module and uses it to create an instance of a car:</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Importing Classes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Importing a Single Class</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4933050" y="3358997"/>
            <a:ext cx="3876403" cy="248521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300" dirty="0"/>
              <a:t># my_car.py</a:t>
            </a:r>
          </a:p>
          <a:p>
            <a:pPr marL="0" lvl="1"/>
            <a:r>
              <a:rPr lang="en-US" sz="1300" dirty="0"/>
              <a:t>from car import Car</a:t>
            </a:r>
          </a:p>
          <a:p>
            <a:pPr marL="0" lvl="1"/>
            <a:endParaRPr lang="en-US" sz="1300" dirty="0"/>
          </a:p>
          <a:p>
            <a:pPr marL="0" lvl="1"/>
            <a:r>
              <a:rPr lang="en-US" sz="1300" dirty="0" err="1"/>
              <a:t>my_new_car</a:t>
            </a:r>
            <a:r>
              <a:rPr lang="en-US" sz="1300" dirty="0"/>
              <a:t> = Car('</a:t>
            </a:r>
            <a:r>
              <a:rPr lang="en-US" sz="1300" dirty="0" err="1"/>
              <a:t>audi</a:t>
            </a:r>
            <a:r>
              <a:rPr lang="en-US" sz="1300" dirty="0"/>
              <a:t>', 'a4', 2024)</a:t>
            </a:r>
          </a:p>
          <a:p>
            <a:pPr marL="0" lvl="1"/>
            <a:r>
              <a:rPr lang="en-US" sz="1300" dirty="0"/>
              <a:t>print(</a:t>
            </a:r>
            <a:r>
              <a:rPr lang="en-US" sz="1300" dirty="0" err="1"/>
              <a:t>my_new_car.get_descriptive_name</a:t>
            </a:r>
            <a:r>
              <a:rPr lang="en-US" sz="1300" dirty="0"/>
              <a:t>())</a:t>
            </a:r>
          </a:p>
          <a:p>
            <a:pPr marL="0" lvl="1"/>
            <a:endParaRPr lang="en-US" sz="1300" dirty="0"/>
          </a:p>
          <a:p>
            <a:pPr marL="0" lvl="1"/>
            <a:r>
              <a:rPr lang="en-US" sz="1300" dirty="0" err="1"/>
              <a:t>my_new_car.odometer_reading</a:t>
            </a:r>
            <a:r>
              <a:rPr lang="en-US" sz="1300" dirty="0"/>
              <a:t> = 23</a:t>
            </a:r>
          </a:p>
          <a:p>
            <a:pPr marL="0" lvl="1"/>
            <a:r>
              <a:rPr lang="en-US" sz="1300" dirty="0" err="1"/>
              <a:t>my_new_car.read_odometer</a:t>
            </a:r>
            <a:r>
              <a:rPr lang="en-US" sz="1300" dirty="0"/>
              <a:t>()</a:t>
            </a:r>
          </a:p>
          <a:p>
            <a:pPr marL="0" lvl="1"/>
            <a:endParaRPr lang="en-US" sz="1300" dirty="0"/>
          </a:p>
          <a:p>
            <a:pPr marL="0" lvl="1"/>
            <a:r>
              <a:rPr lang="en-US" sz="1300" dirty="0"/>
              <a:t>2024 Audi A4</a:t>
            </a:r>
          </a:p>
          <a:p>
            <a:pPr marL="0" lvl="1"/>
            <a:r>
              <a:rPr lang="en-US" sz="1300" dirty="0"/>
              <a:t>This car has 23 miles on it.</a:t>
            </a:r>
          </a:p>
        </p:txBody>
      </p:sp>
      <p:sp>
        <p:nvSpPr>
          <p:cNvPr id="5" name="Rectangle 4">
            <a:extLst>
              <a:ext uri="{FF2B5EF4-FFF2-40B4-BE49-F238E27FC236}">
                <a16:creationId xmlns:a16="http://schemas.microsoft.com/office/drawing/2014/main" id="{795D6682-035A-A0D8-8B12-A0890270F501}"/>
              </a:ext>
            </a:extLst>
          </p:cNvPr>
          <p:cNvSpPr/>
          <p:nvPr/>
        </p:nvSpPr>
        <p:spPr>
          <a:xfrm>
            <a:off x="430695" y="3130705"/>
            <a:ext cx="3876403" cy="292854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300" dirty="0"/>
              <a:t># car.py</a:t>
            </a:r>
          </a:p>
          <a:p>
            <a:pPr marL="0" lvl="1"/>
            <a:r>
              <a:rPr lang="en-US" sz="1300" dirty="0"/>
              <a:t>"""A class that can be used to represent a car."""</a:t>
            </a:r>
          </a:p>
          <a:p>
            <a:pPr marL="0" lvl="1"/>
            <a:r>
              <a:rPr lang="en-US" sz="1300" dirty="0"/>
              <a:t>class Car:</a:t>
            </a:r>
          </a:p>
          <a:p>
            <a:pPr marL="0" lvl="1"/>
            <a:r>
              <a:rPr lang="en-US" sz="1300" dirty="0"/>
              <a:t>    """A simple attempt to represent a car."""</a:t>
            </a:r>
          </a:p>
          <a:p>
            <a:pPr marL="0" lvl="1"/>
            <a:r>
              <a:rPr lang="en-US" sz="1300" dirty="0"/>
              <a:t>    </a:t>
            </a:r>
          </a:p>
          <a:p>
            <a:pPr marL="0" lvl="1"/>
            <a:r>
              <a:rPr lang="en-US" sz="1300" dirty="0"/>
              <a:t>    def __</a:t>
            </a:r>
            <a:r>
              <a:rPr lang="en-US" sz="1300" dirty="0" err="1"/>
              <a:t>init</a:t>
            </a:r>
            <a:r>
              <a:rPr lang="en-US" sz="1300" dirty="0"/>
              <a:t>__(self, make, model, year):</a:t>
            </a:r>
          </a:p>
          <a:p>
            <a:pPr marL="0" lvl="1"/>
            <a:r>
              <a:rPr lang="en-US" sz="1300" dirty="0"/>
              <a:t>        """Initialize attributes to describe a car."""</a:t>
            </a:r>
          </a:p>
          <a:p>
            <a:pPr marL="0" lvl="1"/>
            <a:r>
              <a:rPr lang="en-US" sz="1300" dirty="0"/>
              <a:t>        </a:t>
            </a:r>
            <a:r>
              <a:rPr lang="en-US" sz="1300" dirty="0" err="1"/>
              <a:t>self.make</a:t>
            </a:r>
            <a:r>
              <a:rPr lang="en-US" sz="1300" dirty="0"/>
              <a:t> = make</a:t>
            </a:r>
          </a:p>
          <a:p>
            <a:pPr marL="0" lvl="1"/>
            <a:r>
              <a:rPr lang="en-US" sz="1300" dirty="0"/>
              <a:t>        </a:t>
            </a:r>
            <a:r>
              <a:rPr lang="en-US" sz="1300" dirty="0" err="1"/>
              <a:t>self.model</a:t>
            </a:r>
            <a:r>
              <a:rPr lang="en-US" sz="1300" dirty="0"/>
              <a:t> = model</a:t>
            </a:r>
          </a:p>
          <a:p>
            <a:pPr marL="0" lvl="1"/>
            <a:r>
              <a:rPr lang="en-US" sz="1300" dirty="0"/>
              <a:t>        </a:t>
            </a:r>
            <a:r>
              <a:rPr lang="en-US" sz="1300" dirty="0" err="1"/>
              <a:t>self.year</a:t>
            </a:r>
            <a:r>
              <a:rPr lang="en-US" sz="1300" dirty="0"/>
              <a:t> = year</a:t>
            </a:r>
          </a:p>
          <a:p>
            <a:pPr marL="0" lvl="1"/>
            <a:r>
              <a:rPr lang="en-US" sz="1300" dirty="0"/>
              <a:t>        </a:t>
            </a:r>
            <a:r>
              <a:rPr lang="en-US" sz="1300" dirty="0" err="1"/>
              <a:t>self.odometer_reading</a:t>
            </a:r>
            <a:r>
              <a:rPr lang="en-US" sz="1300" dirty="0"/>
              <a:t> = 0</a:t>
            </a:r>
          </a:p>
          <a:p>
            <a:pPr marL="0" lvl="1"/>
            <a:endParaRPr lang="en-US" sz="1300" dirty="0"/>
          </a:p>
          <a:p>
            <a:pPr marL="0" lvl="1"/>
            <a:r>
              <a:rPr lang="en-US" sz="1300" dirty="0"/>
              <a:t>    # Other methods...</a:t>
            </a:r>
          </a:p>
        </p:txBody>
      </p:sp>
    </p:spTree>
    <p:extLst>
      <p:ext uri="{BB962C8B-B14F-4D97-AF65-F5344CB8AC3E}">
        <p14:creationId xmlns:p14="http://schemas.microsoft.com/office/powerpoint/2010/main" val="718714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517560"/>
            <a:ext cx="7441096" cy="1219015"/>
          </a:xfrm>
        </p:spPr>
        <p:txBody>
          <a:bodyPr/>
          <a:lstStyle/>
          <a:p>
            <a:r>
              <a:rPr lang="en-US" sz="1600" dirty="0"/>
              <a:t>Create a module named "car.py" that contains multiple related classes: Car, Battery, and </a:t>
            </a:r>
            <a:r>
              <a:rPr lang="en-US" sz="1600" dirty="0" err="1"/>
              <a:t>ElectricCar</a:t>
            </a:r>
            <a:endParaRPr lang="en-US" sz="16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Importing Classes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Storing Multiple Classes in a Module</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5" name="Rectangle 4">
            <a:extLst>
              <a:ext uri="{FF2B5EF4-FFF2-40B4-BE49-F238E27FC236}">
                <a16:creationId xmlns:a16="http://schemas.microsoft.com/office/drawing/2014/main" id="{795D6682-035A-A0D8-8B12-A0890270F501}"/>
              </a:ext>
            </a:extLst>
          </p:cNvPr>
          <p:cNvSpPr/>
          <p:nvPr/>
        </p:nvSpPr>
        <p:spPr>
          <a:xfrm>
            <a:off x="305912" y="2239618"/>
            <a:ext cx="3876403" cy="40107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100" dirty="0"/>
              <a:t># car.py</a:t>
            </a:r>
          </a:p>
          <a:p>
            <a:pPr marL="0" lvl="1"/>
            <a:r>
              <a:rPr lang="en-US" sz="1100" dirty="0"/>
              <a:t>"""A set of classes used to represent gas and electric cars."""</a:t>
            </a:r>
          </a:p>
          <a:p>
            <a:pPr marL="0" lvl="1"/>
            <a:endParaRPr lang="en-US" sz="1100" dirty="0"/>
          </a:p>
          <a:p>
            <a:pPr marL="0" lvl="1"/>
            <a:r>
              <a:rPr lang="en-US" sz="1100" dirty="0"/>
              <a:t>class Car:</a:t>
            </a:r>
          </a:p>
          <a:p>
            <a:pPr marL="0" lvl="1"/>
            <a:r>
              <a:rPr lang="en-US" sz="1100" dirty="0"/>
              <a:t>    """A simple attempt to represent a car."""</a:t>
            </a:r>
          </a:p>
          <a:p>
            <a:pPr marL="0" lvl="1"/>
            <a:r>
              <a:rPr lang="en-US" sz="1100" dirty="0"/>
              <a:t>    def __</a:t>
            </a:r>
            <a:r>
              <a:rPr lang="en-US" sz="1100" dirty="0" err="1"/>
              <a:t>init</a:t>
            </a:r>
            <a:r>
              <a:rPr lang="en-US" sz="1100" dirty="0"/>
              <a:t>__(self, make, model, year):</a:t>
            </a:r>
          </a:p>
          <a:p>
            <a:pPr marL="0" lvl="1"/>
            <a:r>
              <a:rPr lang="en-US" sz="1100" dirty="0"/>
              <a:t>        """Initialize attributes to describe a car."""</a:t>
            </a:r>
          </a:p>
          <a:p>
            <a:pPr marL="0" lvl="1"/>
            <a:r>
              <a:rPr lang="en-US" sz="1100" dirty="0"/>
              <a:t>        </a:t>
            </a:r>
            <a:r>
              <a:rPr lang="en-US" sz="1100" dirty="0" err="1"/>
              <a:t>self.make</a:t>
            </a:r>
            <a:r>
              <a:rPr lang="en-US" sz="1100" dirty="0"/>
              <a:t> = make</a:t>
            </a:r>
          </a:p>
          <a:p>
            <a:pPr marL="0" lvl="1"/>
            <a:r>
              <a:rPr lang="en-US" sz="1100" dirty="0"/>
              <a:t>        </a:t>
            </a:r>
            <a:r>
              <a:rPr lang="en-US" sz="1100" dirty="0" err="1"/>
              <a:t>self.model</a:t>
            </a:r>
            <a:r>
              <a:rPr lang="en-US" sz="1100" dirty="0"/>
              <a:t> = model</a:t>
            </a:r>
          </a:p>
          <a:p>
            <a:pPr marL="0" lvl="1"/>
            <a:r>
              <a:rPr lang="en-US" sz="1100" dirty="0"/>
              <a:t>        </a:t>
            </a:r>
            <a:r>
              <a:rPr lang="en-US" sz="1100" dirty="0" err="1"/>
              <a:t>self.year</a:t>
            </a:r>
            <a:r>
              <a:rPr lang="en-US" sz="1100" dirty="0"/>
              <a:t> = year</a:t>
            </a:r>
          </a:p>
          <a:p>
            <a:pPr marL="0" lvl="1"/>
            <a:r>
              <a:rPr lang="en-US" sz="1100" dirty="0"/>
              <a:t>        </a:t>
            </a:r>
            <a:r>
              <a:rPr lang="en-US" sz="1100" dirty="0" err="1"/>
              <a:t>self.odometer_reading</a:t>
            </a:r>
            <a:r>
              <a:rPr lang="en-US" sz="1100" dirty="0"/>
              <a:t> = 0</a:t>
            </a:r>
          </a:p>
          <a:p>
            <a:pPr marL="0" lvl="1"/>
            <a:endParaRPr lang="en-US" sz="1100" dirty="0"/>
          </a:p>
          <a:p>
            <a:pPr marL="0" lvl="1"/>
            <a:r>
              <a:rPr lang="en-US" sz="1100" i="1" dirty="0">
                <a:solidFill>
                  <a:schemeClr val="tx2">
                    <a:lumMod val="20000"/>
                    <a:lumOff val="80000"/>
                  </a:schemeClr>
                </a:solidFill>
              </a:rPr>
              <a:t>## Other Classes like (</a:t>
            </a:r>
            <a:r>
              <a:rPr lang="en-US" sz="1100" i="1" dirty="0" err="1">
                <a:solidFill>
                  <a:schemeClr val="tx2">
                    <a:lumMod val="20000"/>
                    <a:lumOff val="80000"/>
                  </a:schemeClr>
                </a:solidFill>
              </a:rPr>
              <a:t>describe_battery,get_range</a:t>
            </a:r>
            <a:r>
              <a:rPr lang="en-US" sz="1100" i="1" dirty="0">
                <a:solidFill>
                  <a:schemeClr val="tx2">
                    <a:lumMod val="20000"/>
                    <a:lumOff val="80000"/>
                  </a:schemeClr>
                </a:solidFill>
              </a:rPr>
              <a:t>, </a:t>
            </a:r>
            <a:r>
              <a:rPr lang="en-US" sz="1100" i="1" dirty="0" err="1">
                <a:solidFill>
                  <a:schemeClr val="tx2">
                    <a:lumMod val="20000"/>
                    <a:lumOff val="80000"/>
                  </a:schemeClr>
                </a:solidFill>
              </a:rPr>
              <a:t>etc</a:t>
            </a:r>
            <a:r>
              <a:rPr lang="en-US" sz="1100" i="1" dirty="0">
                <a:solidFill>
                  <a:schemeClr val="tx2">
                    <a:lumMod val="20000"/>
                    <a:lumOff val="80000"/>
                  </a:schemeClr>
                </a:solidFill>
              </a:rPr>
              <a:t>)</a:t>
            </a:r>
          </a:p>
          <a:p>
            <a:pPr marL="0" lvl="1"/>
            <a:endParaRPr lang="en-US" sz="1100" dirty="0"/>
          </a:p>
          <a:p>
            <a:pPr marL="0" lvl="1"/>
            <a:r>
              <a:rPr lang="en-US" sz="1100" dirty="0"/>
              <a:t>class </a:t>
            </a:r>
            <a:r>
              <a:rPr lang="en-US" sz="1100" dirty="0" err="1"/>
              <a:t>ElectricCar</a:t>
            </a:r>
            <a:r>
              <a:rPr lang="en-US" sz="1100" dirty="0"/>
              <a:t>(Car):</a:t>
            </a:r>
          </a:p>
          <a:p>
            <a:pPr marL="0" lvl="1"/>
            <a:r>
              <a:rPr lang="en-US" sz="1100" dirty="0"/>
              <a:t>    """Models aspects of a car, specific to electric vehicles."""</a:t>
            </a:r>
          </a:p>
          <a:p>
            <a:pPr marL="0" lvl="1"/>
            <a:r>
              <a:rPr lang="en-US" sz="1100" dirty="0"/>
              <a:t>    def __</a:t>
            </a:r>
            <a:r>
              <a:rPr lang="en-US" sz="1100" dirty="0" err="1"/>
              <a:t>init</a:t>
            </a:r>
            <a:r>
              <a:rPr lang="en-US" sz="1100" dirty="0"/>
              <a:t>__(self, make, model, year):</a:t>
            </a:r>
          </a:p>
          <a:p>
            <a:pPr marL="0" lvl="1"/>
            <a:r>
              <a:rPr lang="en-US" sz="1100" dirty="0"/>
              <a:t>        """</a:t>
            </a:r>
          </a:p>
          <a:p>
            <a:pPr marL="0" lvl="1"/>
            <a:r>
              <a:rPr lang="en-US" sz="1100" dirty="0"/>
              <a:t>        Initialize attributes of the parent class.</a:t>
            </a:r>
          </a:p>
          <a:p>
            <a:pPr marL="0" lvl="1"/>
            <a:r>
              <a:rPr lang="en-US" sz="1100" dirty="0"/>
              <a:t>        Then initialize attributes specific to an electric car.</a:t>
            </a:r>
          </a:p>
          <a:p>
            <a:pPr marL="0" lvl="1"/>
            <a:r>
              <a:rPr lang="en-US" sz="1100" dirty="0"/>
              <a:t>        """</a:t>
            </a:r>
          </a:p>
          <a:p>
            <a:pPr marL="0" lvl="1"/>
            <a:r>
              <a:rPr lang="en-US" sz="1100" dirty="0"/>
              <a:t>        super().__</a:t>
            </a:r>
            <a:r>
              <a:rPr lang="en-US" sz="1100" dirty="0" err="1"/>
              <a:t>init</a:t>
            </a:r>
            <a:r>
              <a:rPr lang="en-US" sz="1100" dirty="0"/>
              <a:t>__(make, model, year)</a:t>
            </a:r>
          </a:p>
          <a:p>
            <a:pPr marL="0" lvl="1"/>
            <a:r>
              <a:rPr lang="en-US" sz="1100" dirty="0"/>
              <a:t>        </a:t>
            </a:r>
            <a:r>
              <a:rPr lang="en-US" sz="1100" dirty="0" err="1"/>
              <a:t>self.battery</a:t>
            </a:r>
            <a:r>
              <a:rPr lang="en-US" sz="1100" dirty="0"/>
              <a:t> = Battery()</a:t>
            </a:r>
          </a:p>
        </p:txBody>
      </p:sp>
      <p:sp>
        <p:nvSpPr>
          <p:cNvPr id="10" name="TextBox 9">
            <a:extLst>
              <a:ext uri="{FF2B5EF4-FFF2-40B4-BE49-F238E27FC236}">
                <a16:creationId xmlns:a16="http://schemas.microsoft.com/office/drawing/2014/main" id="{000952C2-E729-D60B-90DB-AEA268629E35}"/>
              </a:ext>
            </a:extLst>
          </p:cNvPr>
          <p:cNvSpPr txBox="1"/>
          <p:nvPr/>
        </p:nvSpPr>
        <p:spPr>
          <a:xfrm>
            <a:off x="4332209" y="2189314"/>
            <a:ext cx="4837080" cy="738664"/>
          </a:xfrm>
          <a:prstGeom prst="rect">
            <a:avLst/>
          </a:prstGeom>
          <a:noFill/>
        </p:spPr>
        <p:txBody>
          <a:bodyPr wrap="square">
            <a:spAutoFit/>
          </a:bodyPr>
          <a:lstStyle/>
          <a:p>
            <a:r>
              <a:rPr lang="en-US" sz="1400" dirty="0"/>
              <a:t>Can now create a separate file (e.g., "my_electric_car.py") that imports the </a:t>
            </a:r>
            <a:r>
              <a:rPr lang="en-US" sz="1400" dirty="0" err="1"/>
              <a:t>ElectricCar</a:t>
            </a:r>
            <a:r>
              <a:rPr lang="en-US" sz="1400" dirty="0"/>
              <a:t> class from the "car.py" module to create an instance of an electric car</a:t>
            </a:r>
          </a:p>
        </p:txBody>
      </p:sp>
      <p:sp>
        <p:nvSpPr>
          <p:cNvPr id="11" name="Rectangle 10">
            <a:extLst>
              <a:ext uri="{FF2B5EF4-FFF2-40B4-BE49-F238E27FC236}">
                <a16:creationId xmlns:a16="http://schemas.microsoft.com/office/drawing/2014/main" id="{F7A8C4B2-F946-2211-9403-CD01D0D35307}"/>
              </a:ext>
            </a:extLst>
          </p:cNvPr>
          <p:cNvSpPr/>
          <p:nvPr/>
        </p:nvSpPr>
        <p:spPr>
          <a:xfrm>
            <a:off x="4810467" y="3021711"/>
            <a:ext cx="3611289" cy="193438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r>
              <a:rPr lang="en-US" sz="1400"/>
              <a:t># my_electric_car.py</a:t>
            </a:r>
          </a:p>
          <a:p>
            <a:pPr marL="0" lvl="1"/>
            <a:r>
              <a:rPr lang="en-US" sz="1400"/>
              <a:t>from car import ElectricCar</a:t>
            </a:r>
          </a:p>
          <a:p>
            <a:pPr marL="0" lvl="1"/>
            <a:endParaRPr lang="en-US" sz="1400"/>
          </a:p>
          <a:p>
            <a:pPr marL="0" lvl="1"/>
            <a:r>
              <a:rPr lang="en-US" sz="1400"/>
              <a:t>my_leaf = ElectricCar('nissan', 'leaf', 2024)</a:t>
            </a:r>
          </a:p>
          <a:p>
            <a:pPr marL="0" lvl="1"/>
            <a:r>
              <a:rPr lang="en-US" sz="1400"/>
              <a:t>print(my_leaf.get_descriptive_name())</a:t>
            </a:r>
          </a:p>
          <a:p>
            <a:pPr marL="0" lvl="1"/>
            <a:r>
              <a:rPr lang="en-US" sz="1400"/>
              <a:t>my_leaf.battery.describe_battery()</a:t>
            </a:r>
          </a:p>
          <a:p>
            <a:pPr marL="0" lvl="1"/>
            <a:r>
              <a:rPr lang="en-US" sz="1400"/>
              <a:t>my_leaf.battery.get_range()</a:t>
            </a:r>
            <a:endParaRPr lang="en-US" sz="1400" dirty="0"/>
          </a:p>
        </p:txBody>
      </p:sp>
      <p:sp>
        <p:nvSpPr>
          <p:cNvPr id="13" name="TextBox 12">
            <a:extLst>
              <a:ext uri="{FF2B5EF4-FFF2-40B4-BE49-F238E27FC236}">
                <a16:creationId xmlns:a16="http://schemas.microsoft.com/office/drawing/2014/main" id="{BDF20276-2A71-733D-C83B-A1F561D24CE0}"/>
              </a:ext>
            </a:extLst>
          </p:cNvPr>
          <p:cNvSpPr txBox="1"/>
          <p:nvPr/>
        </p:nvSpPr>
        <p:spPr>
          <a:xfrm>
            <a:off x="4332209" y="5128592"/>
            <a:ext cx="4738278" cy="738664"/>
          </a:xfrm>
          <a:prstGeom prst="rect">
            <a:avLst/>
          </a:prstGeom>
          <a:noFill/>
        </p:spPr>
        <p:txBody>
          <a:bodyPr wrap="square">
            <a:spAutoFit/>
          </a:bodyPr>
          <a:lstStyle/>
          <a:p>
            <a:r>
              <a:rPr lang="en-US" sz="1400" dirty="0"/>
              <a:t>You can import multiple classes from a module by separating each class with a comma when using the from module import class syntax.</a:t>
            </a:r>
            <a:endParaRPr lang="en-SG" sz="1400" dirty="0"/>
          </a:p>
        </p:txBody>
      </p:sp>
    </p:spTree>
    <p:extLst>
      <p:ext uri="{BB962C8B-B14F-4D97-AF65-F5344CB8AC3E}">
        <p14:creationId xmlns:p14="http://schemas.microsoft.com/office/powerpoint/2010/main" val="1026680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0" y="1769323"/>
            <a:ext cx="7030278" cy="2199918"/>
          </a:xfrm>
        </p:spPr>
        <p:txBody>
          <a:bodyPr/>
          <a:lstStyle/>
          <a:p>
            <a:r>
              <a:rPr lang="en-US" sz="1600" dirty="0"/>
              <a:t>In the "</a:t>
            </a:r>
            <a:r>
              <a:rPr lang="en-US" sz="1600" dirty="0" err="1"/>
              <a:t>ElectricCar</a:t>
            </a:r>
            <a:r>
              <a:rPr lang="en-US" sz="1600" dirty="0"/>
              <a:t>" class, you add an attribute called </a:t>
            </a:r>
            <a:r>
              <a:rPr lang="en-US" sz="1600" dirty="0" err="1"/>
              <a:t>self.battery</a:t>
            </a:r>
            <a:r>
              <a:rPr lang="en-US" sz="1600" dirty="0"/>
              <a:t>, which is an instance of the "Battery" class. This attribute is created every time an "</a:t>
            </a:r>
            <a:r>
              <a:rPr lang="en-US" sz="1600" dirty="0" err="1"/>
              <a:t>ElectricCar</a:t>
            </a:r>
            <a:r>
              <a:rPr lang="en-US" sz="1600" dirty="0"/>
              <a:t>" instance is initialized : </a:t>
            </a:r>
            <a:r>
              <a:rPr lang="en-US" sz="1600" i="1" dirty="0" err="1"/>
              <a:t>self.battery</a:t>
            </a:r>
            <a:r>
              <a:rPr lang="en-US" sz="1600" i="1" dirty="0"/>
              <a:t> = Battery()</a:t>
            </a:r>
          </a:p>
          <a:p>
            <a:r>
              <a:rPr lang="en-US" sz="1600" dirty="0"/>
              <a:t>When creating an instance of the "</a:t>
            </a:r>
            <a:r>
              <a:rPr lang="en-US" sz="1600" dirty="0" err="1"/>
              <a:t>ElectricCar</a:t>
            </a:r>
            <a:r>
              <a:rPr lang="en-US" sz="1600" dirty="0"/>
              <a:t>" class, the battery instance is automatically created and associated with the car</a:t>
            </a:r>
          </a:p>
          <a:p>
            <a:r>
              <a:rPr lang="en-US" sz="1600" dirty="0"/>
              <a:t>To access and use methods of the battery, you use dot notation to access the battery attribute</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Inheritance</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US" dirty="0"/>
              <a:t>Importing Multiple Classes from a Module</a:t>
            </a:r>
            <a:endParaRPr lang="en-AU"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Rectangle 8">
            <a:extLst>
              <a:ext uri="{FF2B5EF4-FFF2-40B4-BE49-F238E27FC236}">
                <a16:creationId xmlns:a16="http://schemas.microsoft.com/office/drawing/2014/main" id="{0CEB7202-0316-CE01-FB31-EECB16ADF40F}"/>
              </a:ext>
            </a:extLst>
          </p:cNvPr>
          <p:cNvSpPr/>
          <p:nvPr/>
        </p:nvSpPr>
        <p:spPr>
          <a:xfrm>
            <a:off x="2236860" y="3849758"/>
            <a:ext cx="3876403" cy="1849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lvl="1"/>
            <a:endParaRPr lang="en-US" sz="1300" dirty="0"/>
          </a:p>
          <a:p>
            <a:pPr marL="0" lvl="1"/>
            <a:r>
              <a:rPr lang="en-US" sz="1300" dirty="0" err="1"/>
              <a:t>my_leaf</a:t>
            </a:r>
            <a:r>
              <a:rPr lang="en-US" sz="1300" dirty="0"/>
              <a:t> = </a:t>
            </a:r>
            <a:r>
              <a:rPr lang="en-US" sz="1300" dirty="0" err="1"/>
              <a:t>ElectricCar</a:t>
            </a:r>
            <a:r>
              <a:rPr lang="en-US" sz="1300" dirty="0"/>
              <a:t>('</a:t>
            </a:r>
            <a:r>
              <a:rPr lang="en-US" sz="1300" dirty="0" err="1"/>
              <a:t>nissan</a:t>
            </a:r>
            <a:r>
              <a:rPr lang="en-US" sz="1300" dirty="0"/>
              <a:t>', 'leaf', 2024)</a:t>
            </a:r>
          </a:p>
          <a:p>
            <a:pPr marL="0" lvl="1"/>
            <a:endParaRPr lang="en-US" sz="1300" dirty="0"/>
          </a:p>
          <a:p>
            <a:pPr marL="0" lvl="1"/>
            <a:r>
              <a:rPr lang="en-US" sz="1300" dirty="0" err="1"/>
              <a:t>my_leaf.battery.describe_battery</a:t>
            </a:r>
            <a:r>
              <a:rPr lang="en-US" sz="1300" dirty="0"/>
              <a:t>()</a:t>
            </a:r>
          </a:p>
          <a:p>
            <a:pPr marL="0" lvl="1"/>
            <a:endParaRPr lang="en-US" sz="1300" dirty="0"/>
          </a:p>
          <a:p>
            <a:pPr marL="0" lvl="1"/>
            <a:r>
              <a:rPr lang="en-US" sz="1300" dirty="0"/>
              <a:t>##The output will describe the battery:</a:t>
            </a:r>
          </a:p>
          <a:p>
            <a:pPr marL="0" lvl="1"/>
            <a:endParaRPr lang="en-US" sz="1300" dirty="0"/>
          </a:p>
          <a:p>
            <a:pPr marL="0" lvl="1"/>
            <a:r>
              <a:rPr lang="en-US" sz="1300" dirty="0"/>
              <a:t>This car has a 40-kWh battery.</a:t>
            </a:r>
          </a:p>
          <a:p>
            <a:pPr marL="0" lvl="1"/>
            <a:endParaRPr lang="en-US" sz="1300" dirty="0"/>
          </a:p>
        </p:txBody>
      </p:sp>
    </p:spTree>
    <p:extLst>
      <p:ext uri="{BB962C8B-B14F-4D97-AF65-F5344CB8AC3E}">
        <p14:creationId xmlns:p14="http://schemas.microsoft.com/office/powerpoint/2010/main" val="3644650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Lab Exercise</a:t>
            </a:r>
            <a:endParaRPr lang="en-AU" dirty="0"/>
          </a:p>
        </p:txBody>
      </p:sp>
      <p:sp>
        <p:nvSpPr>
          <p:cNvPr id="2" name="Content Placeholder 1">
            <a:extLst>
              <a:ext uri="{FF2B5EF4-FFF2-40B4-BE49-F238E27FC236}">
                <a16:creationId xmlns:a16="http://schemas.microsoft.com/office/drawing/2014/main" id="{E429C007-ACB8-A494-5164-C7FEAFE8DECD}"/>
              </a:ext>
            </a:extLst>
          </p:cNvPr>
          <p:cNvSpPr>
            <a:spLocks noGrp="1"/>
          </p:cNvSpPr>
          <p:nvPr>
            <p:ph idx="1"/>
          </p:nvPr>
        </p:nvSpPr>
        <p:spPr>
          <a:xfrm>
            <a:off x="192158" y="1643269"/>
            <a:ext cx="8229600" cy="4890053"/>
          </a:xfrm>
        </p:spPr>
        <p:txBody>
          <a:bodyPr/>
          <a:lstStyle/>
          <a:p>
            <a:pPr marL="0" indent="0">
              <a:buNone/>
            </a:pPr>
            <a:r>
              <a:rPr lang="en-US" sz="2000" dirty="0"/>
              <a:t>Users: Make a class called User. </a:t>
            </a:r>
          </a:p>
          <a:p>
            <a:pPr lvl="1"/>
            <a:r>
              <a:rPr lang="en-US" sz="1600" dirty="0"/>
              <a:t>Create two attributes called </a:t>
            </a:r>
            <a:r>
              <a:rPr lang="en-US" sz="1600" dirty="0" err="1"/>
              <a:t>first_name</a:t>
            </a:r>
            <a:r>
              <a:rPr lang="en-US" sz="1600" dirty="0"/>
              <a:t> and </a:t>
            </a:r>
            <a:r>
              <a:rPr lang="en-US" sz="1600" dirty="0" err="1"/>
              <a:t>last_name</a:t>
            </a:r>
            <a:r>
              <a:rPr lang="en-US" sz="1600" dirty="0"/>
              <a:t>, and then create several other attributes that are typically stored in a user profile. Make a method called </a:t>
            </a:r>
            <a:r>
              <a:rPr lang="en-US" sz="1600" dirty="0" err="1"/>
              <a:t>describe_user</a:t>
            </a:r>
            <a:r>
              <a:rPr lang="en-US" sz="1600" dirty="0"/>
              <a:t>() that prints a summary of the user’s information. Make another method called </a:t>
            </a:r>
            <a:r>
              <a:rPr lang="en-US" sz="1600" dirty="0" err="1"/>
              <a:t>greet_user</a:t>
            </a:r>
            <a:r>
              <a:rPr lang="en-US" sz="1600" dirty="0"/>
              <a:t>() that prints a personalized greeting to the user.</a:t>
            </a:r>
          </a:p>
          <a:p>
            <a:pPr lvl="1"/>
            <a:r>
              <a:rPr lang="en-US" sz="1600" dirty="0"/>
              <a:t>Create several instances representing different users, and call both methods for each user. </a:t>
            </a:r>
          </a:p>
          <a:p>
            <a:pPr marL="6350" marR="233045" indent="0">
              <a:lnSpc>
                <a:spcPct val="110000"/>
              </a:lnSpc>
              <a:spcBef>
                <a:spcPts val="340"/>
              </a:spcBef>
              <a:buNone/>
            </a:pPr>
            <a:r>
              <a:rPr lang="en-US" sz="2000" dirty="0"/>
              <a:t>Login Attempts:</a:t>
            </a:r>
          </a:p>
          <a:p>
            <a:pPr marL="749300" marR="233045" lvl="1" indent="-285750">
              <a:lnSpc>
                <a:spcPct val="110000"/>
              </a:lnSpc>
              <a:spcBef>
                <a:spcPts val="340"/>
              </a:spcBef>
            </a:pPr>
            <a:r>
              <a:rPr lang="en-US" sz="1600" dirty="0"/>
              <a:t>Add an attribute called </a:t>
            </a:r>
            <a:r>
              <a:rPr lang="en-US" sz="1600" dirty="0" err="1"/>
              <a:t>login_attempts</a:t>
            </a:r>
            <a:r>
              <a:rPr lang="en-US" sz="1600" dirty="0"/>
              <a:t> to your User class </a:t>
            </a:r>
          </a:p>
          <a:p>
            <a:pPr marL="749300" marR="233045" lvl="1" indent="-285750">
              <a:lnSpc>
                <a:spcPct val="110000"/>
              </a:lnSpc>
              <a:spcBef>
                <a:spcPts val="340"/>
              </a:spcBef>
            </a:pPr>
            <a:r>
              <a:rPr lang="en-US" sz="1600" dirty="0"/>
              <a:t>Write a method called </a:t>
            </a:r>
            <a:r>
              <a:rPr lang="en-US" sz="1600" dirty="0" err="1"/>
              <a:t>increment_login_attempts</a:t>
            </a:r>
            <a:r>
              <a:rPr lang="en-US" sz="1600" dirty="0"/>
              <a:t>() that increments the value of </a:t>
            </a:r>
            <a:r>
              <a:rPr lang="en-US" sz="1600" dirty="0" err="1"/>
              <a:t>login_attempts</a:t>
            </a:r>
            <a:r>
              <a:rPr lang="en-US" sz="1600" dirty="0"/>
              <a:t> by 1. </a:t>
            </a:r>
          </a:p>
          <a:p>
            <a:pPr marL="749300" marR="233045" lvl="1" indent="-285750">
              <a:lnSpc>
                <a:spcPct val="110000"/>
              </a:lnSpc>
              <a:spcBef>
                <a:spcPts val="340"/>
              </a:spcBef>
            </a:pPr>
            <a:r>
              <a:rPr lang="en-US" sz="1600" dirty="0"/>
              <a:t>Write another method called </a:t>
            </a:r>
            <a:r>
              <a:rPr lang="en-US" sz="1600" dirty="0" err="1"/>
              <a:t>reset_login_attempts</a:t>
            </a:r>
            <a:r>
              <a:rPr lang="en-US" sz="1600" dirty="0"/>
              <a:t>() that resets the value of </a:t>
            </a:r>
            <a:r>
              <a:rPr lang="en-US" sz="1600" dirty="0" err="1"/>
              <a:t>login_attempts</a:t>
            </a:r>
            <a:r>
              <a:rPr lang="en-US" sz="1600" dirty="0"/>
              <a:t> to 0.</a:t>
            </a:r>
            <a:endParaRPr lang="en-SG" sz="1600" dirty="0"/>
          </a:p>
          <a:p>
            <a:pPr marL="749300" marR="233045" lvl="1" indent="-285750">
              <a:lnSpc>
                <a:spcPct val="110000"/>
              </a:lnSpc>
              <a:spcBef>
                <a:spcPts val="340"/>
              </a:spcBef>
            </a:pPr>
            <a:r>
              <a:rPr lang="en-US" sz="1600" dirty="0"/>
              <a:t>Make an instance of the User class and call </a:t>
            </a:r>
            <a:r>
              <a:rPr lang="en-US" sz="1600" dirty="0" err="1"/>
              <a:t>increment_login_attempts</a:t>
            </a:r>
            <a:r>
              <a:rPr lang="en-US" sz="1600" dirty="0"/>
              <a:t>() several times. Print the value of </a:t>
            </a:r>
            <a:r>
              <a:rPr lang="en-US" sz="1600" dirty="0" err="1"/>
              <a:t>login_attempts</a:t>
            </a:r>
            <a:r>
              <a:rPr lang="en-US" sz="1600" dirty="0"/>
              <a:t> to make sure it was incremented properly, and then call </a:t>
            </a:r>
            <a:r>
              <a:rPr lang="en-US" sz="1600" dirty="0" err="1"/>
              <a:t>reset_login_attempts</a:t>
            </a:r>
            <a:r>
              <a:rPr lang="en-US" sz="1600" dirty="0"/>
              <a:t>(). Print </a:t>
            </a:r>
            <a:r>
              <a:rPr lang="en-US" sz="1600" dirty="0" err="1"/>
              <a:t>login_attempts</a:t>
            </a:r>
            <a:r>
              <a:rPr lang="en-US" sz="1600" dirty="0"/>
              <a:t> again to make sure it was reset to 0.</a:t>
            </a:r>
            <a:endParaRPr lang="en-SG" sz="1600" dirty="0"/>
          </a:p>
          <a:p>
            <a:pPr marL="457200" lvl="1" indent="0">
              <a:buNone/>
            </a:pPr>
            <a:endParaRPr lang="en-US" sz="1600" dirty="0"/>
          </a:p>
        </p:txBody>
      </p:sp>
    </p:spTree>
    <p:extLst>
      <p:ext uri="{BB962C8B-B14F-4D97-AF65-F5344CB8AC3E}">
        <p14:creationId xmlns:p14="http://schemas.microsoft.com/office/powerpoint/2010/main" val="3436345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Lab Exercise</a:t>
            </a:r>
            <a:endParaRPr lang="en-AU" dirty="0"/>
          </a:p>
        </p:txBody>
      </p:sp>
      <p:sp>
        <p:nvSpPr>
          <p:cNvPr id="2" name="Content Placeholder 1">
            <a:extLst>
              <a:ext uri="{FF2B5EF4-FFF2-40B4-BE49-F238E27FC236}">
                <a16:creationId xmlns:a16="http://schemas.microsoft.com/office/drawing/2014/main" id="{E429C007-ACB8-A494-5164-C7FEAFE8DECD}"/>
              </a:ext>
            </a:extLst>
          </p:cNvPr>
          <p:cNvSpPr>
            <a:spLocks noGrp="1"/>
          </p:cNvSpPr>
          <p:nvPr>
            <p:ph idx="1"/>
          </p:nvPr>
        </p:nvSpPr>
        <p:spPr>
          <a:xfrm>
            <a:off x="192157" y="1643269"/>
            <a:ext cx="8295859" cy="4890053"/>
          </a:xfrm>
        </p:spPr>
        <p:txBody>
          <a:bodyPr/>
          <a:lstStyle/>
          <a:p>
            <a:pPr marL="0" indent="0">
              <a:buNone/>
            </a:pPr>
            <a:r>
              <a:rPr lang="en-US" sz="1600" dirty="0"/>
              <a:t>Restaurant: Make a class called Restaurant. </a:t>
            </a:r>
          </a:p>
          <a:p>
            <a:pPr lvl="1"/>
            <a:r>
              <a:rPr lang="en-US" sz="1400" dirty="0"/>
              <a:t>The </a:t>
            </a:r>
            <a:r>
              <a:rPr lang="en-US" sz="1400" dirty="0" err="1"/>
              <a:t>init</a:t>
            </a:r>
            <a:r>
              <a:rPr lang="en-US" sz="1400" dirty="0"/>
              <a:t> () method for Restaurant should store two attributes: a </a:t>
            </a:r>
            <a:r>
              <a:rPr lang="en-US" sz="1400" dirty="0" err="1"/>
              <a:t>restaurant_name</a:t>
            </a:r>
            <a:r>
              <a:rPr lang="en-US" sz="1400" dirty="0"/>
              <a:t> and a </a:t>
            </a:r>
            <a:r>
              <a:rPr lang="en-US" sz="1400" dirty="0" err="1"/>
              <a:t>cuisine_type</a:t>
            </a:r>
            <a:r>
              <a:rPr lang="en-US" sz="1400" dirty="0"/>
              <a:t>. Make a method called </a:t>
            </a:r>
            <a:r>
              <a:rPr lang="en-US" sz="1400" dirty="0" err="1"/>
              <a:t>describe_restaurant</a:t>
            </a:r>
            <a:r>
              <a:rPr lang="en-US" sz="1400" dirty="0"/>
              <a:t>() that prints these two pieces of information, and a method called </a:t>
            </a:r>
            <a:r>
              <a:rPr lang="en-US" sz="1400" dirty="0" err="1"/>
              <a:t>open_restaurant</a:t>
            </a:r>
            <a:r>
              <a:rPr lang="en-US" sz="1400" dirty="0"/>
              <a:t>() that prints a message indicating that the restaurant is open.</a:t>
            </a:r>
          </a:p>
          <a:p>
            <a:pPr lvl="1"/>
            <a:r>
              <a:rPr lang="en-US" sz="1400" dirty="0"/>
              <a:t>Make an instance called restaurant from your class. Print the two attributes individually, and then call both methods.</a:t>
            </a:r>
          </a:p>
          <a:p>
            <a:pPr lvl="1"/>
            <a:r>
              <a:rPr lang="en-US" sz="1400" dirty="0"/>
              <a:t>Create three different instances from the class, and call </a:t>
            </a:r>
            <a:r>
              <a:rPr lang="en-US" sz="1400" dirty="0" err="1"/>
              <a:t>describe_restaurant</a:t>
            </a:r>
            <a:r>
              <a:rPr lang="en-US" sz="1400" dirty="0"/>
              <a:t>() for each instance.</a:t>
            </a:r>
          </a:p>
          <a:p>
            <a:pPr marL="0" indent="0">
              <a:buNone/>
            </a:pPr>
            <a:r>
              <a:rPr lang="en-US" sz="1600" dirty="0"/>
              <a:t>Number Served: </a:t>
            </a:r>
          </a:p>
          <a:p>
            <a:pPr lvl="1"/>
            <a:r>
              <a:rPr lang="en-US" sz="1400" dirty="0"/>
              <a:t>Add an attribute called </a:t>
            </a:r>
            <a:r>
              <a:rPr lang="en-US" sz="1400" dirty="0" err="1"/>
              <a:t>number_served</a:t>
            </a:r>
            <a:r>
              <a:rPr lang="en-US" sz="1400" dirty="0"/>
              <a:t> with a default value of 0. Create an instance called restaurant from this class. Print the number of customers the restaurant has served, and then change this value and print it again.</a:t>
            </a:r>
          </a:p>
          <a:p>
            <a:pPr lvl="1"/>
            <a:r>
              <a:rPr lang="en-US" sz="1400" dirty="0"/>
              <a:t>Add a method called </a:t>
            </a:r>
            <a:r>
              <a:rPr lang="en-US" sz="1400" dirty="0" err="1"/>
              <a:t>set_number_served</a:t>
            </a:r>
            <a:r>
              <a:rPr lang="en-US" sz="1400" dirty="0"/>
              <a:t>() that lets you set the number of customers that have been served. Call this method with a new number and print the value again.</a:t>
            </a:r>
            <a:endParaRPr lang="en-SG" sz="1400" dirty="0"/>
          </a:p>
          <a:p>
            <a:pPr lvl="1"/>
            <a:r>
              <a:rPr lang="en-US" sz="1400" dirty="0"/>
              <a:t>Add a method called </a:t>
            </a:r>
            <a:r>
              <a:rPr lang="en-US" sz="1400" dirty="0" err="1"/>
              <a:t>increment_number_served</a:t>
            </a:r>
            <a:r>
              <a:rPr lang="en-US" sz="1400" dirty="0"/>
              <a:t>() that lets you increment the number of customers who’ve been served. Call this method with any number you like that could represent how many customers were served in, say, a day of business.</a:t>
            </a:r>
            <a:endParaRPr lang="en-SG" sz="1400" dirty="0"/>
          </a:p>
          <a:p>
            <a:pPr marL="457200" lvl="1" indent="0">
              <a:buNone/>
            </a:pPr>
            <a:endParaRPr lang="en-US" sz="1400" dirty="0"/>
          </a:p>
        </p:txBody>
      </p:sp>
    </p:spTree>
    <p:extLst>
      <p:ext uri="{BB962C8B-B14F-4D97-AF65-F5344CB8AC3E}">
        <p14:creationId xmlns:p14="http://schemas.microsoft.com/office/powerpoint/2010/main" val="325173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0" y="219462"/>
            <a:ext cx="6985095" cy="570326"/>
          </a:xfrm>
        </p:spPr>
        <p:txBody>
          <a:bodyPr/>
          <a:lstStyle/>
          <a:p>
            <a:r>
              <a:rPr lang="en-US" dirty="0"/>
              <a:t>Lab Exercise</a:t>
            </a:r>
            <a:endParaRPr lang="en-AU" dirty="0"/>
          </a:p>
        </p:txBody>
      </p:sp>
      <p:sp>
        <p:nvSpPr>
          <p:cNvPr id="2" name="Content Placeholder 1">
            <a:extLst>
              <a:ext uri="{FF2B5EF4-FFF2-40B4-BE49-F238E27FC236}">
                <a16:creationId xmlns:a16="http://schemas.microsoft.com/office/drawing/2014/main" id="{E429C007-ACB8-A494-5164-C7FEAFE8DECD}"/>
              </a:ext>
            </a:extLst>
          </p:cNvPr>
          <p:cNvSpPr>
            <a:spLocks noGrp="1"/>
          </p:cNvSpPr>
          <p:nvPr>
            <p:ph idx="1"/>
          </p:nvPr>
        </p:nvSpPr>
        <p:spPr>
          <a:xfrm>
            <a:off x="192157" y="1643269"/>
            <a:ext cx="8295859" cy="4890053"/>
          </a:xfrm>
        </p:spPr>
        <p:txBody>
          <a:bodyPr/>
          <a:lstStyle/>
          <a:p>
            <a:pPr marL="0" indent="0">
              <a:buNone/>
            </a:pPr>
            <a:r>
              <a:rPr lang="en-US" sz="1600" dirty="0"/>
              <a:t>Ice Cream Stand: </a:t>
            </a:r>
          </a:p>
          <a:p>
            <a:pPr lvl="1"/>
            <a:r>
              <a:rPr lang="en-US" sz="1400" dirty="0"/>
              <a:t>An ice cream stand is a specific kind of restaurant. Write a class called </a:t>
            </a:r>
            <a:r>
              <a:rPr lang="en-US" sz="1400" dirty="0" err="1"/>
              <a:t>IceCreamStand</a:t>
            </a:r>
            <a:r>
              <a:rPr lang="en-US" sz="1400" dirty="0"/>
              <a:t> that inherits from the Restaurant class </a:t>
            </a:r>
          </a:p>
          <a:p>
            <a:pPr lvl="1"/>
            <a:r>
              <a:rPr lang="en-US" sz="1400" dirty="0"/>
              <a:t>Add an attribute called flavors that stores a list of ice cream flavors. </a:t>
            </a:r>
          </a:p>
          <a:p>
            <a:pPr lvl="1"/>
            <a:r>
              <a:rPr lang="en-US" sz="1400" dirty="0"/>
              <a:t>Write a method that displays these flavors.</a:t>
            </a:r>
          </a:p>
          <a:p>
            <a:pPr lvl="1"/>
            <a:r>
              <a:rPr lang="en-US" sz="1400" dirty="0"/>
              <a:t>Create an instance of </a:t>
            </a:r>
            <a:r>
              <a:rPr lang="en-US" sz="1400" dirty="0" err="1"/>
              <a:t>IceCreamStand</a:t>
            </a:r>
            <a:r>
              <a:rPr lang="en-US" sz="1400" dirty="0"/>
              <a:t>, and call this method.</a:t>
            </a:r>
          </a:p>
          <a:p>
            <a:pPr marL="457200" lvl="1" indent="0">
              <a:buNone/>
            </a:pPr>
            <a:endParaRPr lang="en-US" sz="1400" dirty="0"/>
          </a:p>
        </p:txBody>
      </p:sp>
    </p:spTree>
    <p:extLst>
      <p:ext uri="{BB962C8B-B14F-4D97-AF65-F5344CB8AC3E}">
        <p14:creationId xmlns:p14="http://schemas.microsoft.com/office/powerpoint/2010/main" val="307773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608771" y="1838877"/>
            <a:ext cx="5652880" cy="4351338"/>
          </a:xfrm>
        </p:spPr>
        <p:txBody>
          <a:bodyPr/>
          <a:lstStyle/>
          <a:p>
            <a:r>
              <a:rPr lang="en-US" dirty="0"/>
              <a:t>Classes</a:t>
            </a:r>
          </a:p>
          <a:p>
            <a:pPr lvl="1"/>
            <a:r>
              <a:rPr lang="en-US" dirty="0"/>
              <a:t>Creating</a:t>
            </a:r>
          </a:p>
          <a:p>
            <a:pPr lvl="1"/>
            <a:r>
              <a:rPr lang="en-US" dirty="0"/>
              <a:t>Instantiating</a:t>
            </a:r>
          </a:p>
          <a:p>
            <a:pPr lvl="1"/>
            <a:r>
              <a:rPr lang="en-US" dirty="0"/>
              <a:t>Adding Attributes</a:t>
            </a:r>
          </a:p>
          <a:p>
            <a:pPr lvl="1"/>
            <a:r>
              <a:rPr lang="en-US" dirty="0"/>
              <a:t>Inheritance</a:t>
            </a:r>
          </a:p>
          <a:p>
            <a:pPr lvl="1"/>
            <a:r>
              <a:rPr lang="en-US" dirty="0"/>
              <a:t>Importing Classes and Modules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Topics Covered</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5214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06521" y="1701230"/>
            <a:ext cx="8281496" cy="4494161"/>
          </a:xfrm>
        </p:spPr>
        <p:txBody>
          <a:bodyPr/>
          <a:lstStyle/>
          <a:p>
            <a:r>
              <a:rPr lang="en-US" sz="1600" dirty="0"/>
              <a:t>Object-oriented programming is an effective approach to software development where you write classes to represent real-world objects and situations, and then create objects based on those classes.</a:t>
            </a:r>
          </a:p>
          <a:p>
            <a:pPr lvl="1"/>
            <a:r>
              <a:rPr lang="en-US" sz="1400" dirty="0"/>
              <a:t>Classes define the general behavior that a category of objects can have, including attributes (data) and methods (functions).</a:t>
            </a:r>
          </a:p>
          <a:p>
            <a:r>
              <a:rPr lang="en-US" sz="1600" dirty="0"/>
              <a:t>Objects (instances) from a class automatically inherit the general behavior defined by the class, and you can customize their unique traits.</a:t>
            </a:r>
          </a:p>
          <a:p>
            <a:pPr lvl="1"/>
            <a:r>
              <a:rPr lang="en-US" sz="1400" dirty="0"/>
              <a:t>Instantiation is the process of creating objects from a class.</a:t>
            </a:r>
          </a:p>
          <a:p>
            <a:r>
              <a:rPr lang="en-US" sz="1600" dirty="0"/>
              <a:t>OOP allows you to model real-world situations effectively by creating classes that mimic the behavior of objects in those situations.</a:t>
            </a:r>
          </a:p>
          <a:p>
            <a:r>
              <a:rPr lang="en-US" sz="1600" dirty="0"/>
              <a:t>In OOP, you can extend the functionality of existing classes to create new classes, promoting code reusability and reducing redundancy. You can organize your classes in modules and import classes from other modules into your program files.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p:txBody>
          <a:bodyPr/>
          <a:lstStyle/>
          <a:p>
            <a:r>
              <a:rPr lang="en-AU" dirty="0"/>
              <a:t>Classes</a:t>
            </a:r>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Tree>
    <p:extLst>
      <p:ext uri="{BB962C8B-B14F-4D97-AF65-F5344CB8AC3E}">
        <p14:creationId xmlns:p14="http://schemas.microsoft.com/office/powerpoint/2010/main" val="10137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8540" y="1701232"/>
            <a:ext cx="8281496" cy="684159"/>
          </a:xfrm>
        </p:spPr>
        <p:txBody>
          <a:bodyPr/>
          <a:lstStyle/>
          <a:p>
            <a:pPr marL="0" indent="0">
              <a:buNone/>
            </a:pPr>
            <a:r>
              <a:rPr lang="en-US" sz="1800" dirty="0"/>
              <a:t>The "Dog" class represents common attributes and behaviors of dogs, including name and age, as well as sitting and rolling over</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163460" cy="713705"/>
          </a:xfrm>
        </p:spPr>
        <p:txBody>
          <a:bodyPr/>
          <a:lstStyle/>
          <a:p>
            <a:r>
              <a:rPr lang="en-US" dirty="0"/>
              <a:t>Creating and Using a Class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5" name="Rectangle 4">
            <a:extLst>
              <a:ext uri="{FF2B5EF4-FFF2-40B4-BE49-F238E27FC236}">
                <a16:creationId xmlns:a16="http://schemas.microsoft.com/office/drawing/2014/main" id="{0D5C05A7-A86D-B64F-02FD-CAFB9E2113E1}"/>
              </a:ext>
            </a:extLst>
          </p:cNvPr>
          <p:cNvSpPr/>
          <p:nvPr/>
        </p:nvSpPr>
        <p:spPr>
          <a:xfrm>
            <a:off x="4618382" y="2531165"/>
            <a:ext cx="4219705" cy="39500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class Dog:</a:t>
            </a:r>
          </a:p>
          <a:p>
            <a:r>
              <a:rPr lang="en-US" sz="1400" dirty="0"/>
              <a:t>    """A simple attempt to model a dog."""</a:t>
            </a:r>
          </a:p>
          <a:p>
            <a:endParaRPr lang="en-US" sz="1400" dirty="0"/>
          </a:p>
          <a:p>
            <a:r>
              <a:rPr lang="en-US" sz="1400" dirty="0"/>
              <a:t>    def __</a:t>
            </a:r>
            <a:r>
              <a:rPr lang="en-US" sz="1400" dirty="0" err="1"/>
              <a:t>init</a:t>
            </a:r>
            <a:r>
              <a:rPr lang="en-US" sz="1400" dirty="0"/>
              <a:t>__(self, name, age):</a:t>
            </a:r>
          </a:p>
          <a:p>
            <a:r>
              <a:rPr lang="en-US" sz="1400" dirty="0"/>
              <a:t>        """Initialize name and age attributes."""</a:t>
            </a:r>
          </a:p>
          <a:p>
            <a:r>
              <a:rPr lang="en-US" sz="1400" dirty="0"/>
              <a:t>        self.name = name</a:t>
            </a:r>
          </a:p>
          <a:p>
            <a:r>
              <a:rPr lang="en-US" sz="1400" dirty="0"/>
              <a:t>        </a:t>
            </a:r>
            <a:r>
              <a:rPr lang="en-US" sz="1400" dirty="0" err="1"/>
              <a:t>self.age</a:t>
            </a:r>
            <a:r>
              <a:rPr lang="en-US" sz="1400" dirty="0"/>
              <a:t> = age</a:t>
            </a:r>
          </a:p>
          <a:p>
            <a:endParaRPr lang="en-US" sz="1400" dirty="0"/>
          </a:p>
          <a:p>
            <a:r>
              <a:rPr lang="en-US" sz="1400" dirty="0"/>
              <a:t>    def sit(self):</a:t>
            </a:r>
          </a:p>
          <a:p>
            <a:r>
              <a:rPr lang="en-US" sz="1400" dirty="0"/>
              <a:t>        """Simulate a dog sitting in response to a command."""</a:t>
            </a:r>
          </a:p>
          <a:p>
            <a:r>
              <a:rPr lang="en-US" sz="1400" dirty="0"/>
              <a:t>        print(f"{self.name} is now sitting.")</a:t>
            </a:r>
          </a:p>
          <a:p>
            <a:endParaRPr lang="en-US" sz="1400" dirty="0"/>
          </a:p>
          <a:p>
            <a:r>
              <a:rPr lang="en-US" sz="1400" dirty="0"/>
              <a:t>    def </a:t>
            </a:r>
            <a:r>
              <a:rPr lang="en-US" sz="1400" dirty="0" err="1"/>
              <a:t>roll_over</a:t>
            </a:r>
            <a:r>
              <a:rPr lang="en-US" sz="1400" dirty="0"/>
              <a:t>(self):</a:t>
            </a:r>
          </a:p>
          <a:p>
            <a:r>
              <a:rPr lang="en-US" sz="1400" dirty="0"/>
              <a:t>        """Simulate rolling over in response to a command."""</a:t>
            </a:r>
          </a:p>
          <a:p>
            <a:r>
              <a:rPr lang="en-US" sz="1400" dirty="0"/>
              <a:t>        print(f"{self.name} rolled over!")</a:t>
            </a:r>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7" name="TextBox 6">
            <a:extLst>
              <a:ext uri="{FF2B5EF4-FFF2-40B4-BE49-F238E27FC236}">
                <a16:creationId xmlns:a16="http://schemas.microsoft.com/office/drawing/2014/main" id="{6FB2A473-0ED7-C62F-EDA9-01DBC4EC4528}"/>
              </a:ext>
            </a:extLst>
          </p:cNvPr>
          <p:cNvSpPr txBox="1"/>
          <p:nvPr/>
        </p:nvSpPr>
        <p:spPr>
          <a:xfrm>
            <a:off x="91565" y="2531165"/>
            <a:ext cx="4434054" cy="3785652"/>
          </a:xfrm>
          <a:prstGeom prst="rect">
            <a:avLst/>
          </a:prstGeom>
          <a:noFill/>
        </p:spPr>
        <p:txBody>
          <a:bodyPr wrap="square">
            <a:spAutoFit/>
          </a:bodyPr>
          <a:lstStyle/>
          <a:p>
            <a:pPr marL="285750" indent="-285750">
              <a:buFont typeface="Arial" panose="020B0604020202020204" pitchFamily="34" charset="0"/>
              <a:buChar char="•"/>
            </a:pPr>
            <a:r>
              <a:rPr lang="en-US" sz="1600" dirty="0"/>
              <a:t>Class names in Python are capitalized, and the class definition does not require parentheses.</a:t>
            </a:r>
          </a:p>
          <a:p>
            <a:pPr marL="285750" indent="-285750">
              <a:buFont typeface="Arial" panose="020B0604020202020204" pitchFamily="34" charset="0"/>
              <a:buChar char="•"/>
            </a:pPr>
            <a:r>
              <a:rPr lang="en-US" sz="1600" dirty="0"/>
              <a:t>The __</a:t>
            </a:r>
            <a:r>
              <a:rPr lang="en-US" sz="1600" dirty="0" err="1"/>
              <a:t>init</a:t>
            </a:r>
            <a:r>
              <a:rPr lang="en-US" sz="1600" dirty="0"/>
              <a:t>__() method is a special method automatically called when creating a new instance of the class.</a:t>
            </a:r>
          </a:p>
          <a:p>
            <a:pPr marL="285750" indent="-285750">
              <a:buFont typeface="Arial" panose="020B0604020202020204" pitchFamily="34" charset="0"/>
              <a:buChar char="•"/>
            </a:pPr>
            <a:r>
              <a:rPr lang="en-US" sz="1600" dirty="0"/>
              <a:t>The self parameter in methods represents the instance itself, providing access to its attributes and methods.</a:t>
            </a:r>
          </a:p>
          <a:p>
            <a:pPr marL="285750" indent="-285750">
              <a:buFont typeface="Arial" panose="020B0604020202020204" pitchFamily="34" charset="0"/>
              <a:buChar char="•"/>
            </a:pPr>
            <a:r>
              <a:rPr lang="en-US" sz="1600" dirty="0"/>
              <a:t>Variables prefixed with self are accessible to all methods in the class and through instances.</a:t>
            </a:r>
          </a:p>
          <a:p>
            <a:pPr marL="285750" indent="-285750">
              <a:buFont typeface="Arial" panose="020B0604020202020204" pitchFamily="34" charset="0"/>
              <a:buChar char="•"/>
            </a:pPr>
            <a:r>
              <a:rPr lang="en-US" sz="1600" dirty="0"/>
              <a:t>The "Dog" class includes two additional methods, "sit()" and "</a:t>
            </a:r>
            <a:r>
              <a:rPr lang="en-US" sz="1600" dirty="0" err="1"/>
              <a:t>roll_over</a:t>
            </a:r>
            <a:r>
              <a:rPr lang="en-US" sz="1600" dirty="0"/>
              <a:t>()", allowing instances to perform these actions.</a:t>
            </a:r>
            <a:endParaRPr lang="en-SG" sz="1600" dirty="0"/>
          </a:p>
        </p:txBody>
      </p:sp>
    </p:spTree>
    <p:extLst>
      <p:ext uri="{BB962C8B-B14F-4D97-AF65-F5344CB8AC3E}">
        <p14:creationId xmlns:p14="http://schemas.microsoft.com/office/powerpoint/2010/main" val="410577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8539" y="1576769"/>
            <a:ext cx="8521147" cy="2922344"/>
          </a:xfrm>
        </p:spPr>
        <p:txBody>
          <a:bodyPr/>
          <a:lstStyle/>
          <a:p>
            <a:pPr marL="0" indent="0">
              <a:buNone/>
            </a:pPr>
            <a:r>
              <a:rPr lang="en-US" sz="1800" dirty="0"/>
              <a:t>A class serves as a set of instructions for creating instances. </a:t>
            </a:r>
          </a:p>
          <a:p>
            <a:pPr marL="0" indent="0">
              <a:buNone/>
            </a:pPr>
            <a:r>
              <a:rPr lang="en-US" sz="1800" dirty="0"/>
              <a:t>In this case, the "Dog" class provides instructions on how to make specific dog instances.</a:t>
            </a:r>
          </a:p>
          <a:p>
            <a:pPr lvl="1"/>
            <a:r>
              <a:rPr lang="en-US" sz="1600" dirty="0"/>
              <a:t>The "Dog" class previously defined is used to create an instance here.</a:t>
            </a:r>
          </a:p>
          <a:p>
            <a:pPr lvl="1"/>
            <a:r>
              <a:rPr lang="en-US" sz="1600" dirty="0"/>
              <a:t>Python is instructed to create a dog with the name 'Willie' and age 6.</a:t>
            </a:r>
          </a:p>
          <a:p>
            <a:pPr lvl="1"/>
            <a:r>
              <a:rPr lang="en-US" sz="1600" dirty="0"/>
              <a:t>The __</a:t>
            </a:r>
            <a:r>
              <a:rPr lang="en-US" sz="1600" dirty="0" err="1"/>
              <a:t>init</a:t>
            </a:r>
            <a:r>
              <a:rPr lang="en-US" sz="1600" dirty="0"/>
              <a:t>__() method in the "Dog" class is called with these arguments to initialize the instance.</a:t>
            </a:r>
          </a:p>
          <a:p>
            <a:pPr lvl="1"/>
            <a:r>
              <a:rPr lang="en-US" sz="1600" dirty="0"/>
              <a:t>The instance representing the dog is returned and assigned to the variable "</a:t>
            </a:r>
            <a:r>
              <a:rPr lang="en-US" sz="1600" dirty="0" err="1"/>
              <a:t>my_dog</a:t>
            </a:r>
            <a:r>
              <a:rPr lang="en-US" sz="1600" dirty="0"/>
              <a:t>."</a:t>
            </a:r>
          </a:p>
          <a:p>
            <a:pPr lvl="1"/>
            <a:r>
              <a:rPr lang="en-US" sz="1600" dirty="0"/>
              <a:t>Capitalized names like "Dog" typically refer to classes, while lowercase names like "</a:t>
            </a:r>
            <a:r>
              <a:rPr lang="en-US" sz="1600" dirty="0" err="1"/>
              <a:t>my_dog</a:t>
            </a:r>
            <a:r>
              <a:rPr lang="en-US" sz="1600" dirty="0"/>
              <a:t>" indicate specific instances created from a class.</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Making an Instance from a Class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5" name="Rectangle 4">
            <a:extLst>
              <a:ext uri="{FF2B5EF4-FFF2-40B4-BE49-F238E27FC236}">
                <a16:creationId xmlns:a16="http://schemas.microsoft.com/office/drawing/2014/main" id="{0D5C05A7-A86D-B64F-02FD-CAFB9E2113E1}"/>
              </a:ext>
            </a:extLst>
          </p:cNvPr>
          <p:cNvSpPr/>
          <p:nvPr/>
        </p:nvSpPr>
        <p:spPr>
          <a:xfrm>
            <a:off x="2389260" y="4671850"/>
            <a:ext cx="4219704" cy="16044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class Dog:</a:t>
            </a:r>
          </a:p>
          <a:p>
            <a:r>
              <a:rPr lang="en-US" sz="1400" dirty="0"/>
              <a:t>    # ... (class definition)</a:t>
            </a:r>
          </a:p>
          <a:p>
            <a:endParaRPr lang="en-US" sz="1400" dirty="0"/>
          </a:p>
          <a:p>
            <a:r>
              <a:rPr lang="en-US" sz="1400" dirty="0" err="1"/>
              <a:t>my_dog</a:t>
            </a:r>
            <a:r>
              <a:rPr lang="en-US" sz="1400" dirty="0"/>
              <a:t> = Dog('Willie', 6)</a:t>
            </a:r>
          </a:p>
          <a:p>
            <a:endParaRPr lang="en-US" sz="1400" dirty="0"/>
          </a:p>
          <a:p>
            <a:r>
              <a:rPr lang="en-US" sz="1400" dirty="0"/>
              <a:t>print(</a:t>
            </a:r>
            <a:r>
              <a:rPr lang="en-US" sz="1400" dirty="0" err="1"/>
              <a:t>f"My</a:t>
            </a:r>
            <a:r>
              <a:rPr lang="en-US" sz="1400" dirty="0"/>
              <a:t> dog's name is {my_dog.name}.")</a:t>
            </a:r>
          </a:p>
          <a:p>
            <a:r>
              <a:rPr lang="en-US" sz="1400" dirty="0"/>
              <a:t>print(</a:t>
            </a:r>
            <a:r>
              <a:rPr lang="en-US" sz="1400" dirty="0" err="1"/>
              <a:t>f"My</a:t>
            </a:r>
            <a:r>
              <a:rPr lang="en-US" sz="1400" dirty="0"/>
              <a:t> dog is {</a:t>
            </a:r>
            <a:r>
              <a:rPr lang="en-US" sz="1400" dirty="0" err="1"/>
              <a:t>my_dog.age</a:t>
            </a:r>
            <a:r>
              <a:rPr lang="en-US" sz="1400" dirty="0"/>
              <a:t>} years old.")</a:t>
            </a:r>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Tree>
    <p:extLst>
      <p:ext uri="{BB962C8B-B14F-4D97-AF65-F5344CB8AC3E}">
        <p14:creationId xmlns:p14="http://schemas.microsoft.com/office/powerpoint/2010/main" val="388530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8540" y="1576770"/>
            <a:ext cx="7613374" cy="2819882"/>
          </a:xfrm>
        </p:spPr>
        <p:txBody>
          <a:bodyPr/>
          <a:lstStyle/>
          <a:p>
            <a:r>
              <a:rPr lang="en-US" sz="1800" dirty="0"/>
              <a:t>To access an instance's attributes in Python, you use dot notation. </a:t>
            </a:r>
          </a:p>
          <a:p>
            <a:r>
              <a:rPr lang="en-US" sz="1800" dirty="0"/>
              <a:t>Dot notation is commonly used in Python to access attributes and methods of objects.</a:t>
            </a:r>
          </a:p>
          <a:p>
            <a:r>
              <a:rPr lang="en-US" sz="1800" dirty="0"/>
              <a:t>In this case, Python locates the attribute's value by examining the "</a:t>
            </a:r>
            <a:r>
              <a:rPr lang="en-US" sz="1800" dirty="0" err="1"/>
              <a:t>my_dog</a:t>
            </a:r>
            <a:r>
              <a:rPr lang="en-US" sz="1800" dirty="0"/>
              <a:t>" instance and finding the "name" attribute associated with it. </a:t>
            </a:r>
          </a:p>
          <a:p>
            <a:r>
              <a:rPr lang="en-US" sz="1800" dirty="0"/>
              <a:t>This attribute is the same as "self.name" within the "Dog" class.</a:t>
            </a:r>
          </a:p>
          <a:p>
            <a:r>
              <a:rPr lang="en-US" sz="1800" dirty="0"/>
              <a:t>For example, to access the "name" attribute of the "</a:t>
            </a:r>
            <a:r>
              <a:rPr lang="en-US" sz="1800" dirty="0" err="1"/>
              <a:t>my_dog</a:t>
            </a:r>
            <a:r>
              <a:rPr lang="en-US" sz="1800" dirty="0"/>
              <a:t>" instance. The output provides information about the "</a:t>
            </a:r>
            <a:r>
              <a:rPr lang="en-US" sz="1800" dirty="0" err="1"/>
              <a:t>my_dog</a:t>
            </a:r>
            <a:r>
              <a:rPr lang="en-US" sz="1800" dirty="0"/>
              <a:t>" instance:</a:t>
            </a:r>
          </a:p>
          <a:p>
            <a:pPr marL="0" indent="0">
              <a:buNone/>
            </a:pPr>
            <a:endParaRPr lang="en-US" sz="16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Accessing Attributes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5" name="Rectangle 4">
            <a:extLst>
              <a:ext uri="{FF2B5EF4-FFF2-40B4-BE49-F238E27FC236}">
                <a16:creationId xmlns:a16="http://schemas.microsoft.com/office/drawing/2014/main" id="{0D5C05A7-A86D-B64F-02FD-CAFB9E2113E1}"/>
              </a:ext>
            </a:extLst>
          </p:cNvPr>
          <p:cNvSpPr/>
          <p:nvPr/>
        </p:nvSpPr>
        <p:spPr>
          <a:xfrm>
            <a:off x="2765789" y="4899992"/>
            <a:ext cx="3363340" cy="106931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my_dog.name</a:t>
            </a:r>
          </a:p>
          <a:p>
            <a:endParaRPr lang="en-US" sz="1400" dirty="0"/>
          </a:p>
          <a:p>
            <a:r>
              <a:rPr lang="en-US" sz="1400" dirty="0"/>
              <a:t>My dog's name is Willie.</a:t>
            </a:r>
          </a:p>
          <a:p>
            <a:r>
              <a:rPr lang="en-US" sz="1400" dirty="0"/>
              <a:t>My dog is 6 years old.</a:t>
            </a:r>
          </a:p>
          <a:p>
            <a:endParaRPr lang="en-US" sz="1400" dirty="0"/>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Tree>
    <p:extLst>
      <p:ext uri="{BB962C8B-B14F-4D97-AF65-F5344CB8AC3E}">
        <p14:creationId xmlns:p14="http://schemas.microsoft.com/office/powerpoint/2010/main" val="302394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8540" y="1576770"/>
            <a:ext cx="7613374" cy="1139926"/>
          </a:xfrm>
        </p:spPr>
        <p:txBody>
          <a:bodyPr/>
          <a:lstStyle/>
          <a:p>
            <a:r>
              <a:rPr lang="en-US" sz="1800" dirty="0"/>
              <a:t>To call methods defined in a class, you use dot notation. </a:t>
            </a:r>
          </a:p>
          <a:p>
            <a:pPr lvl="1"/>
            <a:r>
              <a:rPr lang="en-US" sz="1400" dirty="0"/>
              <a:t>Syntax is beneficial when attributes and methods have descriptive names like "name," "age," "sit()," and "</a:t>
            </a:r>
            <a:r>
              <a:rPr lang="en-US" sz="1400" dirty="0" err="1"/>
              <a:t>roll_over</a:t>
            </a:r>
            <a:r>
              <a:rPr lang="en-US" sz="1400" dirty="0"/>
              <a:t>()." I</a:t>
            </a:r>
          </a:p>
          <a:p>
            <a:pPr lvl="1"/>
            <a:r>
              <a:rPr lang="en-US" sz="1400" dirty="0"/>
              <a:t>t makes it easy to understand the purpose of unfamiliar code.</a:t>
            </a:r>
          </a:p>
          <a:p>
            <a:r>
              <a:rPr lang="en-US" sz="1800" dirty="0"/>
              <a:t>For instance, after creating an instance of the "Dog" class named "</a:t>
            </a:r>
            <a:r>
              <a:rPr lang="en-US" sz="1800" dirty="0" err="1"/>
              <a:t>my_dog</a:t>
            </a:r>
            <a:r>
              <a:rPr lang="en-US" sz="1800" dirty="0"/>
              <a:t>," you can make it sit and roll over like this:</a:t>
            </a:r>
            <a:endParaRPr lang="en-US" sz="1600" dirty="0"/>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Calling Methods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endParaRPr lang="en-AU" dirty="0"/>
          </a:p>
        </p:txBody>
      </p:sp>
      <p:sp>
        <p:nvSpPr>
          <p:cNvPr id="5" name="Rectangle 4">
            <a:extLst>
              <a:ext uri="{FF2B5EF4-FFF2-40B4-BE49-F238E27FC236}">
                <a16:creationId xmlns:a16="http://schemas.microsoft.com/office/drawing/2014/main" id="{0D5C05A7-A86D-B64F-02FD-CAFB9E2113E1}"/>
              </a:ext>
            </a:extLst>
          </p:cNvPr>
          <p:cNvSpPr/>
          <p:nvPr/>
        </p:nvSpPr>
        <p:spPr>
          <a:xfrm>
            <a:off x="2674983" y="3429000"/>
            <a:ext cx="2740489" cy="82083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err="1"/>
              <a:t>my_dog</a:t>
            </a:r>
            <a:r>
              <a:rPr lang="en-US" sz="1400" dirty="0"/>
              <a:t> = Dog('Willie', 6)</a:t>
            </a:r>
          </a:p>
          <a:p>
            <a:r>
              <a:rPr lang="en-US" sz="1400" dirty="0" err="1"/>
              <a:t>my_dog.sit</a:t>
            </a:r>
            <a:r>
              <a:rPr lang="en-US" sz="1400" dirty="0"/>
              <a:t>()</a:t>
            </a:r>
          </a:p>
          <a:p>
            <a:r>
              <a:rPr lang="en-US" sz="1400" dirty="0" err="1"/>
              <a:t>my_dog.roll_over</a:t>
            </a:r>
            <a:r>
              <a:rPr lang="en-US" sz="1400" dirty="0"/>
              <a:t>()</a:t>
            </a:r>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7" name="TextBox 6">
            <a:extLst>
              <a:ext uri="{FF2B5EF4-FFF2-40B4-BE49-F238E27FC236}">
                <a16:creationId xmlns:a16="http://schemas.microsoft.com/office/drawing/2014/main" id="{82DA7684-246D-0C60-4629-69DD2E4BE2D2}"/>
              </a:ext>
            </a:extLst>
          </p:cNvPr>
          <p:cNvSpPr txBox="1"/>
          <p:nvPr/>
        </p:nvSpPr>
        <p:spPr>
          <a:xfrm>
            <a:off x="238540" y="4253891"/>
            <a:ext cx="7613373" cy="923330"/>
          </a:xfrm>
          <a:prstGeom prst="rect">
            <a:avLst/>
          </a:prstGeom>
          <a:noFill/>
        </p:spPr>
        <p:txBody>
          <a:bodyPr wrap="square">
            <a:spAutoFit/>
          </a:bodyPr>
          <a:lstStyle/>
          <a:p>
            <a:pPr marL="285750" indent="-285750">
              <a:buFont typeface="Arial" panose="020B0604020202020204" pitchFamily="34" charset="0"/>
              <a:buChar char="•"/>
            </a:pPr>
            <a:r>
              <a:rPr lang="en-US" dirty="0"/>
              <a:t>The syntax for calling a method is to specify the instance name (in this case, "</a:t>
            </a:r>
            <a:r>
              <a:rPr lang="en-US" dirty="0" err="1"/>
              <a:t>my_dog</a:t>
            </a:r>
            <a:r>
              <a:rPr lang="en-US" dirty="0"/>
              <a:t>") followed by the method name, separated by a dot.</a:t>
            </a:r>
          </a:p>
          <a:p>
            <a:pPr marL="742950" lvl="1" indent="-285750">
              <a:buFont typeface="Arial" panose="020B0604020202020204" pitchFamily="34" charset="0"/>
              <a:buChar char="•"/>
            </a:pPr>
            <a:r>
              <a:rPr lang="en-US" dirty="0"/>
              <a:t>The output demonstrates that "Willie" responds to the commands:</a:t>
            </a:r>
            <a:endParaRPr lang="en-SG" dirty="0"/>
          </a:p>
        </p:txBody>
      </p:sp>
      <p:sp>
        <p:nvSpPr>
          <p:cNvPr id="9" name="Rectangle 8">
            <a:extLst>
              <a:ext uri="{FF2B5EF4-FFF2-40B4-BE49-F238E27FC236}">
                <a16:creationId xmlns:a16="http://schemas.microsoft.com/office/drawing/2014/main" id="{1C84B23D-2423-6AEB-720E-E8008CDF342B}"/>
              </a:ext>
            </a:extLst>
          </p:cNvPr>
          <p:cNvSpPr/>
          <p:nvPr/>
        </p:nvSpPr>
        <p:spPr>
          <a:xfrm>
            <a:off x="2789582" y="5377041"/>
            <a:ext cx="2625890" cy="5922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Willie is now sitting.</a:t>
            </a:r>
          </a:p>
          <a:p>
            <a:r>
              <a:rPr lang="en-US" sz="1400" dirty="0"/>
              <a:t>Willie rolled over!</a:t>
            </a:r>
          </a:p>
        </p:txBody>
      </p:sp>
    </p:spTree>
    <p:extLst>
      <p:ext uri="{BB962C8B-B14F-4D97-AF65-F5344CB8AC3E}">
        <p14:creationId xmlns:p14="http://schemas.microsoft.com/office/powerpoint/2010/main" val="295646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D38F4-0A19-4A49-8876-A75BE57C73A7}"/>
              </a:ext>
            </a:extLst>
          </p:cNvPr>
          <p:cNvSpPr>
            <a:spLocks noGrp="1"/>
          </p:cNvSpPr>
          <p:nvPr>
            <p:ph idx="1"/>
          </p:nvPr>
        </p:nvSpPr>
        <p:spPr>
          <a:xfrm>
            <a:off x="238540" y="1576769"/>
            <a:ext cx="7613374" cy="1768915"/>
          </a:xfrm>
        </p:spPr>
        <p:txBody>
          <a:bodyPr/>
          <a:lstStyle/>
          <a:p>
            <a:r>
              <a:rPr lang="en-US" sz="1800" dirty="0"/>
              <a:t>Multiple instances of a class can be created as needed. </a:t>
            </a:r>
          </a:p>
          <a:p>
            <a:pPr lvl="1"/>
            <a:r>
              <a:rPr lang="en-US" sz="1400" dirty="0"/>
              <a:t>Here, a second dog instance named "</a:t>
            </a:r>
            <a:r>
              <a:rPr lang="en-US" sz="1400" dirty="0" err="1"/>
              <a:t>your_dog</a:t>
            </a:r>
            <a:r>
              <a:rPr lang="en-US" sz="1400" dirty="0"/>
              <a:t>" is created</a:t>
            </a:r>
          </a:p>
          <a:p>
            <a:pPr lvl="1"/>
            <a:r>
              <a:rPr lang="en-US" sz="1400" dirty="0"/>
              <a:t>Each dog instance is separate and has its own attributes and capabilities.</a:t>
            </a:r>
          </a:p>
          <a:p>
            <a:r>
              <a:rPr lang="en-US" sz="1600" dirty="0"/>
              <a:t>You can create as many instances as required, and each instance should have a unique variable name or occupy a unique spot in a data structure (e.g., list or dictionary).</a:t>
            </a:r>
          </a:p>
        </p:txBody>
      </p:sp>
      <p:sp>
        <p:nvSpPr>
          <p:cNvPr id="3" name="Title 2">
            <a:extLst>
              <a:ext uri="{FF2B5EF4-FFF2-40B4-BE49-F238E27FC236}">
                <a16:creationId xmlns:a16="http://schemas.microsoft.com/office/drawing/2014/main" id="{A4EC2745-A787-423D-8611-27CBCE8D522B}"/>
              </a:ext>
            </a:extLst>
          </p:cNvPr>
          <p:cNvSpPr>
            <a:spLocks noGrp="1"/>
          </p:cNvSpPr>
          <p:nvPr>
            <p:ph type="title"/>
          </p:nvPr>
        </p:nvSpPr>
        <p:spPr>
          <a:xfrm>
            <a:off x="91566" y="88052"/>
            <a:ext cx="6779686" cy="713705"/>
          </a:xfrm>
        </p:spPr>
        <p:txBody>
          <a:bodyPr/>
          <a:lstStyle/>
          <a:p>
            <a:r>
              <a:rPr lang="en-US" dirty="0"/>
              <a:t>Calling Methods</a:t>
            </a:r>
            <a:endParaRPr lang="en-AU" dirty="0"/>
          </a:p>
        </p:txBody>
      </p:sp>
      <p:sp>
        <p:nvSpPr>
          <p:cNvPr id="4" name="Text Placeholder 3">
            <a:extLst>
              <a:ext uri="{FF2B5EF4-FFF2-40B4-BE49-F238E27FC236}">
                <a16:creationId xmlns:a16="http://schemas.microsoft.com/office/drawing/2014/main" id="{11D10245-E5FE-4EF1-B9DB-0C7DB73E4A77}"/>
              </a:ext>
            </a:extLst>
          </p:cNvPr>
          <p:cNvSpPr>
            <a:spLocks noGrp="1"/>
          </p:cNvSpPr>
          <p:nvPr>
            <p:ph type="body" sz="quarter" idx="10"/>
          </p:nvPr>
        </p:nvSpPr>
        <p:spPr/>
        <p:txBody>
          <a:bodyPr/>
          <a:lstStyle/>
          <a:p>
            <a:r>
              <a:rPr lang="en-AU" dirty="0"/>
              <a:t>Multiple Instances</a:t>
            </a:r>
          </a:p>
        </p:txBody>
      </p:sp>
      <p:sp>
        <p:nvSpPr>
          <p:cNvPr id="5" name="Rectangle 4">
            <a:extLst>
              <a:ext uri="{FF2B5EF4-FFF2-40B4-BE49-F238E27FC236}">
                <a16:creationId xmlns:a16="http://schemas.microsoft.com/office/drawing/2014/main" id="{0D5C05A7-A86D-B64F-02FD-CAFB9E2113E1}"/>
              </a:ext>
            </a:extLst>
          </p:cNvPr>
          <p:cNvSpPr/>
          <p:nvPr/>
        </p:nvSpPr>
        <p:spPr>
          <a:xfrm>
            <a:off x="773297" y="3429000"/>
            <a:ext cx="3487277" cy="247128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err="1"/>
              <a:t>my_dog</a:t>
            </a:r>
            <a:r>
              <a:rPr lang="en-US" sz="1400" dirty="0"/>
              <a:t> = Dog('Willie', 6) </a:t>
            </a:r>
            <a:r>
              <a:rPr lang="en-US" sz="1400" dirty="0" err="1"/>
              <a:t>your_dog</a:t>
            </a:r>
            <a:r>
              <a:rPr lang="en-US" sz="1400" dirty="0"/>
              <a:t> = Dog('Lucy', 3)</a:t>
            </a:r>
          </a:p>
          <a:p>
            <a:endParaRPr lang="en-US" sz="1400" dirty="0"/>
          </a:p>
          <a:p>
            <a:r>
              <a:rPr lang="en-US" sz="1400" dirty="0"/>
              <a:t>print(</a:t>
            </a:r>
            <a:r>
              <a:rPr lang="en-US" sz="1400" dirty="0" err="1"/>
              <a:t>f"My</a:t>
            </a:r>
            <a:r>
              <a:rPr lang="en-US" sz="1400" dirty="0"/>
              <a:t> dog's name is {my_dog.name}.") print(</a:t>
            </a:r>
            <a:r>
              <a:rPr lang="en-US" sz="1400" dirty="0" err="1"/>
              <a:t>f"My</a:t>
            </a:r>
            <a:r>
              <a:rPr lang="en-US" sz="1400" dirty="0"/>
              <a:t> dog is {</a:t>
            </a:r>
            <a:r>
              <a:rPr lang="en-US" sz="1400" dirty="0" err="1"/>
              <a:t>my_dog.age</a:t>
            </a:r>
            <a:r>
              <a:rPr lang="en-US" sz="1400" dirty="0"/>
              <a:t>} years old.") </a:t>
            </a:r>
            <a:r>
              <a:rPr lang="en-US" sz="1400" dirty="0" err="1"/>
              <a:t>my_dog.sit</a:t>
            </a:r>
            <a:r>
              <a:rPr lang="en-US" sz="1400" dirty="0"/>
              <a:t>()</a:t>
            </a:r>
          </a:p>
          <a:p>
            <a:endParaRPr lang="en-US" sz="1400" dirty="0"/>
          </a:p>
          <a:p>
            <a:r>
              <a:rPr lang="en-US" sz="1400" dirty="0"/>
              <a:t>print(f"\</a:t>
            </a:r>
            <a:r>
              <a:rPr lang="en-US" sz="1400" dirty="0" err="1"/>
              <a:t>nYour</a:t>
            </a:r>
            <a:r>
              <a:rPr lang="en-US" sz="1400" dirty="0"/>
              <a:t> dog's name is {your_dog.name}.") print(</a:t>
            </a:r>
            <a:r>
              <a:rPr lang="en-US" sz="1400" dirty="0" err="1"/>
              <a:t>f"Your</a:t>
            </a:r>
            <a:r>
              <a:rPr lang="en-US" sz="1400" dirty="0"/>
              <a:t> dog is {</a:t>
            </a:r>
            <a:r>
              <a:rPr lang="en-US" sz="1400" dirty="0" err="1"/>
              <a:t>your_dog.age</a:t>
            </a:r>
            <a:r>
              <a:rPr lang="en-US" sz="1400" dirty="0"/>
              <a:t>} years old.") </a:t>
            </a:r>
            <a:r>
              <a:rPr lang="en-US" sz="1400" dirty="0" err="1"/>
              <a:t>your_dog.sit</a:t>
            </a:r>
            <a:r>
              <a:rPr lang="en-US" sz="1400" dirty="0"/>
              <a:t>()</a:t>
            </a:r>
          </a:p>
        </p:txBody>
      </p:sp>
      <p:sp>
        <p:nvSpPr>
          <p:cNvPr id="8" name="Content Placeholder 1">
            <a:extLst>
              <a:ext uri="{FF2B5EF4-FFF2-40B4-BE49-F238E27FC236}">
                <a16:creationId xmlns:a16="http://schemas.microsoft.com/office/drawing/2014/main" id="{C5536645-E649-B810-8A0A-0646D0867141}"/>
              </a:ext>
            </a:extLst>
          </p:cNvPr>
          <p:cNvSpPr txBox="1">
            <a:spLocks/>
          </p:cNvSpPr>
          <p:nvPr/>
        </p:nvSpPr>
        <p:spPr>
          <a:xfrm>
            <a:off x="305912" y="2802836"/>
            <a:ext cx="4312471" cy="1351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6" name="Rectangle 5">
            <a:extLst>
              <a:ext uri="{FF2B5EF4-FFF2-40B4-BE49-F238E27FC236}">
                <a16:creationId xmlns:a16="http://schemas.microsoft.com/office/drawing/2014/main" id="{07AB7188-B445-8BFE-1099-8C8F6234F787}"/>
              </a:ext>
            </a:extLst>
          </p:cNvPr>
          <p:cNvSpPr/>
          <p:nvPr/>
        </p:nvSpPr>
        <p:spPr>
          <a:xfrm>
            <a:off x="5007366" y="3703982"/>
            <a:ext cx="2740489" cy="176891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400" dirty="0"/>
              <a:t>My dog's name is Willie. My dog is 6 years old. Willie is now sitting.</a:t>
            </a:r>
          </a:p>
          <a:p>
            <a:endParaRPr lang="en-US" sz="1400" dirty="0"/>
          </a:p>
          <a:p>
            <a:r>
              <a:rPr lang="en-US" sz="1400" dirty="0"/>
              <a:t>Your dog's name is Lucy. Your dog is 3 years old. Lucy is now sitting.</a:t>
            </a:r>
          </a:p>
        </p:txBody>
      </p:sp>
    </p:spTree>
    <p:extLst>
      <p:ext uri="{BB962C8B-B14F-4D97-AF65-F5344CB8AC3E}">
        <p14:creationId xmlns:p14="http://schemas.microsoft.com/office/powerpoint/2010/main" val="32646397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Roboto Bk"/>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9594A9-D45A-404D-9033-AD7CE01A26D8}" vid="{1B7DD106-BE14-4AF8-B623-C546648E96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956267e-7d50-46d0-9b27-8f911a5b38ff}" enabled="1" method="Standard" siteId="{6c637512-c417-4e78-9d62-b61258e4b619}" contentBits="0" removed="0"/>
</clbl:labelList>
</file>

<file path=docProps/app.xml><?xml version="1.0" encoding="utf-8"?>
<Properties xmlns="http://schemas.openxmlformats.org/officeDocument/2006/extended-properties" xmlns:vt="http://schemas.openxmlformats.org/officeDocument/2006/docPropsVTypes">
  <Template>HE ppt</Template>
  <TotalTime>1773</TotalTime>
  <Words>4652</Words>
  <Application>Microsoft Office PowerPoint</Application>
  <PresentationFormat>On-screen Show (4:3)</PresentationFormat>
  <Paragraphs>430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Fira Sans Extra Condensed Medium</vt:lpstr>
      <vt:lpstr>Roboto</vt:lpstr>
      <vt:lpstr>Office Theme</vt:lpstr>
      <vt:lpstr>Classes &amp; Methods</vt:lpstr>
      <vt:lpstr>Chapter 9 </vt:lpstr>
      <vt:lpstr>Topics Covered</vt:lpstr>
      <vt:lpstr>Classes</vt:lpstr>
      <vt:lpstr>Creating and Using a Class</vt:lpstr>
      <vt:lpstr>Making an Instance from a Class</vt:lpstr>
      <vt:lpstr>Accessing Attributes</vt:lpstr>
      <vt:lpstr>Calling Methods</vt:lpstr>
      <vt:lpstr>Calling Methods</vt:lpstr>
      <vt:lpstr>Working with Classes and Instances</vt:lpstr>
      <vt:lpstr>Setting a Default Value for an Attribute</vt:lpstr>
      <vt:lpstr>Modifying Attribute Values</vt:lpstr>
      <vt:lpstr>Modifying Attribute Values</vt:lpstr>
      <vt:lpstr>Modifying Attribute Values</vt:lpstr>
      <vt:lpstr>Modifying Attribute Values</vt:lpstr>
      <vt:lpstr>Modifying Attribute Values</vt:lpstr>
      <vt:lpstr>Inheritance</vt:lpstr>
      <vt:lpstr>Inheritance</vt:lpstr>
      <vt:lpstr>Inheritance</vt:lpstr>
      <vt:lpstr>Inheritance</vt:lpstr>
      <vt:lpstr>Inheritance</vt:lpstr>
      <vt:lpstr>Inheritance</vt:lpstr>
      <vt:lpstr>Importing Classes</vt:lpstr>
      <vt:lpstr>Importing Classes</vt:lpstr>
      <vt:lpstr>Inheritance</vt:lpstr>
      <vt:lpstr>Lab Exercise</vt:lpstr>
      <vt:lpstr>Lab Exercise</vt:lpstr>
      <vt:lpstr>Lab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Jerabel</dc:creator>
  <cp:lastModifiedBy>Bilal Abu Salih</cp:lastModifiedBy>
  <cp:revision>53</cp:revision>
  <dcterms:created xsi:type="dcterms:W3CDTF">2021-02-08T04:03:30Z</dcterms:created>
  <dcterms:modified xsi:type="dcterms:W3CDTF">2024-10-25T12:17:31Z</dcterms:modified>
</cp:coreProperties>
</file>