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2f7ca1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2f7ca1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2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2.png"/>
          <p:cNvPicPr preferRelativeResize="0"/>
          <p:nvPr/>
        </p:nvPicPr>
        <p:blipFill rotWithShape="1">
          <a:blip r:embed="rId4">
            <a:alphaModFix/>
          </a:blip>
          <a:srcRect b="51666" l="33954" r="9745" t="5499"/>
          <a:stretch/>
        </p:blipFill>
        <p:spPr>
          <a:xfrm>
            <a:off x="3051800" y="92925"/>
            <a:ext cx="5656925" cy="495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2.png"/>
          <p:cNvPicPr preferRelativeResize="0"/>
          <p:nvPr/>
        </p:nvPicPr>
        <p:blipFill rotWithShape="1">
          <a:blip r:embed="rId4">
            <a:alphaModFix/>
          </a:blip>
          <a:srcRect b="53168" l="8470" r="67148" t="4830"/>
          <a:stretch/>
        </p:blipFill>
        <p:spPr>
          <a:xfrm>
            <a:off x="326723" y="171425"/>
            <a:ext cx="2357424" cy="46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3.png"/>
          <p:cNvPicPr preferRelativeResize="0"/>
          <p:nvPr/>
        </p:nvPicPr>
        <p:blipFill rotWithShape="1">
          <a:blip r:embed="rId3">
            <a:alphaModFix amt="92000"/>
          </a:blip>
          <a:srcRect b="0" l="6928" r="8683" t="51333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4.png"/>
          <p:cNvPicPr preferRelativeResize="0"/>
          <p:nvPr/>
        </p:nvPicPr>
        <p:blipFill rotWithShape="1">
          <a:blip r:embed="rId4">
            <a:alphaModFix/>
          </a:blip>
          <a:srcRect b="29867" l="10242" r="65931" t="51656"/>
          <a:stretch/>
        </p:blipFill>
        <p:spPr>
          <a:xfrm>
            <a:off x="364775" y="0"/>
            <a:ext cx="2291602" cy="204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6.png"/>
          <p:cNvPicPr preferRelativeResize="0"/>
          <p:nvPr/>
        </p:nvPicPr>
        <p:blipFill rotWithShape="1">
          <a:blip r:embed="rId5">
            <a:alphaModFix/>
          </a:blip>
          <a:srcRect b="25248" l="64736" r="9043" t="51496"/>
          <a:stretch/>
        </p:blipFill>
        <p:spPr>
          <a:xfrm>
            <a:off x="6458725" y="-50104"/>
            <a:ext cx="2413875" cy="24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6.png"/>
          <p:cNvPicPr preferRelativeResize="0"/>
          <p:nvPr/>
        </p:nvPicPr>
        <p:blipFill rotWithShape="1">
          <a:blip r:embed="rId5">
            <a:alphaModFix/>
          </a:blip>
          <a:srcRect b="0" l="64499" r="9279" t="89433"/>
          <a:stretch/>
        </p:blipFill>
        <p:spPr>
          <a:xfrm>
            <a:off x="6550075" y="3692550"/>
            <a:ext cx="2413875" cy="11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6.png"/>
          <p:cNvPicPr preferRelativeResize="0"/>
          <p:nvPr/>
        </p:nvPicPr>
        <p:blipFill rotWithShape="1">
          <a:blip r:embed="rId5">
            <a:alphaModFix/>
          </a:blip>
          <a:srcRect b="41780" l="38646" r="39423" t="51496"/>
          <a:stretch/>
        </p:blipFill>
        <p:spPr>
          <a:xfrm>
            <a:off x="3522941" y="0"/>
            <a:ext cx="2018950" cy="7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5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26" y="1827550"/>
            <a:ext cx="2678348" cy="308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555.png"/>
          <p:cNvPicPr preferRelativeResize="0"/>
          <p:nvPr/>
        </p:nvPicPr>
        <p:blipFill rotWithShape="1">
          <a:blip r:embed="rId7">
            <a:alphaModFix/>
          </a:blip>
          <a:srcRect b="0" l="13894" r="12824" t="0"/>
          <a:stretch/>
        </p:blipFill>
        <p:spPr>
          <a:xfrm>
            <a:off x="3221926" y="701599"/>
            <a:ext cx="2772849" cy="435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