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86" r:id="rId2"/>
    <p:sldId id="288" r:id="rId3"/>
    <p:sldId id="289" r:id="rId4"/>
    <p:sldId id="290" r:id="rId5"/>
    <p:sldId id="291" r:id="rId6"/>
    <p:sldId id="294" r:id="rId7"/>
    <p:sldId id="293" r:id="rId8"/>
    <p:sldId id="295" r:id="rId9"/>
    <p:sldId id="292" r:id="rId10"/>
  </p:sldIdLst>
  <p:sldSz cx="9001125" cy="5040313"/>
  <p:notesSz cx="6858000" cy="9144000"/>
  <p:custDataLst>
    <p:tags r:id="rId12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12"/>
    <a:srgbClr val="C00000"/>
    <a:srgbClr val="17375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91" d="100"/>
          <a:sy n="91" d="100"/>
        </p:scale>
        <p:origin x="1056" y="84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2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0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7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02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25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3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79958" y="1728068"/>
            <a:ext cx="9188653" cy="180162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2204856" y="1876778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/>
          <p:nvPr>
            <p:custDataLst>
              <p:tags r:id="rId3"/>
            </p:custDataLst>
          </p:nvPr>
        </p:nvSpPr>
        <p:spPr>
          <a:xfrm>
            <a:off x="3780482" y="2300937"/>
            <a:ext cx="3744416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需求确认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87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1917775" y="1330527"/>
            <a:ext cx="1338583" cy="767844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4400" dirty="0">
                <a:ea typeface="微软雅黑" panose="020B0503020204020204" pitchFamily="34" charset="-122"/>
              </a:rPr>
              <a:t>NO.1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5494023" y="1331514"/>
            <a:ext cx="1338583" cy="767844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4400" dirty="0">
                <a:ea typeface="微软雅黑" panose="020B0503020204020204" pitchFamily="34" charset="-122"/>
              </a:rPr>
              <a:t>NO.2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99705" y="2328536"/>
            <a:ext cx="6201715" cy="749694"/>
            <a:chOff x="2100811" y="3250173"/>
            <a:chExt cx="8400205" cy="1020055"/>
          </a:xfrm>
        </p:grpSpPr>
        <p:grpSp>
          <p:nvGrpSpPr>
            <p:cNvPr id="9" name="组合 8"/>
            <p:cNvGrpSpPr/>
            <p:nvPr/>
          </p:nvGrpSpPr>
          <p:grpSpPr>
            <a:xfrm>
              <a:off x="2100811" y="3250173"/>
              <a:ext cx="8400205" cy="1020055"/>
              <a:chOff x="1985513" y="3450730"/>
              <a:chExt cx="7473491" cy="90752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985513" y="3462694"/>
                <a:ext cx="3163946" cy="895559"/>
              </a:xfrm>
              <a:prstGeom prst="roundRect">
                <a:avLst/>
              </a:prstGeom>
              <a:solidFill>
                <a:srgbClr val="8B00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295058" y="3450730"/>
                <a:ext cx="3163946" cy="895559"/>
              </a:xfrm>
              <a:prstGeom prst="roundRect">
                <a:avLst/>
              </a:prstGeom>
              <a:solidFill>
                <a:srgbClr val="8B0012"/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948290" y="3567142"/>
              <a:ext cx="1466037" cy="3350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需求规范说明书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6071" y="3585970"/>
              <a:ext cx="1466037" cy="3350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愿景与需求文档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568961" y="316990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需求确认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68961" y="675635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6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568961" y="316990"/>
            <a:ext cx="2923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需求确认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-SRS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68961" y="675635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B1A647-A9E7-494A-B069-90014C7148B3}"/>
              </a:ext>
            </a:extLst>
          </p:cNvPr>
          <p:cNvSpPr txBox="1"/>
          <p:nvPr/>
        </p:nvSpPr>
        <p:spPr>
          <a:xfrm>
            <a:off x="900162" y="1224012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需求确认问题</a:t>
            </a:r>
            <a:endParaRPr lang="en-US" altLang="zh-CN" b="1" dirty="0"/>
          </a:p>
          <a:p>
            <a:r>
              <a:rPr lang="en-US" altLang="zh-CN" dirty="0"/>
              <a:t>2.1 2.5 3.1.1</a:t>
            </a:r>
            <a:r>
              <a:rPr lang="zh-CN" altLang="zh-CN" dirty="0"/>
              <a:t>语病</a:t>
            </a:r>
            <a:r>
              <a:rPr lang="zh-CN" altLang="en-US" dirty="0"/>
              <a:t>，标点符号，大小写问题</a:t>
            </a:r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涉众问题</a:t>
            </a:r>
            <a:r>
              <a:rPr lang="zh-CN" altLang="zh-CN" dirty="0"/>
              <a:t>未作出进一步修改，因为已区分重要用户类（注册且充值、注册不充值用户）、不重要用户类（未注册用户）和不受欢迎的用户类，已经较为完善。</a:t>
            </a:r>
            <a:endParaRPr lang="en-US" altLang="zh-CN" dirty="0"/>
          </a:p>
          <a:p>
            <a:r>
              <a:rPr lang="en-US" altLang="zh-CN" dirty="0"/>
              <a:t>3.1.2.4</a:t>
            </a:r>
            <a:r>
              <a:rPr lang="zh-CN" altLang="zh-CN" dirty="0"/>
              <a:t>发布监督请求到社区中“监督人认领任务后，不能取消”的问题</a:t>
            </a:r>
            <a:endParaRPr lang="en-US" altLang="zh-CN" dirty="0"/>
          </a:p>
          <a:p>
            <a:r>
              <a:rPr lang="en-US" altLang="zh-CN" dirty="0"/>
              <a:t>3.1.2.5</a:t>
            </a:r>
            <a:r>
              <a:rPr lang="zh-CN" altLang="zh-CN" dirty="0"/>
              <a:t>设置押金中的相关表述不清问题</a:t>
            </a:r>
            <a:endParaRPr lang="en-US" altLang="zh-CN" dirty="0"/>
          </a:p>
          <a:p>
            <a:r>
              <a:rPr lang="en-US" altLang="zh-CN" dirty="0"/>
              <a:t>3.3.2.2</a:t>
            </a:r>
            <a:r>
              <a:rPr lang="zh-CN" altLang="zh-CN" dirty="0"/>
              <a:t>设置购买金币数中，对充值用户表述模糊的问题</a:t>
            </a:r>
            <a:endParaRPr lang="en-US" altLang="zh-CN" dirty="0"/>
          </a:p>
          <a:p>
            <a:r>
              <a:rPr lang="en-US" altLang="zh-CN" dirty="0"/>
              <a:t>3.3.2.6</a:t>
            </a:r>
            <a:r>
              <a:rPr lang="zh-CN" altLang="zh-CN" dirty="0"/>
              <a:t>选择提现方式中，提现方式较少的问题</a:t>
            </a:r>
            <a:endParaRPr lang="en-US" altLang="zh-CN" dirty="0"/>
          </a:p>
          <a:p>
            <a:r>
              <a:rPr lang="en-US" altLang="zh-CN" dirty="0"/>
              <a:t>3.6.2.3</a:t>
            </a:r>
            <a:r>
              <a:rPr lang="zh-CN" altLang="zh-CN" dirty="0"/>
              <a:t>确认监督请求中，分类不清楚的问题</a:t>
            </a:r>
            <a:endParaRPr lang="en-US" altLang="zh-CN" dirty="0"/>
          </a:p>
          <a:p>
            <a:r>
              <a:rPr lang="en-US" altLang="zh-CN" dirty="0"/>
              <a:t>3.10</a:t>
            </a:r>
            <a:r>
              <a:rPr lang="zh-CN" altLang="zh-CN" dirty="0"/>
              <a:t>中标题与用例名称不统一的问题</a:t>
            </a:r>
            <a:endParaRPr lang="en-US" altLang="zh-CN" dirty="0"/>
          </a:p>
          <a:p>
            <a:r>
              <a:rPr lang="en-US" altLang="zh-CN" dirty="0"/>
              <a:t>5.3</a:t>
            </a:r>
            <a:r>
              <a:rPr lang="zh-CN" altLang="zh-CN" dirty="0"/>
              <a:t>硬件接口缺失的问题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49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568961" y="316990"/>
            <a:ext cx="2923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需求确认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-SRS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68961" y="675635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205366-1005-4A9E-A247-15263E210097}"/>
              </a:ext>
            </a:extLst>
          </p:cNvPr>
          <p:cNvSpPr txBox="1"/>
          <p:nvPr/>
        </p:nvSpPr>
        <p:spPr>
          <a:xfrm>
            <a:off x="396106" y="1152004"/>
            <a:ext cx="8240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已修改</a:t>
            </a:r>
            <a:endParaRPr lang="en-US" altLang="zh-CN" sz="2800" b="1" dirty="0"/>
          </a:p>
          <a:p>
            <a:r>
              <a:rPr lang="en-US" altLang="zh-CN" b="1" dirty="0"/>
              <a:t>2.1</a:t>
            </a:r>
            <a:r>
              <a:rPr lang="zh-CN" altLang="en-US" b="1" dirty="0"/>
              <a:t>、</a:t>
            </a:r>
            <a:r>
              <a:rPr lang="en-US" altLang="zh-CN" b="1" dirty="0"/>
              <a:t> 2.5 </a:t>
            </a:r>
            <a:r>
              <a:rPr lang="zh-CN" altLang="en-US" b="1" dirty="0"/>
              <a:t>、</a:t>
            </a:r>
            <a:r>
              <a:rPr lang="en-US" altLang="zh-CN" b="1" dirty="0"/>
              <a:t>3.11 </a:t>
            </a:r>
            <a:r>
              <a:rPr lang="zh-CN" altLang="zh-CN" dirty="0"/>
              <a:t>修改了语病和标点符号问题</a:t>
            </a:r>
            <a:endParaRPr lang="en-US" altLang="zh-CN" dirty="0"/>
          </a:p>
          <a:p>
            <a:r>
              <a:rPr lang="en-US" altLang="zh-CN" b="1" dirty="0"/>
              <a:t>3.1.2.4 </a:t>
            </a:r>
            <a:r>
              <a:rPr lang="zh-CN" altLang="en-US" b="1" dirty="0"/>
              <a:t>、</a:t>
            </a:r>
            <a:r>
              <a:rPr lang="en-US" altLang="zh-CN" b="1" dirty="0"/>
              <a:t>3.6.2.3 </a:t>
            </a:r>
          </a:p>
          <a:p>
            <a:r>
              <a:rPr lang="zh-CN" altLang="zh-CN" dirty="0"/>
              <a:t>不属于此</a:t>
            </a:r>
            <a:r>
              <a:rPr lang="en-US" altLang="zh-CN" dirty="0"/>
              <a:t>3.1.2.4</a:t>
            </a:r>
            <a:r>
              <a:rPr lang="zh-CN" altLang="zh-CN" dirty="0"/>
              <a:t>用例中的内容，删除了相关解释，相关问题在</a:t>
            </a:r>
            <a:r>
              <a:rPr lang="en-US" altLang="zh-CN" dirty="0"/>
              <a:t>3.6.2.3</a:t>
            </a:r>
            <a:r>
              <a:rPr lang="zh-CN" altLang="zh-CN" dirty="0"/>
              <a:t>的确认监督请求中进行解释。</a:t>
            </a:r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6409EF-FC53-41BA-89D1-324B24FB2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8" y="2488253"/>
            <a:ext cx="5867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6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568961" y="316990"/>
            <a:ext cx="2923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需求确认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-SRS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68961" y="675635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DC65EA-7C0D-4FC1-AC49-CCB7ED5F19B6}"/>
              </a:ext>
            </a:extLst>
          </p:cNvPr>
          <p:cNvSpPr txBox="1"/>
          <p:nvPr/>
        </p:nvSpPr>
        <p:spPr>
          <a:xfrm>
            <a:off x="364819" y="1079996"/>
            <a:ext cx="788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3.1.2.5</a:t>
            </a:r>
            <a:r>
              <a:rPr lang="zh-CN" altLang="zh-CN" dirty="0"/>
              <a:t>设置押金中的相关表述不清问题，将</a:t>
            </a:r>
            <a:r>
              <a:rPr lang="zh-CN" altLang="en-US" dirty="0"/>
              <a:t>文档以及</a:t>
            </a:r>
            <a:r>
              <a:rPr lang="en-US" altLang="zh-CN" dirty="0"/>
              <a:t>ER</a:t>
            </a:r>
            <a:r>
              <a:rPr lang="zh-CN" altLang="en-US" dirty="0"/>
              <a:t>图中</a:t>
            </a:r>
            <a:r>
              <a:rPr lang="zh-CN" altLang="zh-CN" dirty="0"/>
              <a:t>“押金”统一为“唤醒币”</a:t>
            </a:r>
            <a:endParaRPr lang="en-US" altLang="zh-CN" dirty="0"/>
          </a:p>
          <a:p>
            <a:r>
              <a:rPr lang="zh-CN" altLang="en-US" dirty="0"/>
              <a:t>比如：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15932-C29F-4197-BAC4-393B04AFE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1" y="2196995"/>
            <a:ext cx="3034314" cy="646322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8C4E2D1F-EA59-4030-BB0B-A5FC4421D4C9}"/>
              </a:ext>
            </a:extLst>
          </p:cNvPr>
          <p:cNvSpPr/>
          <p:nvPr/>
        </p:nvSpPr>
        <p:spPr>
          <a:xfrm>
            <a:off x="3168414" y="241214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9D4EF4-DED3-47BE-8C45-8980C1D17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125" y="1678548"/>
            <a:ext cx="510400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8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568961" y="316990"/>
            <a:ext cx="2923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需求确认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-SRS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68961" y="675635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27B349-4C0A-4012-9B7F-B9F4577B9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1" y="1205376"/>
            <a:ext cx="5670867" cy="383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984498-3ED0-4B5E-9ECC-0016915F85A9}"/>
              </a:ext>
            </a:extLst>
          </p:cNvPr>
          <p:cNvSpPr txBox="1"/>
          <p:nvPr/>
        </p:nvSpPr>
        <p:spPr>
          <a:xfrm>
            <a:off x="2186784" y="503932"/>
            <a:ext cx="299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3.1.2.5 ER</a:t>
            </a:r>
            <a:r>
              <a:rPr lang="zh-CN" altLang="en-US" dirty="0"/>
              <a:t>图中修改</a:t>
            </a:r>
          </a:p>
        </p:txBody>
      </p:sp>
    </p:spTree>
    <p:extLst>
      <p:ext uri="{BB962C8B-B14F-4D97-AF65-F5344CB8AC3E}">
        <p14:creationId xmlns:p14="http://schemas.microsoft.com/office/powerpoint/2010/main" val="130070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568961" y="316990"/>
            <a:ext cx="2923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需求确认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-SRS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68961" y="675635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011D2-036E-46A4-BCE2-2DE1FBF66C8A}"/>
              </a:ext>
            </a:extLst>
          </p:cNvPr>
          <p:cNvSpPr/>
          <p:nvPr/>
        </p:nvSpPr>
        <p:spPr>
          <a:xfrm>
            <a:off x="267739" y="1079996"/>
            <a:ext cx="449897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针对</a:t>
            </a:r>
            <a:r>
              <a:rPr lang="en-US" altLang="zh-CN" dirty="0"/>
              <a:t>3.6.2.3</a:t>
            </a:r>
            <a:r>
              <a:rPr lang="zh-CN" altLang="zh-CN" dirty="0"/>
              <a:t>确认监督请求中，分类不清楚的问题，进行了解释和明确的分类。</a:t>
            </a:r>
            <a:endParaRPr lang="en-US" altLang="zh-CN" dirty="0"/>
          </a:p>
          <a:p>
            <a:pPr lvl="0"/>
            <a:r>
              <a:rPr lang="zh-CN" altLang="en-US" dirty="0"/>
              <a:t>原文档：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C54E5E-29A8-48E3-97AB-47CA26E03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872" y="1656060"/>
            <a:ext cx="7061795" cy="32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568961" y="316990"/>
            <a:ext cx="2923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需求确认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-SRS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68961" y="675635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802567-2364-4DA3-8E49-A813A835350C}"/>
              </a:ext>
            </a:extLst>
          </p:cNvPr>
          <p:cNvSpPr txBox="1"/>
          <p:nvPr/>
        </p:nvSpPr>
        <p:spPr>
          <a:xfrm>
            <a:off x="568961" y="1152004"/>
            <a:ext cx="7676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现文档：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A00D5E-A8C7-4698-850F-C93F01B71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532" y="1053627"/>
            <a:ext cx="5783397" cy="36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6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568961" y="316990"/>
            <a:ext cx="2923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需求确认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-SRS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68961" y="675635"/>
            <a:ext cx="161782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E9084-E78D-4001-AE46-1D9B12B4E0CB}"/>
              </a:ext>
            </a:extLst>
          </p:cNvPr>
          <p:cNvSpPr txBox="1"/>
          <p:nvPr/>
        </p:nvSpPr>
        <p:spPr>
          <a:xfrm>
            <a:off x="569077" y="1235535"/>
            <a:ext cx="6434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/>
              <a:t>其他问题修改</a:t>
            </a:r>
            <a:endParaRPr lang="en-US" altLang="zh-CN" sz="2800" b="1" dirty="0"/>
          </a:p>
          <a:p>
            <a:pPr lvl="0"/>
            <a:r>
              <a:rPr lang="zh-CN" altLang="zh-CN" dirty="0"/>
              <a:t>针对</a:t>
            </a:r>
            <a:r>
              <a:rPr lang="en-US" altLang="zh-CN" dirty="0"/>
              <a:t>3.3.2.2</a:t>
            </a:r>
            <a:r>
              <a:rPr lang="zh-CN" altLang="zh-CN" dirty="0"/>
              <a:t>对充值用户表述模糊的问题，将相关输入进行简化叙述，删除了不必要的解释。</a:t>
            </a:r>
          </a:p>
          <a:p>
            <a:pPr lvl="0"/>
            <a:r>
              <a:rPr lang="zh-CN" altLang="zh-CN" dirty="0"/>
              <a:t>针对</a:t>
            </a:r>
            <a:r>
              <a:rPr lang="en-US" altLang="zh-CN" dirty="0"/>
              <a:t>3.3.2.6</a:t>
            </a:r>
            <a:r>
              <a:rPr lang="zh-CN" altLang="zh-CN" dirty="0"/>
              <a:t>选择提现方式中，提现方式较少的问题，增加了微信和银行卡的提现途径。</a:t>
            </a:r>
          </a:p>
          <a:p>
            <a:pPr lvl="0"/>
            <a:r>
              <a:rPr lang="zh-CN" altLang="zh-CN" dirty="0"/>
              <a:t>针对</a:t>
            </a:r>
            <a:r>
              <a:rPr lang="en-US" altLang="zh-CN" dirty="0"/>
              <a:t>3.10</a:t>
            </a:r>
            <a:r>
              <a:rPr lang="zh-CN" altLang="zh-CN" dirty="0"/>
              <a:t>中标题与用例名称不统一的问题，进行了修改。</a:t>
            </a:r>
          </a:p>
          <a:p>
            <a:pPr lvl="0"/>
            <a:r>
              <a:rPr lang="zh-CN" altLang="zh-CN" dirty="0"/>
              <a:t>针对</a:t>
            </a:r>
            <a:r>
              <a:rPr lang="en-US" altLang="zh-CN" dirty="0"/>
              <a:t>5.3</a:t>
            </a:r>
            <a:r>
              <a:rPr lang="zh-CN" altLang="zh-CN" dirty="0"/>
              <a:t>，增加了智能硬件的接口。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573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6.pptx123121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自定义</PresentationFormat>
  <Paragraphs>57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方正正中黑简体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modified xsi:type="dcterms:W3CDTF">2019-12-25T17:24:26Z</dcterms:modified>
</cp:coreProperties>
</file>