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80" r:id="rId4"/>
    <p:sldId id="261" r:id="rId5"/>
    <p:sldId id="335" r:id="rId6"/>
    <p:sldId id="276" r:id="rId7"/>
    <p:sldId id="266" r:id="rId8"/>
    <p:sldId id="268" r:id="rId9"/>
    <p:sldId id="269" r:id="rId10"/>
    <p:sldId id="271" r:id="rId11"/>
    <p:sldId id="281" r:id="rId12"/>
    <p:sldId id="26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99" r:id="rId29"/>
    <p:sldId id="300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2" r:id="rId49"/>
    <p:sldId id="321" r:id="rId50"/>
    <p:sldId id="323" r:id="rId51"/>
    <p:sldId id="324" r:id="rId52"/>
    <p:sldId id="325" r:id="rId53"/>
    <p:sldId id="326" r:id="rId54"/>
    <p:sldId id="327" r:id="rId55"/>
    <p:sldId id="328" r:id="rId56"/>
    <p:sldId id="333" r:id="rId57"/>
    <p:sldId id="332" r:id="rId58"/>
    <p:sldId id="336" r:id="rId59"/>
    <p:sldId id="334" r:id="rId60"/>
  </p:sldIdLst>
  <p:sldSz cx="9144000" cy="6858000" type="screen4x3"/>
  <p:notesSz cx="6858000" cy="9144000"/>
  <p:custDataLst>
    <p:tags r:id="rId6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9.png"/><Relationship Id="rId6" Type="http://schemas.openxmlformats.org/officeDocument/2006/relationships/image" Target="../media/image16.svg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svg"/><Relationship Id="rId1" Type="http://schemas.openxmlformats.org/officeDocument/2006/relationships/image" Target="../media/image36.png"/><Relationship Id="rId6" Type="http://schemas.openxmlformats.org/officeDocument/2006/relationships/image" Target="../media/image35.svg"/><Relationship Id="rId5" Type="http://schemas.openxmlformats.org/officeDocument/2006/relationships/image" Target="../media/image38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image" Target="../media/image49.svg"/><Relationship Id="rId1" Type="http://schemas.openxmlformats.org/officeDocument/2006/relationships/image" Target="../media/image56.png"/><Relationship Id="rId6" Type="http://schemas.openxmlformats.org/officeDocument/2006/relationships/image" Target="../media/image53.svg"/><Relationship Id="rId5" Type="http://schemas.openxmlformats.org/officeDocument/2006/relationships/image" Target="../media/image58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7F86B-7486-4294-9D77-C12EC11CF6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4CEA24C-9C59-4415-875B-8BCB8EA760D8}">
      <dgm:prSet/>
      <dgm:spPr/>
      <dgm:t>
        <a:bodyPr/>
        <a:lstStyle/>
        <a:p>
          <a:r>
            <a:rPr lang="en-US"/>
            <a:t>Why do we need multivariate analysis ?</a:t>
          </a:r>
        </a:p>
      </dgm:t>
    </dgm:pt>
    <dgm:pt modelId="{8F29ED9D-395A-460C-AB9E-63EFB85FB3C9}" type="parTrans" cxnId="{5E25B6AA-0FC9-4D94-A691-5BC17A3DBBBD}">
      <dgm:prSet/>
      <dgm:spPr/>
      <dgm:t>
        <a:bodyPr/>
        <a:lstStyle/>
        <a:p>
          <a:endParaRPr lang="en-US"/>
        </a:p>
      </dgm:t>
    </dgm:pt>
    <dgm:pt modelId="{61F840E8-69A1-468F-8924-4C6DE057E321}" type="sibTrans" cxnId="{5E25B6AA-0FC9-4D94-A691-5BC17A3DBBBD}">
      <dgm:prSet/>
      <dgm:spPr/>
      <dgm:t>
        <a:bodyPr/>
        <a:lstStyle/>
        <a:p>
          <a:endParaRPr lang="en-US"/>
        </a:p>
      </dgm:t>
    </dgm:pt>
    <dgm:pt modelId="{9698741F-AADA-4271-8AFC-49A7F1DADD5E}">
      <dgm:prSet/>
      <dgm:spPr/>
      <dgm:t>
        <a:bodyPr/>
        <a:lstStyle/>
        <a:p>
          <a:r>
            <a:rPr lang="en-US"/>
            <a:t>How can we use multivariate analysis to increase sales?</a:t>
          </a:r>
        </a:p>
      </dgm:t>
    </dgm:pt>
    <dgm:pt modelId="{CF70EB73-DB3C-4972-A15D-5143F6B6CA14}" type="parTrans" cxnId="{980D2E52-1DEB-40DD-87A6-BC2169F307D9}">
      <dgm:prSet/>
      <dgm:spPr/>
      <dgm:t>
        <a:bodyPr/>
        <a:lstStyle/>
        <a:p>
          <a:endParaRPr lang="en-US"/>
        </a:p>
      </dgm:t>
    </dgm:pt>
    <dgm:pt modelId="{C6DC4E13-314D-4BBD-8652-B57652E492F5}" type="sibTrans" cxnId="{980D2E52-1DEB-40DD-87A6-BC2169F307D9}">
      <dgm:prSet/>
      <dgm:spPr/>
      <dgm:t>
        <a:bodyPr/>
        <a:lstStyle/>
        <a:p>
          <a:endParaRPr lang="en-US"/>
        </a:p>
      </dgm:t>
    </dgm:pt>
    <dgm:pt modelId="{095B04EA-AB21-47EE-B422-23E8B746CBBE}">
      <dgm:prSet/>
      <dgm:spPr/>
      <dgm:t>
        <a:bodyPr/>
        <a:lstStyle/>
        <a:p>
          <a:r>
            <a:rPr lang="en-US"/>
            <a:t>How can we formulate a reasonable marketing strategy?</a:t>
          </a:r>
        </a:p>
      </dgm:t>
    </dgm:pt>
    <dgm:pt modelId="{FBC8D3F5-CE24-4D26-B1F5-A1123D0674EA}" type="parTrans" cxnId="{37D24F0B-0786-47BB-B071-5424A18878F5}">
      <dgm:prSet/>
      <dgm:spPr/>
      <dgm:t>
        <a:bodyPr/>
        <a:lstStyle/>
        <a:p>
          <a:endParaRPr lang="en-US"/>
        </a:p>
      </dgm:t>
    </dgm:pt>
    <dgm:pt modelId="{D4953C46-38FB-47B2-A480-81FFCB86FC01}" type="sibTrans" cxnId="{37D24F0B-0786-47BB-B071-5424A18878F5}">
      <dgm:prSet/>
      <dgm:spPr/>
      <dgm:t>
        <a:bodyPr/>
        <a:lstStyle/>
        <a:p>
          <a:endParaRPr lang="en-US"/>
        </a:p>
      </dgm:t>
    </dgm:pt>
    <dgm:pt modelId="{7D42F43D-3F5C-470C-92F8-20E4C54628BB}" type="pres">
      <dgm:prSet presAssocID="{B047F86B-7486-4294-9D77-C12EC11CF657}" presName="root" presStyleCnt="0">
        <dgm:presLayoutVars>
          <dgm:dir/>
          <dgm:resizeHandles val="exact"/>
        </dgm:presLayoutVars>
      </dgm:prSet>
      <dgm:spPr/>
    </dgm:pt>
    <dgm:pt modelId="{87B2BBD5-5748-4EA4-9681-E020AB216693}" type="pres">
      <dgm:prSet presAssocID="{D4CEA24C-9C59-4415-875B-8BCB8EA760D8}" presName="compNode" presStyleCnt="0"/>
      <dgm:spPr/>
    </dgm:pt>
    <dgm:pt modelId="{4899C842-D9D9-49BA-9DB4-0FA476386FF4}" type="pres">
      <dgm:prSet presAssocID="{D4CEA24C-9C59-4415-875B-8BCB8EA760D8}" presName="bgRect" presStyleLbl="bgShp" presStyleIdx="0" presStyleCnt="3"/>
      <dgm:spPr/>
    </dgm:pt>
    <dgm:pt modelId="{A9558B17-7C87-4CB8-A872-09F4B6D210CA}" type="pres">
      <dgm:prSet presAssocID="{D4CEA24C-9C59-4415-875B-8BCB8EA760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C591CD4-A685-41B3-A9E6-8C258DEC251C}" type="pres">
      <dgm:prSet presAssocID="{D4CEA24C-9C59-4415-875B-8BCB8EA760D8}" presName="spaceRect" presStyleCnt="0"/>
      <dgm:spPr/>
    </dgm:pt>
    <dgm:pt modelId="{F1807E6D-B564-44B6-A038-64ACB828A8AE}" type="pres">
      <dgm:prSet presAssocID="{D4CEA24C-9C59-4415-875B-8BCB8EA760D8}" presName="parTx" presStyleLbl="revTx" presStyleIdx="0" presStyleCnt="3">
        <dgm:presLayoutVars>
          <dgm:chMax val="0"/>
          <dgm:chPref val="0"/>
        </dgm:presLayoutVars>
      </dgm:prSet>
      <dgm:spPr/>
    </dgm:pt>
    <dgm:pt modelId="{DCAEFAAE-21A4-4F9F-B68E-E7B331172389}" type="pres">
      <dgm:prSet presAssocID="{61F840E8-69A1-468F-8924-4C6DE057E321}" presName="sibTrans" presStyleCnt="0"/>
      <dgm:spPr/>
    </dgm:pt>
    <dgm:pt modelId="{59843D3D-A285-43CB-A481-8B7B660B71FD}" type="pres">
      <dgm:prSet presAssocID="{9698741F-AADA-4271-8AFC-49A7F1DADD5E}" presName="compNode" presStyleCnt="0"/>
      <dgm:spPr/>
    </dgm:pt>
    <dgm:pt modelId="{5587B874-022B-40E5-A534-95D7A352E073}" type="pres">
      <dgm:prSet presAssocID="{9698741F-AADA-4271-8AFC-49A7F1DADD5E}" presName="bgRect" presStyleLbl="bgShp" presStyleIdx="1" presStyleCnt="3"/>
      <dgm:spPr/>
    </dgm:pt>
    <dgm:pt modelId="{0D10776D-7D84-493A-8D76-24A58380012A}" type="pres">
      <dgm:prSet presAssocID="{9698741F-AADA-4271-8AFC-49A7F1DADD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8C92E6D1-1196-47A8-B3E3-E6D1C9F7360C}" type="pres">
      <dgm:prSet presAssocID="{9698741F-AADA-4271-8AFC-49A7F1DADD5E}" presName="spaceRect" presStyleCnt="0"/>
      <dgm:spPr/>
    </dgm:pt>
    <dgm:pt modelId="{4B28C5FA-01C8-450F-8782-A55A30F61BAC}" type="pres">
      <dgm:prSet presAssocID="{9698741F-AADA-4271-8AFC-49A7F1DADD5E}" presName="parTx" presStyleLbl="revTx" presStyleIdx="1" presStyleCnt="3">
        <dgm:presLayoutVars>
          <dgm:chMax val="0"/>
          <dgm:chPref val="0"/>
        </dgm:presLayoutVars>
      </dgm:prSet>
      <dgm:spPr/>
    </dgm:pt>
    <dgm:pt modelId="{446CAF9E-0938-47F5-80EE-922834B7BD22}" type="pres">
      <dgm:prSet presAssocID="{C6DC4E13-314D-4BBD-8652-B57652E492F5}" presName="sibTrans" presStyleCnt="0"/>
      <dgm:spPr/>
    </dgm:pt>
    <dgm:pt modelId="{F139518E-9DE8-4C5B-9AA1-8B956C1AEC93}" type="pres">
      <dgm:prSet presAssocID="{095B04EA-AB21-47EE-B422-23E8B746CBBE}" presName="compNode" presStyleCnt="0"/>
      <dgm:spPr/>
    </dgm:pt>
    <dgm:pt modelId="{A8E9FC9B-F7C4-4CDA-82CE-FD2E2EE524BE}" type="pres">
      <dgm:prSet presAssocID="{095B04EA-AB21-47EE-B422-23E8B746CBBE}" presName="bgRect" presStyleLbl="bgShp" presStyleIdx="2" presStyleCnt="3"/>
      <dgm:spPr/>
    </dgm:pt>
    <dgm:pt modelId="{54AF21FB-E5C5-48F2-BAEC-E46F6AC5972E}" type="pres">
      <dgm:prSet presAssocID="{095B04EA-AB21-47EE-B422-23E8B746CB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9B27060E-5AC7-4024-8DD7-19316BD63FA7}" type="pres">
      <dgm:prSet presAssocID="{095B04EA-AB21-47EE-B422-23E8B746CBBE}" presName="spaceRect" presStyleCnt="0"/>
      <dgm:spPr/>
    </dgm:pt>
    <dgm:pt modelId="{0FA0FA46-849B-4248-AA0F-BADDB76E3C17}" type="pres">
      <dgm:prSet presAssocID="{095B04EA-AB21-47EE-B422-23E8B746CB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D24F0B-0786-47BB-B071-5424A18878F5}" srcId="{B047F86B-7486-4294-9D77-C12EC11CF657}" destId="{095B04EA-AB21-47EE-B422-23E8B746CBBE}" srcOrd="2" destOrd="0" parTransId="{FBC8D3F5-CE24-4D26-B1F5-A1123D0674EA}" sibTransId="{D4953C46-38FB-47B2-A480-81FFCB86FC01}"/>
    <dgm:cxn modelId="{7CECF02B-7D75-4E57-84AB-105D56013119}" type="presOf" srcId="{D4CEA24C-9C59-4415-875B-8BCB8EA760D8}" destId="{F1807E6D-B564-44B6-A038-64ACB828A8AE}" srcOrd="0" destOrd="0" presId="urn:microsoft.com/office/officeart/2018/2/layout/IconVerticalSolidList"/>
    <dgm:cxn modelId="{50F13060-7308-40FB-901C-A80660484D7C}" type="presOf" srcId="{9698741F-AADA-4271-8AFC-49A7F1DADD5E}" destId="{4B28C5FA-01C8-450F-8782-A55A30F61BAC}" srcOrd="0" destOrd="0" presId="urn:microsoft.com/office/officeart/2018/2/layout/IconVerticalSolidList"/>
    <dgm:cxn modelId="{980D2E52-1DEB-40DD-87A6-BC2169F307D9}" srcId="{B047F86B-7486-4294-9D77-C12EC11CF657}" destId="{9698741F-AADA-4271-8AFC-49A7F1DADD5E}" srcOrd="1" destOrd="0" parTransId="{CF70EB73-DB3C-4972-A15D-5143F6B6CA14}" sibTransId="{C6DC4E13-314D-4BBD-8652-B57652E492F5}"/>
    <dgm:cxn modelId="{52A48A88-07D4-4C4B-BAE3-D3676DA1720D}" type="presOf" srcId="{095B04EA-AB21-47EE-B422-23E8B746CBBE}" destId="{0FA0FA46-849B-4248-AA0F-BADDB76E3C17}" srcOrd="0" destOrd="0" presId="urn:microsoft.com/office/officeart/2018/2/layout/IconVerticalSolidList"/>
    <dgm:cxn modelId="{5E25B6AA-0FC9-4D94-A691-5BC17A3DBBBD}" srcId="{B047F86B-7486-4294-9D77-C12EC11CF657}" destId="{D4CEA24C-9C59-4415-875B-8BCB8EA760D8}" srcOrd="0" destOrd="0" parTransId="{8F29ED9D-395A-460C-AB9E-63EFB85FB3C9}" sibTransId="{61F840E8-69A1-468F-8924-4C6DE057E321}"/>
    <dgm:cxn modelId="{7E63DFDB-6764-4CF4-963B-6DED9AFCD71A}" type="presOf" srcId="{B047F86B-7486-4294-9D77-C12EC11CF657}" destId="{7D42F43D-3F5C-470C-92F8-20E4C54628BB}" srcOrd="0" destOrd="0" presId="urn:microsoft.com/office/officeart/2018/2/layout/IconVerticalSolidList"/>
    <dgm:cxn modelId="{C82B285A-6660-439E-858B-58B18ACFFC50}" type="presParOf" srcId="{7D42F43D-3F5C-470C-92F8-20E4C54628BB}" destId="{87B2BBD5-5748-4EA4-9681-E020AB216693}" srcOrd="0" destOrd="0" presId="urn:microsoft.com/office/officeart/2018/2/layout/IconVerticalSolidList"/>
    <dgm:cxn modelId="{94446BF4-1F14-4D60-BBDE-5461C3454465}" type="presParOf" srcId="{87B2BBD5-5748-4EA4-9681-E020AB216693}" destId="{4899C842-D9D9-49BA-9DB4-0FA476386FF4}" srcOrd="0" destOrd="0" presId="urn:microsoft.com/office/officeart/2018/2/layout/IconVerticalSolidList"/>
    <dgm:cxn modelId="{98765651-8E36-4EC7-8F29-C0A6A48EEDD2}" type="presParOf" srcId="{87B2BBD5-5748-4EA4-9681-E020AB216693}" destId="{A9558B17-7C87-4CB8-A872-09F4B6D210CA}" srcOrd="1" destOrd="0" presId="urn:microsoft.com/office/officeart/2018/2/layout/IconVerticalSolidList"/>
    <dgm:cxn modelId="{AE8A645C-E948-4642-B5E4-6B2B61FBACCE}" type="presParOf" srcId="{87B2BBD5-5748-4EA4-9681-E020AB216693}" destId="{EC591CD4-A685-41B3-A9E6-8C258DEC251C}" srcOrd="2" destOrd="0" presId="urn:microsoft.com/office/officeart/2018/2/layout/IconVerticalSolidList"/>
    <dgm:cxn modelId="{1557627E-450E-45C9-89A5-02C998C88688}" type="presParOf" srcId="{87B2BBD5-5748-4EA4-9681-E020AB216693}" destId="{F1807E6D-B564-44B6-A038-64ACB828A8AE}" srcOrd="3" destOrd="0" presId="urn:microsoft.com/office/officeart/2018/2/layout/IconVerticalSolidList"/>
    <dgm:cxn modelId="{C4A7DECC-8E14-4FB9-BCEE-B76310C870A4}" type="presParOf" srcId="{7D42F43D-3F5C-470C-92F8-20E4C54628BB}" destId="{DCAEFAAE-21A4-4F9F-B68E-E7B331172389}" srcOrd="1" destOrd="0" presId="urn:microsoft.com/office/officeart/2018/2/layout/IconVerticalSolidList"/>
    <dgm:cxn modelId="{5E035CEE-1581-41A9-84D9-D325B7C5A50E}" type="presParOf" srcId="{7D42F43D-3F5C-470C-92F8-20E4C54628BB}" destId="{59843D3D-A285-43CB-A481-8B7B660B71FD}" srcOrd="2" destOrd="0" presId="urn:microsoft.com/office/officeart/2018/2/layout/IconVerticalSolidList"/>
    <dgm:cxn modelId="{FB451763-2A56-4F52-BBB4-713FE941AF74}" type="presParOf" srcId="{59843D3D-A285-43CB-A481-8B7B660B71FD}" destId="{5587B874-022B-40E5-A534-95D7A352E073}" srcOrd="0" destOrd="0" presId="urn:microsoft.com/office/officeart/2018/2/layout/IconVerticalSolidList"/>
    <dgm:cxn modelId="{20342085-8196-4E80-B457-F3D2AC1E220A}" type="presParOf" srcId="{59843D3D-A285-43CB-A481-8B7B660B71FD}" destId="{0D10776D-7D84-493A-8D76-24A58380012A}" srcOrd="1" destOrd="0" presId="urn:microsoft.com/office/officeart/2018/2/layout/IconVerticalSolidList"/>
    <dgm:cxn modelId="{C6518337-B7D1-4845-985B-44483FF443B2}" type="presParOf" srcId="{59843D3D-A285-43CB-A481-8B7B660B71FD}" destId="{8C92E6D1-1196-47A8-B3E3-E6D1C9F7360C}" srcOrd="2" destOrd="0" presId="urn:microsoft.com/office/officeart/2018/2/layout/IconVerticalSolidList"/>
    <dgm:cxn modelId="{C99D0389-F5CF-4FD0-B6B0-66FCBC08558D}" type="presParOf" srcId="{59843D3D-A285-43CB-A481-8B7B660B71FD}" destId="{4B28C5FA-01C8-450F-8782-A55A30F61BAC}" srcOrd="3" destOrd="0" presId="urn:microsoft.com/office/officeart/2018/2/layout/IconVerticalSolidList"/>
    <dgm:cxn modelId="{3725BBAF-BAE2-4929-A085-D041FFF2333E}" type="presParOf" srcId="{7D42F43D-3F5C-470C-92F8-20E4C54628BB}" destId="{446CAF9E-0938-47F5-80EE-922834B7BD22}" srcOrd="3" destOrd="0" presId="urn:microsoft.com/office/officeart/2018/2/layout/IconVerticalSolidList"/>
    <dgm:cxn modelId="{9818A92B-65A6-48FA-A022-2AF3E7E8A5A5}" type="presParOf" srcId="{7D42F43D-3F5C-470C-92F8-20E4C54628BB}" destId="{F139518E-9DE8-4C5B-9AA1-8B956C1AEC93}" srcOrd="4" destOrd="0" presId="urn:microsoft.com/office/officeart/2018/2/layout/IconVerticalSolidList"/>
    <dgm:cxn modelId="{D9DE630E-95C9-46C8-94FB-B6B71DFF43EB}" type="presParOf" srcId="{F139518E-9DE8-4C5B-9AA1-8B956C1AEC93}" destId="{A8E9FC9B-F7C4-4CDA-82CE-FD2E2EE524BE}" srcOrd="0" destOrd="0" presId="urn:microsoft.com/office/officeart/2018/2/layout/IconVerticalSolidList"/>
    <dgm:cxn modelId="{551F6DCF-EF19-46B7-919C-2511DF84DF20}" type="presParOf" srcId="{F139518E-9DE8-4C5B-9AA1-8B956C1AEC93}" destId="{54AF21FB-E5C5-48F2-BAEC-E46F6AC5972E}" srcOrd="1" destOrd="0" presId="urn:microsoft.com/office/officeart/2018/2/layout/IconVerticalSolidList"/>
    <dgm:cxn modelId="{7E7C3811-CD49-448B-BCCF-CD3556C89512}" type="presParOf" srcId="{F139518E-9DE8-4C5B-9AA1-8B956C1AEC93}" destId="{9B27060E-5AC7-4024-8DD7-19316BD63FA7}" srcOrd="2" destOrd="0" presId="urn:microsoft.com/office/officeart/2018/2/layout/IconVerticalSolidList"/>
    <dgm:cxn modelId="{CBF332BD-A22D-4681-AB61-DD8E1F6EB357}" type="presParOf" srcId="{F139518E-9DE8-4C5B-9AA1-8B956C1AEC93}" destId="{0FA0FA46-849B-4248-AA0F-BADDB76E3C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9E433F-8DB4-40D8-9564-5D52527A4BCC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C3C627-476F-4498-85BE-A523C5D850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So European countries are different from other continents in terms of GDP factors and population factors and Purchase decision</a:t>
          </a:r>
        </a:p>
        <a:p>
          <a:pPr>
            <a:lnSpc>
              <a:spcPct val="100000"/>
            </a:lnSpc>
          </a:pPr>
          <a:r>
            <a:rPr lang="en-US" b="0" i="0" dirty="0"/>
            <a:t> American and Asian countries are same according to dim 1</a:t>
          </a:r>
        </a:p>
        <a:p>
          <a:pPr>
            <a:lnSpc>
              <a:spcPct val="100000"/>
            </a:lnSpc>
          </a:pPr>
          <a:r>
            <a:rPr lang="en-US" b="0" i="0" dirty="0"/>
            <a:t>USA is again closer to European countries according to dim 1</a:t>
          </a:r>
          <a:endParaRPr lang="en-US" dirty="0"/>
        </a:p>
      </dgm:t>
    </dgm:pt>
    <dgm:pt modelId="{E8C4A4BC-3C51-4AEE-AD8B-05516DFA53B1}" type="parTrans" cxnId="{CDCAD451-D76C-4CA0-9AE6-6FE14C1871E1}">
      <dgm:prSet/>
      <dgm:spPr/>
      <dgm:t>
        <a:bodyPr/>
        <a:lstStyle/>
        <a:p>
          <a:endParaRPr lang="en-US"/>
        </a:p>
      </dgm:t>
    </dgm:pt>
    <dgm:pt modelId="{74843583-0291-4507-A34D-4DCFAE1C0B9E}" type="sibTrans" cxnId="{CDCAD451-D76C-4CA0-9AE6-6FE14C1871E1}">
      <dgm:prSet/>
      <dgm:spPr/>
      <dgm:t>
        <a:bodyPr/>
        <a:lstStyle/>
        <a:p>
          <a:endParaRPr lang="en-US"/>
        </a:p>
      </dgm:t>
    </dgm:pt>
    <dgm:pt modelId="{A9EC7D10-13F4-480B-8CD4-86FD6F0EB4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European countries are different from other continents in terms of Smartphones usage also. American and Asian countries are same according to dim 2</a:t>
          </a:r>
        </a:p>
        <a:p>
          <a:pPr>
            <a:lnSpc>
              <a:spcPct val="100000"/>
            </a:lnSpc>
          </a:pPr>
          <a:r>
            <a:rPr lang="en-US" b="0" i="0" dirty="0"/>
            <a:t>USA is again closer to European countries according to dim 2</a:t>
          </a:r>
          <a:endParaRPr lang="en-US" dirty="0"/>
        </a:p>
      </dgm:t>
    </dgm:pt>
    <dgm:pt modelId="{4F7795CC-2361-46BB-91B0-80974EF2CDCD}" type="parTrans" cxnId="{DF6AA342-E3C7-4A15-BE23-5101C91D9F11}">
      <dgm:prSet/>
      <dgm:spPr/>
      <dgm:t>
        <a:bodyPr/>
        <a:lstStyle/>
        <a:p>
          <a:endParaRPr lang="en-US"/>
        </a:p>
      </dgm:t>
    </dgm:pt>
    <dgm:pt modelId="{B333DF7C-F3FA-4FF6-8549-1AE960B675F2}" type="sibTrans" cxnId="{DF6AA342-E3C7-4A15-BE23-5101C91D9F11}">
      <dgm:prSet/>
      <dgm:spPr/>
      <dgm:t>
        <a:bodyPr/>
        <a:lstStyle/>
        <a:p>
          <a:endParaRPr lang="en-US"/>
        </a:p>
      </dgm:t>
    </dgm:pt>
    <dgm:pt modelId="{D4B9D0EC-5EF1-4F0E-9665-6CEED03007B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Loadings:</a:t>
          </a:r>
        </a:p>
        <a:p>
          <a:pPr>
            <a:lnSpc>
              <a:spcPct val="100000"/>
            </a:lnSpc>
          </a:pPr>
          <a:r>
            <a:rPr lang="en-US" b="0" i="0" dirty="0"/>
            <a:t>Purchase Decision is mainly related to GDP and population factors</a:t>
          </a:r>
        </a:p>
      </dgm:t>
    </dgm:pt>
    <dgm:pt modelId="{81132869-DC41-4F91-A601-68027DD72E7C}" type="parTrans" cxnId="{3E48DA93-6563-4AD2-9B81-18F5A9A532B9}">
      <dgm:prSet/>
      <dgm:spPr/>
      <dgm:t>
        <a:bodyPr/>
        <a:lstStyle/>
        <a:p>
          <a:endParaRPr lang="en-US"/>
        </a:p>
      </dgm:t>
    </dgm:pt>
    <dgm:pt modelId="{D7334A03-2A2F-44AF-B0BE-28F6E4DD6FD6}" type="sibTrans" cxnId="{3E48DA93-6563-4AD2-9B81-18F5A9A532B9}">
      <dgm:prSet/>
      <dgm:spPr/>
      <dgm:t>
        <a:bodyPr/>
        <a:lstStyle/>
        <a:p>
          <a:endParaRPr lang="en-US"/>
        </a:p>
      </dgm:t>
    </dgm:pt>
    <dgm:pt modelId="{FA837BDE-FD72-437E-A418-13C506F5CDD1}" type="pres">
      <dgm:prSet presAssocID="{C29E433F-8DB4-40D8-9564-5D52527A4BCC}" presName="outerComposite" presStyleCnt="0">
        <dgm:presLayoutVars>
          <dgm:chMax val="5"/>
          <dgm:dir/>
          <dgm:resizeHandles val="exact"/>
        </dgm:presLayoutVars>
      </dgm:prSet>
      <dgm:spPr/>
    </dgm:pt>
    <dgm:pt modelId="{AAD498EF-9AAF-4EB3-8F16-D39FCC92DC32}" type="pres">
      <dgm:prSet presAssocID="{C29E433F-8DB4-40D8-9564-5D52527A4BCC}" presName="dummyMaxCanvas" presStyleCnt="0">
        <dgm:presLayoutVars/>
      </dgm:prSet>
      <dgm:spPr/>
    </dgm:pt>
    <dgm:pt modelId="{8763C07A-233E-44A6-BD1F-6559FDFE2F7F}" type="pres">
      <dgm:prSet presAssocID="{C29E433F-8DB4-40D8-9564-5D52527A4BCC}" presName="ThreeNodes_1" presStyleLbl="node1" presStyleIdx="0" presStyleCnt="3">
        <dgm:presLayoutVars>
          <dgm:bulletEnabled val="1"/>
        </dgm:presLayoutVars>
      </dgm:prSet>
      <dgm:spPr/>
    </dgm:pt>
    <dgm:pt modelId="{4E3C63C6-40D1-45EC-992F-B4C79DA5D535}" type="pres">
      <dgm:prSet presAssocID="{C29E433F-8DB4-40D8-9564-5D52527A4BCC}" presName="ThreeNodes_2" presStyleLbl="node1" presStyleIdx="1" presStyleCnt="3">
        <dgm:presLayoutVars>
          <dgm:bulletEnabled val="1"/>
        </dgm:presLayoutVars>
      </dgm:prSet>
      <dgm:spPr/>
    </dgm:pt>
    <dgm:pt modelId="{4DE15360-A0E8-44C7-9D6E-4776848F6FD5}" type="pres">
      <dgm:prSet presAssocID="{C29E433F-8DB4-40D8-9564-5D52527A4BCC}" presName="ThreeNodes_3" presStyleLbl="node1" presStyleIdx="2" presStyleCnt="3">
        <dgm:presLayoutVars>
          <dgm:bulletEnabled val="1"/>
        </dgm:presLayoutVars>
      </dgm:prSet>
      <dgm:spPr/>
    </dgm:pt>
    <dgm:pt modelId="{53D005C8-B804-47BD-8498-B6A976207569}" type="pres">
      <dgm:prSet presAssocID="{C29E433F-8DB4-40D8-9564-5D52527A4BCC}" presName="ThreeConn_1-2" presStyleLbl="fgAccFollowNode1" presStyleIdx="0" presStyleCnt="2">
        <dgm:presLayoutVars>
          <dgm:bulletEnabled val="1"/>
        </dgm:presLayoutVars>
      </dgm:prSet>
      <dgm:spPr/>
    </dgm:pt>
    <dgm:pt modelId="{314F2E36-09AB-45AB-A1CC-AE3D7C82B89A}" type="pres">
      <dgm:prSet presAssocID="{C29E433F-8DB4-40D8-9564-5D52527A4BCC}" presName="ThreeConn_2-3" presStyleLbl="fgAccFollowNode1" presStyleIdx="1" presStyleCnt="2">
        <dgm:presLayoutVars>
          <dgm:bulletEnabled val="1"/>
        </dgm:presLayoutVars>
      </dgm:prSet>
      <dgm:spPr/>
    </dgm:pt>
    <dgm:pt modelId="{ECC8FEAD-0A80-40D9-BB3D-4F4A860C9715}" type="pres">
      <dgm:prSet presAssocID="{C29E433F-8DB4-40D8-9564-5D52527A4BCC}" presName="ThreeNodes_1_text" presStyleLbl="node1" presStyleIdx="2" presStyleCnt="3">
        <dgm:presLayoutVars>
          <dgm:bulletEnabled val="1"/>
        </dgm:presLayoutVars>
      </dgm:prSet>
      <dgm:spPr/>
    </dgm:pt>
    <dgm:pt modelId="{0DE82C1E-45AD-4F3C-8450-C9E44AA8DE08}" type="pres">
      <dgm:prSet presAssocID="{C29E433F-8DB4-40D8-9564-5D52527A4BCC}" presName="ThreeNodes_2_text" presStyleLbl="node1" presStyleIdx="2" presStyleCnt="3">
        <dgm:presLayoutVars>
          <dgm:bulletEnabled val="1"/>
        </dgm:presLayoutVars>
      </dgm:prSet>
      <dgm:spPr/>
    </dgm:pt>
    <dgm:pt modelId="{EF4D4816-8C21-4F61-8F5C-F710FBA54183}" type="pres">
      <dgm:prSet presAssocID="{C29E433F-8DB4-40D8-9564-5D52527A4BC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8D9A803-F809-4E25-AC2C-2268AFED7200}" type="presOf" srcId="{A9EC7D10-13F4-480B-8CD4-86FD6F0EB405}" destId="{4E3C63C6-40D1-45EC-992F-B4C79DA5D535}" srcOrd="0" destOrd="0" presId="urn:microsoft.com/office/officeart/2005/8/layout/vProcess5"/>
    <dgm:cxn modelId="{969A2924-1CC7-4935-9284-71547D965BA4}" type="presOf" srcId="{D4B9D0EC-5EF1-4F0E-9665-6CEED03007B8}" destId="{EF4D4816-8C21-4F61-8F5C-F710FBA54183}" srcOrd="1" destOrd="0" presId="urn:microsoft.com/office/officeart/2005/8/layout/vProcess5"/>
    <dgm:cxn modelId="{DF6AA342-E3C7-4A15-BE23-5101C91D9F11}" srcId="{C29E433F-8DB4-40D8-9564-5D52527A4BCC}" destId="{A9EC7D10-13F4-480B-8CD4-86FD6F0EB405}" srcOrd="1" destOrd="0" parTransId="{4F7795CC-2361-46BB-91B0-80974EF2CDCD}" sibTransId="{B333DF7C-F3FA-4FF6-8549-1AE960B675F2}"/>
    <dgm:cxn modelId="{433F0F69-665A-4E25-99F6-EA5C3B45FD95}" type="presOf" srcId="{A9EC7D10-13F4-480B-8CD4-86FD6F0EB405}" destId="{0DE82C1E-45AD-4F3C-8450-C9E44AA8DE08}" srcOrd="1" destOrd="0" presId="urn:microsoft.com/office/officeart/2005/8/layout/vProcess5"/>
    <dgm:cxn modelId="{37D43C6C-8AAC-4367-A6F7-319172711CF8}" type="presOf" srcId="{74843583-0291-4507-A34D-4DCFAE1C0B9E}" destId="{53D005C8-B804-47BD-8498-B6A976207569}" srcOrd="0" destOrd="0" presId="urn:microsoft.com/office/officeart/2005/8/layout/vProcess5"/>
    <dgm:cxn modelId="{A9DD354E-920B-49C1-8371-8E4427FA11BB}" type="presOf" srcId="{B333DF7C-F3FA-4FF6-8549-1AE960B675F2}" destId="{314F2E36-09AB-45AB-A1CC-AE3D7C82B89A}" srcOrd="0" destOrd="0" presId="urn:microsoft.com/office/officeart/2005/8/layout/vProcess5"/>
    <dgm:cxn modelId="{CDCAD451-D76C-4CA0-9AE6-6FE14C1871E1}" srcId="{C29E433F-8DB4-40D8-9564-5D52527A4BCC}" destId="{BFC3C627-476F-4498-85BE-A523C5D85010}" srcOrd="0" destOrd="0" parTransId="{E8C4A4BC-3C51-4AEE-AD8B-05516DFA53B1}" sibTransId="{74843583-0291-4507-A34D-4DCFAE1C0B9E}"/>
    <dgm:cxn modelId="{8EC73D8A-E839-4596-A2C2-10EA1C21DB68}" type="presOf" srcId="{BFC3C627-476F-4498-85BE-A523C5D85010}" destId="{8763C07A-233E-44A6-BD1F-6559FDFE2F7F}" srcOrd="0" destOrd="0" presId="urn:microsoft.com/office/officeart/2005/8/layout/vProcess5"/>
    <dgm:cxn modelId="{3E48DA93-6563-4AD2-9B81-18F5A9A532B9}" srcId="{C29E433F-8DB4-40D8-9564-5D52527A4BCC}" destId="{D4B9D0EC-5EF1-4F0E-9665-6CEED03007B8}" srcOrd="2" destOrd="0" parTransId="{81132869-DC41-4F91-A601-68027DD72E7C}" sibTransId="{D7334A03-2A2F-44AF-B0BE-28F6E4DD6FD6}"/>
    <dgm:cxn modelId="{6AD9899D-1649-42F2-9FEA-8AF195511CC7}" type="presOf" srcId="{D4B9D0EC-5EF1-4F0E-9665-6CEED03007B8}" destId="{4DE15360-A0E8-44C7-9D6E-4776848F6FD5}" srcOrd="0" destOrd="0" presId="urn:microsoft.com/office/officeart/2005/8/layout/vProcess5"/>
    <dgm:cxn modelId="{1B9542B8-A475-42B7-BDCA-2ACD8DFD0FA9}" type="presOf" srcId="{C29E433F-8DB4-40D8-9564-5D52527A4BCC}" destId="{FA837BDE-FD72-437E-A418-13C506F5CDD1}" srcOrd="0" destOrd="0" presId="urn:microsoft.com/office/officeart/2005/8/layout/vProcess5"/>
    <dgm:cxn modelId="{D18BC9C9-7481-4C75-A073-4062383B9B0F}" type="presOf" srcId="{BFC3C627-476F-4498-85BE-A523C5D85010}" destId="{ECC8FEAD-0A80-40D9-BB3D-4F4A860C9715}" srcOrd="1" destOrd="0" presId="urn:microsoft.com/office/officeart/2005/8/layout/vProcess5"/>
    <dgm:cxn modelId="{E8062EF5-5157-4BE4-BBC0-4DA46E5A7006}" type="presParOf" srcId="{FA837BDE-FD72-437E-A418-13C506F5CDD1}" destId="{AAD498EF-9AAF-4EB3-8F16-D39FCC92DC32}" srcOrd="0" destOrd="0" presId="urn:microsoft.com/office/officeart/2005/8/layout/vProcess5"/>
    <dgm:cxn modelId="{7D8D8A81-D690-451C-A88B-8ABF5724B8CD}" type="presParOf" srcId="{FA837BDE-FD72-437E-A418-13C506F5CDD1}" destId="{8763C07A-233E-44A6-BD1F-6559FDFE2F7F}" srcOrd="1" destOrd="0" presId="urn:microsoft.com/office/officeart/2005/8/layout/vProcess5"/>
    <dgm:cxn modelId="{28012C0B-2531-4F43-A7D5-4BBCFA0BB703}" type="presParOf" srcId="{FA837BDE-FD72-437E-A418-13C506F5CDD1}" destId="{4E3C63C6-40D1-45EC-992F-B4C79DA5D535}" srcOrd="2" destOrd="0" presId="urn:microsoft.com/office/officeart/2005/8/layout/vProcess5"/>
    <dgm:cxn modelId="{AF81F543-3BD2-4BC1-AC1B-4E1328A641A5}" type="presParOf" srcId="{FA837BDE-FD72-437E-A418-13C506F5CDD1}" destId="{4DE15360-A0E8-44C7-9D6E-4776848F6FD5}" srcOrd="3" destOrd="0" presId="urn:microsoft.com/office/officeart/2005/8/layout/vProcess5"/>
    <dgm:cxn modelId="{C3FD119A-7F03-4D3E-B021-9B4E9F6FBC5C}" type="presParOf" srcId="{FA837BDE-FD72-437E-A418-13C506F5CDD1}" destId="{53D005C8-B804-47BD-8498-B6A976207569}" srcOrd="4" destOrd="0" presId="urn:microsoft.com/office/officeart/2005/8/layout/vProcess5"/>
    <dgm:cxn modelId="{1B6329B0-13DF-4F5B-A95A-CE7F4BE2E6AD}" type="presParOf" srcId="{FA837BDE-FD72-437E-A418-13C506F5CDD1}" destId="{314F2E36-09AB-45AB-A1CC-AE3D7C82B89A}" srcOrd="5" destOrd="0" presId="urn:microsoft.com/office/officeart/2005/8/layout/vProcess5"/>
    <dgm:cxn modelId="{7399AFCB-79D2-448F-A635-65DA0FA6198D}" type="presParOf" srcId="{FA837BDE-FD72-437E-A418-13C506F5CDD1}" destId="{ECC8FEAD-0A80-40D9-BB3D-4F4A860C9715}" srcOrd="6" destOrd="0" presId="urn:microsoft.com/office/officeart/2005/8/layout/vProcess5"/>
    <dgm:cxn modelId="{55BF3F96-C6CE-4F9C-ACAC-81753FB559C0}" type="presParOf" srcId="{FA837BDE-FD72-437E-A418-13C506F5CDD1}" destId="{0DE82C1E-45AD-4F3C-8450-C9E44AA8DE08}" srcOrd="7" destOrd="0" presId="urn:microsoft.com/office/officeart/2005/8/layout/vProcess5"/>
    <dgm:cxn modelId="{A79B8F09-7AED-4A56-BDE2-EA922D4BF903}" type="presParOf" srcId="{FA837BDE-FD72-437E-A418-13C506F5CDD1}" destId="{EF4D4816-8C21-4F61-8F5C-F710FBA5418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ED1754-7D10-4EC6-BB56-C1ED9FFF107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1AB7F4-2F08-4BB9-8FF3-204114C4AC3B}">
      <dgm:prSet/>
      <dgm:spPr/>
      <dgm:t>
        <a:bodyPr/>
        <a:lstStyle/>
        <a:p>
          <a:r>
            <a:rPr lang="en-US"/>
            <a:t>DATA 1 </a:t>
          </a:r>
        </a:p>
      </dgm:t>
    </dgm:pt>
    <dgm:pt modelId="{AD5C6E0A-ED0B-4638-B7F5-9F8AAA9DDEFF}" type="parTrans" cxnId="{8211118C-3FF7-491F-9C06-C4C413933DC0}">
      <dgm:prSet/>
      <dgm:spPr/>
      <dgm:t>
        <a:bodyPr/>
        <a:lstStyle/>
        <a:p>
          <a:endParaRPr lang="en-US"/>
        </a:p>
      </dgm:t>
    </dgm:pt>
    <dgm:pt modelId="{59E7D39C-FC17-43B0-973F-6CADA0E8FC78}" type="sibTrans" cxnId="{8211118C-3FF7-491F-9C06-C4C413933DC0}">
      <dgm:prSet/>
      <dgm:spPr/>
      <dgm:t>
        <a:bodyPr/>
        <a:lstStyle/>
        <a:p>
          <a:endParaRPr lang="en-US"/>
        </a:p>
      </dgm:t>
    </dgm:pt>
    <dgm:pt modelId="{A84040E3-4162-49E5-99CC-CF1215F1083A}">
      <dgm:prSet/>
      <dgm:spPr/>
      <dgm:t>
        <a:bodyPr/>
        <a:lstStyle/>
        <a:p>
          <a:r>
            <a:rPr lang="en-US" dirty="0"/>
            <a:t>For data 1 we have COUNTRIES as rows</a:t>
          </a:r>
        </a:p>
      </dgm:t>
    </dgm:pt>
    <dgm:pt modelId="{13D0B974-F4D6-44FB-AB7F-ECD9582B0E26}" type="parTrans" cxnId="{AE937227-85E4-4FEA-B2A7-BCC3B6270283}">
      <dgm:prSet/>
      <dgm:spPr/>
      <dgm:t>
        <a:bodyPr/>
        <a:lstStyle/>
        <a:p>
          <a:endParaRPr lang="en-US"/>
        </a:p>
      </dgm:t>
    </dgm:pt>
    <dgm:pt modelId="{8DFCA3DF-CEC5-43F7-B6D7-74847E23915B}" type="sibTrans" cxnId="{AE937227-85E4-4FEA-B2A7-BCC3B6270283}">
      <dgm:prSet/>
      <dgm:spPr/>
      <dgm:t>
        <a:bodyPr/>
        <a:lstStyle/>
        <a:p>
          <a:endParaRPr lang="en-US"/>
        </a:p>
      </dgm:t>
    </dgm:pt>
    <dgm:pt modelId="{8D747216-E212-438A-A293-B7F3B2952460}">
      <dgm:prSet/>
      <dgm:spPr/>
      <dgm:t>
        <a:bodyPr/>
        <a:lstStyle/>
        <a:p>
          <a:r>
            <a:rPr lang="en-US" dirty="0"/>
            <a:t>And columns are variables related to smartphone usage</a:t>
          </a:r>
        </a:p>
      </dgm:t>
    </dgm:pt>
    <dgm:pt modelId="{7E44627B-1834-40AA-A652-189F441F35BA}" type="parTrans" cxnId="{20372209-04ED-4F61-94F7-1C045657EABD}">
      <dgm:prSet/>
      <dgm:spPr/>
      <dgm:t>
        <a:bodyPr/>
        <a:lstStyle/>
        <a:p>
          <a:endParaRPr lang="en-US"/>
        </a:p>
      </dgm:t>
    </dgm:pt>
    <dgm:pt modelId="{0EACFB87-2DCA-4C08-A129-325C751FCA51}" type="sibTrans" cxnId="{20372209-04ED-4F61-94F7-1C045657EABD}">
      <dgm:prSet/>
      <dgm:spPr/>
      <dgm:t>
        <a:bodyPr/>
        <a:lstStyle/>
        <a:p>
          <a:endParaRPr lang="en-US"/>
        </a:p>
      </dgm:t>
    </dgm:pt>
    <dgm:pt modelId="{DE04F362-8BFF-46BF-AE7C-428ABE209B2B}">
      <dgm:prSet/>
      <dgm:spPr/>
      <dgm:t>
        <a:bodyPr/>
        <a:lstStyle/>
        <a:p>
          <a:r>
            <a:rPr lang="en-US"/>
            <a:t>DATA 2</a:t>
          </a:r>
        </a:p>
      </dgm:t>
    </dgm:pt>
    <dgm:pt modelId="{5D5A6250-581F-4B9C-B829-7E6BF833094F}" type="parTrans" cxnId="{7B5A25CB-C8B4-43FA-9E2C-5299B5969F06}">
      <dgm:prSet/>
      <dgm:spPr/>
      <dgm:t>
        <a:bodyPr/>
        <a:lstStyle/>
        <a:p>
          <a:endParaRPr lang="en-US"/>
        </a:p>
      </dgm:t>
    </dgm:pt>
    <dgm:pt modelId="{A03DF0BF-78CE-44BB-B808-9FAF37CE7ACA}" type="sibTrans" cxnId="{7B5A25CB-C8B4-43FA-9E2C-5299B5969F06}">
      <dgm:prSet/>
      <dgm:spPr/>
      <dgm:t>
        <a:bodyPr/>
        <a:lstStyle/>
        <a:p>
          <a:endParaRPr lang="en-US"/>
        </a:p>
      </dgm:t>
    </dgm:pt>
    <dgm:pt modelId="{F0010701-57B9-4AAF-B142-B853193F58F0}">
      <dgm:prSet/>
      <dgm:spPr/>
      <dgm:t>
        <a:bodyPr/>
        <a:lstStyle/>
        <a:p>
          <a:r>
            <a:rPr lang="en-US"/>
            <a:t>Rows = COUNTRIES </a:t>
          </a:r>
        </a:p>
      </dgm:t>
    </dgm:pt>
    <dgm:pt modelId="{CAB5498F-01F2-488C-AA49-98AE72113FBD}" type="parTrans" cxnId="{D21E9841-6D6C-4202-8BF4-2258746EDF39}">
      <dgm:prSet/>
      <dgm:spPr/>
      <dgm:t>
        <a:bodyPr/>
        <a:lstStyle/>
        <a:p>
          <a:endParaRPr lang="en-US"/>
        </a:p>
      </dgm:t>
    </dgm:pt>
    <dgm:pt modelId="{55B2CD1E-48A1-41A9-9615-296044F655C0}" type="sibTrans" cxnId="{D21E9841-6D6C-4202-8BF4-2258746EDF39}">
      <dgm:prSet/>
      <dgm:spPr/>
      <dgm:t>
        <a:bodyPr/>
        <a:lstStyle/>
        <a:p>
          <a:endParaRPr lang="en-US"/>
        </a:p>
      </dgm:t>
    </dgm:pt>
    <dgm:pt modelId="{7AE39E9C-C37E-4553-90E1-587FA12A64FB}">
      <dgm:prSet/>
      <dgm:spPr/>
      <dgm:t>
        <a:bodyPr/>
        <a:lstStyle/>
        <a:p>
          <a:r>
            <a:rPr lang="en-US"/>
            <a:t>Cols= GDP , POPULATION &amp; SOCIETAL FACTORS </a:t>
          </a:r>
        </a:p>
      </dgm:t>
    </dgm:pt>
    <dgm:pt modelId="{ED057AA1-F7A3-4D9B-8648-1B2E243C78DB}" type="parTrans" cxnId="{7CF9F9D1-9B6D-47EE-8669-F5A625905E16}">
      <dgm:prSet/>
      <dgm:spPr/>
      <dgm:t>
        <a:bodyPr/>
        <a:lstStyle/>
        <a:p>
          <a:endParaRPr lang="en-US"/>
        </a:p>
      </dgm:t>
    </dgm:pt>
    <dgm:pt modelId="{EE36B13B-B10B-4C2A-A79E-B02E3F854FD2}" type="sibTrans" cxnId="{7CF9F9D1-9B6D-47EE-8669-F5A625905E16}">
      <dgm:prSet/>
      <dgm:spPr/>
      <dgm:t>
        <a:bodyPr/>
        <a:lstStyle/>
        <a:p>
          <a:endParaRPr lang="en-US"/>
        </a:p>
      </dgm:t>
    </dgm:pt>
    <dgm:pt modelId="{0987A7B6-C701-4ED6-B01F-A2808FA3DBB7}" type="pres">
      <dgm:prSet presAssocID="{27ED1754-7D10-4EC6-BB56-C1ED9FFF107F}" presName="linear" presStyleCnt="0">
        <dgm:presLayoutVars>
          <dgm:animLvl val="lvl"/>
          <dgm:resizeHandles val="exact"/>
        </dgm:presLayoutVars>
      </dgm:prSet>
      <dgm:spPr/>
    </dgm:pt>
    <dgm:pt modelId="{651BDABC-1D13-418D-BD56-AF504FE35891}" type="pres">
      <dgm:prSet presAssocID="{7E1AB7F4-2F08-4BB9-8FF3-204114C4AC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FA837A3-6030-43DE-BA1C-15D66A8B0582}" type="pres">
      <dgm:prSet presAssocID="{7E1AB7F4-2F08-4BB9-8FF3-204114C4AC3B}" presName="childText" presStyleLbl="revTx" presStyleIdx="0" presStyleCnt="2">
        <dgm:presLayoutVars>
          <dgm:bulletEnabled val="1"/>
        </dgm:presLayoutVars>
      </dgm:prSet>
      <dgm:spPr/>
    </dgm:pt>
    <dgm:pt modelId="{92D6DB5E-B9A6-4496-9684-BDC50EEF4FB8}" type="pres">
      <dgm:prSet presAssocID="{DE04F362-8BFF-46BF-AE7C-428ABE209B2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B6A537A-015F-485F-A575-EC53FD052034}" type="pres">
      <dgm:prSet presAssocID="{DE04F362-8BFF-46BF-AE7C-428ABE209B2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0372209-04ED-4F61-94F7-1C045657EABD}" srcId="{7E1AB7F4-2F08-4BB9-8FF3-204114C4AC3B}" destId="{8D747216-E212-438A-A293-B7F3B2952460}" srcOrd="1" destOrd="0" parTransId="{7E44627B-1834-40AA-A652-189F441F35BA}" sibTransId="{0EACFB87-2DCA-4C08-A129-325C751FCA51}"/>
    <dgm:cxn modelId="{AB70CB1E-8D44-4CBE-98D4-3B017ACAFDCC}" type="presOf" srcId="{27ED1754-7D10-4EC6-BB56-C1ED9FFF107F}" destId="{0987A7B6-C701-4ED6-B01F-A2808FA3DBB7}" srcOrd="0" destOrd="0" presId="urn:microsoft.com/office/officeart/2005/8/layout/vList2"/>
    <dgm:cxn modelId="{AE937227-85E4-4FEA-B2A7-BCC3B6270283}" srcId="{7E1AB7F4-2F08-4BB9-8FF3-204114C4AC3B}" destId="{A84040E3-4162-49E5-99CC-CF1215F1083A}" srcOrd="0" destOrd="0" parTransId="{13D0B974-F4D6-44FB-AB7F-ECD9582B0E26}" sibTransId="{8DFCA3DF-CEC5-43F7-B6D7-74847E23915B}"/>
    <dgm:cxn modelId="{571E462D-4785-4A0A-BA78-DC46E8BFF737}" type="presOf" srcId="{7E1AB7F4-2F08-4BB9-8FF3-204114C4AC3B}" destId="{651BDABC-1D13-418D-BD56-AF504FE35891}" srcOrd="0" destOrd="0" presId="urn:microsoft.com/office/officeart/2005/8/layout/vList2"/>
    <dgm:cxn modelId="{D21E9841-6D6C-4202-8BF4-2258746EDF39}" srcId="{DE04F362-8BFF-46BF-AE7C-428ABE209B2B}" destId="{F0010701-57B9-4AAF-B142-B853193F58F0}" srcOrd="0" destOrd="0" parTransId="{CAB5498F-01F2-488C-AA49-98AE72113FBD}" sibTransId="{55B2CD1E-48A1-41A9-9615-296044F655C0}"/>
    <dgm:cxn modelId="{5AC8A651-7AFE-4F75-8554-3A4909FEB210}" type="presOf" srcId="{DE04F362-8BFF-46BF-AE7C-428ABE209B2B}" destId="{92D6DB5E-B9A6-4496-9684-BDC50EEF4FB8}" srcOrd="0" destOrd="0" presId="urn:microsoft.com/office/officeart/2005/8/layout/vList2"/>
    <dgm:cxn modelId="{07499075-6484-4421-BB90-C30A3DAFF392}" type="presOf" srcId="{8D747216-E212-438A-A293-B7F3B2952460}" destId="{EFA837A3-6030-43DE-BA1C-15D66A8B0582}" srcOrd="0" destOrd="1" presId="urn:microsoft.com/office/officeart/2005/8/layout/vList2"/>
    <dgm:cxn modelId="{8211118C-3FF7-491F-9C06-C4C413933DC0}" srcId="{27ED1754-7D10-4EC6-BB56-C1ED9FFF107F}" destId="{7E1AB7F4-2F08-4BB9-8FF3-204114C4AC3B}" srcOrd="0" destOrd="0" parTransId="{AD5C6E0A-ED0B-4638-B7F5-9F8AAA9DDEFF}" sibTransId="{59E7D39C-FC17-43B0-973F-6CADA0E8FC78}"/>
    <dgm:cxn modelId="{09CA60B5-7A72-4F33-BE45-BBB2E9D50EBA}" type="presOf" srcId="{7AE39E9C-C37E-4553-90E1-587FA12A64FB}" destId="{CB6A537A-015F-485F-A575-EC53FD052034}" srcOrd="0" destOrd="1" presId="urn:microsoft.com/office/officeart/2005/8/layout/vList2"/>
    <dgm:cxn modelId="{7B5A25CB-C8B4-43FA-9E2C-5299B5969F06}" srcId="{27ED1754-7D10-4EC6-BB56-C1ED9FFF107F}" destId="{DE04F362-8BFF-46BF-AE7C-428ABE209B2B}" srcOrd="1" destOrd="0" parTransId="{5D5A6250-581F-4B9C-B829-7E6BF833094F}" sibTransId="{A03DF0BF-78CE-44BB-B808-9FAF37CE7ACA}"/>
    <dgm:cxn modelId="{7CF9F9D1-9B6D-47EE-8669-F5A625905E16}" srcId="{DE04F362-8BFF-46BF-AE7C-428ABE209B2B}" destId="{7AE39E9C-C37E-4553-90E1-587FA12A64FB}" srcOrd="1" destOrd="0" parTransId="{ED057AA1-F7A3-4D9B-8648-1B2E243C78DB}" sibTransId="{EE36B13B-B10B-4C2A-A79E-B02E3F854FD2}"/>
    <dgm:cxn modelId="{97AB15D4-33FA-4D5A-AF79-74D9C1628C8E}" type="presOf" srcId="{A84040E3-4162-49E5-99CC-CF1215F1083A}" destId="{EFA837A3-6030-43DE-BA1C-15D66A8B0582}" srcOrd="0" destOrd="0" presId="urn:microsoft.com/office/officeart/2005/8/layout/vList2"/>
    <dgm:cxn modelId="{78B2B4FF-E76C-4EB9-8C1D-F0387454E019}" type="presOf" srcId="{F0010701-57B9-4AAF-B142-B853193F58F0}" destId="{CB6A537A-015F-485F-A575-EC53FD052034}" srcOrd="0" destOrd="0" presId="urn:microsoft.com/office/officeart/2005/8/layout/vList2"/>
    <dgm:cxn modelId="{BDC88625-C247-4D99-B772-D847AA5426FF}" type="presParOf" srcId="{0987A7B6-C701-4ED6-B01F-A2808FA3DBB7}" destId="{651BDABC-1D13-418D-BD56-AF504FE35891}" srcOrd="0" destOrd="0" presId="urn:microsoft.com/office/officeart/2005/8/layout/vList2"/>
    <dgm:cxn modelId="{28EDC547-8F63-44C8-9841-9252567ED412}" type="presParOf" srcId="{0987A7B6-C701-4ED6-B01F-A2808FA3DBB7}" destId="{EFA837A3-6030-43DE-BA1C-15D66A8B0582}" srcOrd="1" destOrd="0" presId="urn:microsoft.com/office/officeart/2005/8/layout/vList2"/>
    <dgm:cxn modelId="{BE316164-D570-4E63-8AED-60D96627FBF5}" type="presParOf" srcId="{0987A7B6-C701-4ED6-B01F-A2808FA3DBB7}" destId="{92D6DB5E-B9A6-4496-9684-BDC50EEF4FB8}" srcOrd="2" destOrd="0" presId="urn:microsoft.com/office/officeart/2005/8/layout/vList2"/>
    <dgm:cxn modelId="{8DB656B4-C49C-4A38-A054-6966B470C508}" type="presParOf" srcId="{0987A7B6-C701-4ED6-B01F-A2808FA3DBB7}" destId="{CB6A537A-015F-485F-A575-EC53FD05203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C4BCA-557E-4F0D-858E-270A38BBBD6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84FDC1-7BE7-4D7D-9DED-7BF0BBB366E1}">
      <dgm:prSet/>
      <dgm:spPr/>
      <dgm:t>
        <a:bodyPr/>
        <a:lstStyle/>
        <a:p>
          <a:r>
            <a:rPr lang="en-US" b="0" i="0" dirty="0"/>
            <a:t>Europe is different from rest of the continents in terms of purchase decision and usage of smartphones.</a:t>
          </a:r>
          <a:endParaRPr lang="en-US" dirty="0"/>
        </a:p>
      </dgm:t>
    </dgm:pt>
    <dgm:pt modelId="{933188E8-DE0D-4AFB-B608-8025C2BE735E}" type="parTrans" cxnId="{E2D3B78B-5364-47AD-B38D-4D5E6E33B63F}">
      <dgm:prSet/>
      <dgm:spPr/>
      <dgm:t>
        <a:bodyPr/>
        <a:lstStyle/>
        <a:p>
          <a:endParaRPr lang="en-US"/>
        </a:p>
      </dgm:t>
    </dgm:pt>
    <dgm:pt modelId="{375C449A-22A0-4A79-9B47-BCFC62C4A0C7}" type="sibTrans" cxnId="{E2D3B78B-5364-47AD-B38D-4D5E6E33B63F}">
      <dgm:prSet/>
      <dgm:spPr/>
      <dgm:t>
        <a:bodyPr/>
        <a:lstStyle/>
        <a:p>
          <a:endParaRPr lang="en-US"/>
        </a:p>
      </dgm:t>
    </dgm:pt>
    <dgm:pt modelId="{1FB5E942-5265-44CA-9EA8-56BF94732F43}">
      <dgm:prSet/>
      <dgm:spPr/>
      <dgm:t>
        <a:bodyPr/>
        <a:lstStyle/>
        <a:p>
          <a:r>
            <a:rPr lang="en-US" dirty="0"/>
            <a:t>Countries from Asia and South America show same usage patterns.</a:t>
          </a:r>
        </a:p>
      </dgm:t>
    </dgm:pt>
    <dgm:pt modelId="{F7655196-55D8-467E-88E8-06962EFC3BB7}" type="parTrans" cxnId="{45665D37-FA6F-4A57-8C94-7E4E815F9EAF}">
      <dgm:prSet/>
      <dgm:spPr/>
      <dgm:t>
        <a:bodyPr/>
        <a:lstStyle/>
        <a:p>
          <a:endParaRPr lang="en-US"/>
        </a:p>
      </dgm:t>
    </dgm:pt>
    <dgm:pt modelId="{D1ABC589-7317-4116-BBB0-667A2276EBC6}" type="sibTrans" cxnId="{45665D37-FA6F-4A57-8C94-7E4E815F9EAF}">
      <dgm:prSet/>
      <dgm:spPr/>
      <dgm:t>
        <a:bodyPr/>
        <a:lstStyle/>
        <a:p>
          <a:endParaRPr lang="en-US"/>
        </a:p>
      </dgm:t>
    </dgm:pt>
    <dgm:pt modelId="{B154496E-2AAD-42B3-B417-9F784915493A}">
      <dgm:prSet/>
      <dgm:spPr/>
      <dgm:t>
        <a:bodyPr/>
        <a:lstStyle/>
        <a:p>
          <a:r>
            <a:rPr lang="en-US" dirty="0"/>
            <a:t>Purchase decision is inversely related to the apps on mobile</a:t>
          </a:r>
        </a:p>
      </dgm:t>
    </dgm:pt>
    <dgm:pt modelId="{1D550727-8EAF-4423-B4C0-D25631A92789}" type="parTrans" cxnId="{B8FC7004-2949-407E-8F1C-00ABB388EA15}">
      <dgm:prSet/>
      <dgm:spPr/>
      <dgm:t>
        <a:bodyPr/>
        <a:lstStyle/>
        <a:p>
          <a:endParaRPr lang="en-US"/>
        </a:p>
      </dgm:t>
    </dgm:pt>
    <dgm:pt modelId="{4188E6A5-5611-4F9C-BD39-2C227BBD9925}" type="sibTrans" cxnId="{B8FC7004-2949-407E-8F1C-00ABB388EA15}">
      <dgm:prSet/>
      <dgm:spPr/>
      <dgm:t>
        <a:bodyPr/>
        <a:lstStyle/>
        <a:p>
          <a:endParaRPr lang="en-US"/>
        </a:p>
      </dgm:t>
    </dgm:pt>
    <dgm:pt modelId="{6B41DDCF-9DDF-4C61-A4EF-6D98E06AD809}">
      <dgm:prSet/>
      <dgm:spPr/>
      <dgm:t>
        <a:bodyPr/>
        <a:lstStyle/>
        <a:p>
          <a:r>
            <a:rPr lang="en-US" dirty="0"/>
            <a:t>Purchase decision is directly related to frequency of phone usage for emails</a:t>
          </a:r>
        </a:p>
      </dgm:t>
    </dgm:pt>
    <dgm:pt modelId="{8066DF7B-0E47-483A-A1DE-BA829201DC2E}" type="parTrans" cxnId="{E1B95C70-6FC3-4610-83EE-C9C2B46E8AA3}">
      <dgm:prSet/>
      <dgm:spPr/>
      <dgm:t>
        <a:bodyPr/>
        <a:lstStyle/>
        <a:p>
          <a:endParaRPr lang="en-US"/>
        </a:p>
      </dgm:t>
    </dgm:pt>
    <dgm:pt modelId="{C3035A88-CA28-490C-8B51-C1BF35567498}" type="sibTrans" cxnId="{E1B95C70-6FC3-4610-83EE-C9C2B46E8AA3}">
      <dgm:prSet/>
      <dgm:spPr/>
      <dgm:t>
        <a:bodyPr/>
        <a:lstStyle/>
        <a:p>
          <a:endParaRPr lang="en-US"/>
        </a:p>
      </dgm:t>
    </dgm:pt>
    <dgm:pt modelId="{9D5DC685-2EBC-442E-AB2C-93E9F1BD3F1A}">
      <dgm:prSet/>
      <dgm:spPr/>
      <dgm:t>
        <a:bodyPr/>
        <a:lstStyle/>
        <a:p>
          <a:r>
            <a:rPr lang="en-US" dirty="0"/>
            <a:t>Purchase decision is not related to frequency of Computer usage for emails.</a:t>
          </a:r>
        </a:p>
      </dgm:t>
    </dgm:pt>
    <dgm:pt modelId="{7821252E-93D8-4737-94A4-89B811607DC0}" type="parTrans" cxnId="{79EC7F7B-A49E-4CAA-BF10-27D10CF823C2}">
      <dgm:prSet/>
      <dgm:spPr/>
      <dgm:t>
        <a:bodyPr/>
        <a:lstStyle/>
        <a:p>
          <a:endParaRPr lang="en-US"/>
        </a:p>
      </dgm:t>
    </dgm:pt>
    <dgm:pt modelId="{A1B6F5AD-F502-4A68-B2A8-CEDB979B1164}" type="sibTrans" cxnId="{79EC7F7B-A49E-4CAA-BF10-27D10CF823C2}">
      <dgm:prSet/>
      <dgm:spPr/>
      <dgm:t>
        <a:bodyPr/>
        <a:lstStyle/>
        <a:p>
          <a:endParaRPr lang="en-US"/>
        </a:p>
      </dgm:t>
    </dgm:pt>
    <dgm:pt modelId="{20DD12AB-E8DB-46BC-BFFE-1D94920BAAAA}" type="pres">
      <dgm:prSet presAssocID="{DDAC4BCA-557E-4F0D-858E-270A38BBBD61}" presName="linear" presStyleCnt="0">
        <dgm:presLayoutVars>
          <dgm:animLvl val="lvl"/>
          <dgm:resizeHandles val="exact"/>
        </dgm:presLayoutVars>
      </dgm:prSet>
      <dgm:spPr/>
    </dgm:pt>
    <dgm:pt modelId="{2FFB3657-F314-40C9-8573-97A303F83AFF}" type="pres">
      <dgm:prSet presAssocID="{AD84FDC1-7BE7-4D7D-9DED-7BF0BBB366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5E95B3-DCAC-4CEB-AD4A-F92A00E4D8B0}" type="pres">
      <dgm:prSet presAssocID="{375C449A-22A0-4A79-9B47-BCFC62C4A0C7}" presName="spacer" presStyleCnt="0"/>
      <dgm:spPr/>
    </dgm:pt>
    <dgm:pt modelId="{CDC6F8AF-79A3-4530-9B3A-DAE23F0E36AB}" type="pres">
      <dgm:prSet presAssocID="{1FB5E942-5265-44CA-9EA8-56BF94732F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5533254-0EB9-4D25-97C8-90278049E503}" type="pres">
      <dgm:prSet presAssocID="{D1ABC589-7317-4116-BBB0-667A2276EBC6}" presName="spacer" presStyleCnt="0"/>
      <dgm:spPr/>
    </dgm:pt>
    <dgm:pt modelId="{3EB20405-B021-4503-9C55-7D86E3CF015F}" type="pres">
      <dgm:prSet presAssocID="{B154496E-2AAD-42B3-B417-9F78491549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265BEFC-06E6-44D4-945D-C9B0028AF58C}" type="pres">
      <dgm:prSet presAssocID="{4188E6A5-5611-4F9C-BD39-2C227BBD9925}" presName="spacer" presStyleCnt="0"/>
      <dgm:spPr/>
    </dgm:pt>
    <dgm:pt modelId="{6089439C-7AD2-4E54-A62D-7C7470A16A65}" type="pres">
      <dgm:prSet presAssocID="{6B41DDCF-9DDF-4C61-A4EF-6D98E06AD80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996870C-5EF5-4B2E-A743-AF8AF9831C26}" type="pres">
      <dgm:prSet presAssocID="{C3035A88-CA28-490C-8B51-C1BF35567498}" presName="spacer" presStyleCnt="0"/>
      <dgm:spPr/>
    </dgm:pt>
    <dgm:pt modelId="{059233F5-255C-4FFA-A1BA-A1B30482D304}" type="pres">
      <dgm:prSet presAssocID="{9D5DC685-2EBC-442E-AB2C-93E9F1BD3F1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8FC7004-2949-407E-8F1C-00ABB388EA15}" srcId="{DDAC4BCA-557E-4F0D-858E-270A38BBBD61}" destId="{B154496E-2AAD-42B3-B417-9F784915493A}" srcOrd="2" destOrd="0" parTransId="{1D550727-8EAF-4423-B4C0-D25631A92789}" sibTransId="{4188E6A5-5611-4F9C-BD39-2C227BBD9925}"/>
    <dgm:cxn modelId="{960D4331-C7A5-4120-B99A-18FAB9C34C5D}" type="presOf" srcId="{9D5DC685-2EBC-442E-AB2C-93E9F1BD3F1A}" destId="{059233F5-255C-4FFA-A1BA-A1B30482D304}" srcOrd="0" destOrd="0" presId="urn:microsoft.com/office/officeart/2005/8/layout/vList2"/>
    <dgm:cxn modelId="{45665D37-FA6F-4A57-8C94-7E4E815F9EAF}" srcId="{DDAC4BCA-557E-4F0D-858E-270A38BBBD61}" destId="{1FB5E942-5265-44CA-9EA8-56BF94732F43}" srcOrd="1" destOrd="0" parTransId="{F7655196-55D8-467E-88E8-06962EFC3BB7}" sibTransId="{D1ABC589-7317-4116-BBB0-667A2276EBC6}"/>
    <dgm:cxn modelId="{F7D2AB38-FB19-4238-8040-C3C7F92493C2}" type="presOf" srcId="{AD84FDC1-7BE7-4D7D-9DED-7BF0BBB366E1}" destId="{2FFB3657-F314-40C9-8573-97A303F83AFF}" srcOrd="0" destOrd="0" presId="urn:microsoft.com/office/officeart/2005/8/layout/vList2"/>
    <dgm:cxn modelId="{4E512A47-4244-4A41-AD06-6D4BC3B70051}" type="presOf" srcId="{B154496E-2AAD-42B3-B417-9F784915493A}" destId="{3EB20405-B021-4503-9C55-7D86E3CF015F}" srcOrd="0" destOrd="0" presId="urn:microsoft.com/office/officeart/2005/8/layout/vList2"/>
    <dgm:cxn modelId="{E1B95C70-6FC3-4610-83EE-C9C2B46E8AA3}" srcId="{DDAC4BCA-557E-4F0D-858E-270A38BBBD61}" destId="{6B41DDCF-9DDF-4C61-A4EF-6D98E06AD809}" srcOrd="3" destOrd="0" parTransId="{8066DF7B-0E47-483A-A1DE-BA829201DC2E}" sibTransId="{C3035A88-CA28-490C-8B51-C1BF35567498}"/>
    <dgm:cxn modelId="{FC00447A-E137-45A9-A2DA-A5AB10E9F106}" type="presOf" srcId="{6B41DDCF-9DDF-4C61-A4EF-6D98E06AD809}" destId="{6089439C-7AD2-4E54-A62D-7C7470A16A65}" srcOrd="0" destOrd="0" presId="urn:microsoft.com/office/officeart/2005/8/layout/vList2"/>
    <dgm:cxn modelId="{79EC7F7B-A49E-4CAA-BF10-27D10CF823C2}" srcId="{DDAC4BCA-557E-4F0D-858E-270A38BBBD61}" destId="{9D5DC685-2EBC-442E-AB2C-93E9F1BD3F1A}" srcOrd="4" destOrd="0" parTransId="{7821252E-93D8-4737-94A4-89B811607DC0}" sibTransId="{A1B6F5AD-F502-4A68-B2A8-CEDB979B1164}"/>
    <dgm:cxn modelId="{E2D3B78B-5364-47AD-B38D-4D5E6E33B63F}" srcId="{DDAC4BCA-557E-4F0D-858E-270A38BBBD61}" destId="{AD84FDC1-7BE7-4D7D-9DED-7BF0BBB366E1}" srcOrd="0" destOrd="0" parTransId="{933188E8-DE0D-4AFB-B608-8025C2BE735E}" sibTransId="{375C449A-22A0-4A79-9B47-BCFC62C4A0C7}"/>
    <dgm:cxn modelId="{DC3F05BB-68FA-4B48-B935-2BA4471C98C3}" type="presOf" srcId="{1FB5E942-5265-44CA-9EA8-56BF94732F43}" destId="{CDC6F8AF-79A3-4530-9B3A-DAE23F0E36AB}" srcOrd="0" destOrd="0" presId="urn:microsoft.com/office/officeart/2005/8/layout/vList2"/>
    <dgm:cxn modelId="{37868FD1-2F9D-4C09-81D7-EAD7A758DA93}" type="presOf" srcId="{DDAC4BCA-557E-4F0D-858E-270A38BBBD61}" destId="{20DD12AB-E8DB-46BC-BFFE-1D94920BAAAA}" srcOrd="0" destOrd="0" presId="urn:microsoft.com/office/officeart/2005/8/layout/vList2"/>
    <dgm:cxn modelId="{3AD93EFE-E2FF-4EE9-8D2D-F11FF81FE566}" type="presParOf" srcId="{20DD12AB-E8DB-46BC-BFFE-1D94920BAAAA}" destId="{2FFB3657-F314-40C9-8573-97A303F83AFF}" srcOrd="0" destOrd="0" presId="urn:microsoft.com/office/officeart/2005/8/layout/vList2"/>
    <dgm:cxn modelId="{03214CF1-9448-40D2-BDF1-E210A107FEBF}" type="presParOf" srcId="{20DD12AB-E8DB-46BC-BFFE-1D94920BAAAA}" destId="{B55E95B3-DCAC-4CEB-AD4A-F92A00E4D8B0}" srcOrd="1" destOrd="0" presId="urn:microsoft.com/office/officeart/2005/8/layout/vList2"/>
    <dgm:cxn modelId="{EBA9D7AC-72BF-424E-8F4D-080359A3719C}" type="presParOf" srcId="{20DD12AB-E8DB-46BC-BFFE-1D94920BAAAA}" destId="{CDC6F8AF-79A3-4530-9B3A-DAE23F0E36AB}" srcOrd="2" destOrd="0" presId="urn:microsoft.com/office/officeart/2005/8/layout/vList2"/>
    <dgm:cxn modelId="{D5551115-73A6-4C48-9D16-C310328FAB8B}" type="presParOf" srcId="{20DD12AB-E8DB-46BC-BFFE-1D94920BAAAA}" destId="{A5533254-0EB9-4D25-97C8-90278049E503}" srcOrd="3" destOrd="0" presId="urn:microsoft.com/office/officeart/2005/8/layout/vList2"/>
    <dgm:cxn modelId="{5AB7A77A-AAE5-41FB-AAF0-24673B290C27}" type="presParOf" srcId="{20DD12AB-E8DB-46BC-BFFE-1D94920BAAAA}" destId="{3EB20405-B021-4503-9C55-7D86E3CF015F}" srcOrd="4" destOrd="0" presId="urn:microsoft.com/office/officeart/2005/8/layout/vList2"/>
    <dgm:cxn modelId="{8259EAD0-E214-4660-8348-97A65B3A3EA9}" type="presParOf" srcId="{20DD12AB-E8DB-46BC-BFFE-1D94920BAAAA}" destId="{C265BEFC-06E6-44D4-945D-C9B0028AF58C}" srcOrd="5" destOrd="0" presId="urn:microsoft.com/office/officeart/2005/8/layout/vList2"/>
    <dgm:cxn modelId="{FFB20F3D-5064-4382-B0C9-AE69A98A8C71}" type="presParOf" srcId="{20DD12AB-E8DB-46BC-BFFE-1D94920BAAAA}" destId="{6089439C-7AD2-4E54-A62D-7C7470A16A65}" srcOrd="6" destOrd="0" presId="urn:microsoft.com/office/officeart/2005/8/layout/vList2"/>
    <dgm:cxn modelId="{F770DB18-0B72-406D-BAC9-06851B29AD11}" type="presParOf" srcId="{20DD12AB-E8DB-46BC-BFFE-1D94920BAAAA}" destId="{E996870C-5EF5-4B2E-A743-AF8AF9831C26}" srcOrd="7" destOrd="0" presId="urn:microsoft.com/office/officeart/2005/8/layout/vList2"/>
    <dgm:cxn modelId="{990643E2-B8E2-49A4-8DD8-65A5C1CD6F89}" type="presParOf" srcId="{20DD12AB-E8DB-46BC-BFFE-1D94920BAAAA}" destId="{059233F5-255C-4FFA-A1BA-A1B30482D30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BBDBAF-4AF2-47C3-BED8-0B1DC04A70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F845F2-DBE5-44EE-9F37-276F02000593}">
      <dgm:prSet/>
      <dgm:spPr/>
      <dgm:t>
        <a:bodyPr/>
        <a:lstStyle/>
        <a:p>
          <a:r>
            <a:rPr lang="en-US"/>
            <a:t>When we project our observations onto the two components we can say that the developed and developing countries purchase and use smartphones differently. (same as in pca)</a:t>
          </a:r>
        </a:p>
      </dgm:t>
    </dgm:pt>
    <dgm:pt modelId="{2CBAD110-A2CC-4C75-890D-A908A46FB4A8}" type="parTrans" cxnId="{784769B5-4303-46FB-9D15-7376F264E05D}">
      <dgm:prSet/>
      <dgm:spPr/>
      <dgm:t>
        <a:bodyPr/>
        <a:lstStyle/>
        <a:p>
          <a:endParaRPr lang="en-US"/>
        </a:p>
      </dgm:t>
    </dgm:pt>
    <dgm:pt modelId="{9C31996F-874B-4F17-8935-28D6EDAAB954}" type="sibTrans" cxnId="{784769B5-4303-46FB-9D15-7376F264E05D}">
      <dgm:prSet/>
      <dgm:spPr/>
      <dgm:t>
        <a:bodyPr/>
        <a:lstStyle/>
        <a:p>
          <a:endParaRPr lang="en-US"/>
        </a:p>
      </dgm:t>
    </dgm:pt>
    <dgm:pt modelId="{F4DF901F-F3EB-477F-BE2D-86A15FA0FFE5}">
      <dgm:prSet/>
      <dgm:spPr/>
      <dgm:t>
        <a:bodyPr/>
        <a:lstStyle/>
        <a:p>
          <a:r>
            <a:rPr lang="en-US"/>
            <a:t>PD 1 is explained by DIM 1</a:t>
          </a:r>
        </a:p>
      </dgm:t>
    </dgm:pt>
    <dgm:pt modelId="{15FC1B56-8DE5-469B-B7AE-C967F9C7D1D3}" type="parTrans" cxnId="{FD7691A8-F52C-4D6A-8700-FFE8A129A0F3}">
      <dgm:prSet/>
      <dgm:spPr/>
      <dgm:t>
        <a:bodyPr/>
        <a:lstStyle/>
        <a:p>
          <a:endParaRPr lang="en-US"/>
        </a:p>
      </dgm:t>
    </dgm:pt>
    <dgm:pt modelId="{E3D0AF0F-E111-4560-B599-496B1C4928F2}" type="sibTrans" cxnId="{FD7691A8-F52C-4D6A-8700-FFE8A129A0F3}">
      <dgm:prSet/>
      <dgm:spPr/>
      <dgm:t>
        <a:bodyPr/>
        <a:lstStyle/>
        <a:p>
          <a:endParaRPr lang="en-US"/>
        </a:p>
      </dgm:t>
    </dgm:pt>
    <dgm:pt modelId="{EBDB2F09-A03D-4A61-B3B7-4DD26C76BA57}">
      <dgm:prSet/>
      <dgm:spPr/>
      <dgm:t>
        <a:bodyPr/>
        <a:lstStyle/>
        <a:p>
          <a:r>
            <a:rPr lang="en-US"/>
            <a:t>PD2 is  explained by DIM 2 AND DIM 1</a:t>
          </a:r>
        </a:p>
      </dgm:t>
    </dgm:pt>
    <dgm:pt modelId="{FDCC0BA7-7B7A-4CEE-AD5A-E42FBE7E6BE8}" type="parTrans" cxnId="{9B8A2DF8-CB95-4936-A8E9-D447381672FD}">
      <dgm:prSet/>
      <dgm:spPr/>
      <dgm:t>
        <a:bodyPr/>
        <a:lstStyle/>
        <a:p>
          <a:endParaRPr lang="en-US"/>
        </a:p>
      </dgm:t>
    </dgm:pt>
    <dgm:pt modelId="{E3CBBC71-0221-400D-9BB0-0B0F3DCE9835}" type="sibTrans" cxnId="{9B8A2DF8-CB95-4936-A8E9-D447381672FD}">
      <dgm:prSet/>
      <dgm:spPr/>
      <dgm:t>
        <a:bodyPr/>
        <a:lstStyle/>
        <a:p>
          <a:endParaRPr lang="en-US"/>
        </a:p>
      </dgm:t>
    </dgm:pt>
    <dgm:pt modelId="{6A1BB356-C141-41D8-87A2-FD81768127BD}">
      <dgm:prSet/>
      <dgm:spPr/>
      <dgm:t>
        <a:bodyPr/>
        <a:lstStyle/>
        <a:p>
          <a:r>
            <a:rPr lang="en-US"/>
            <a:t>PD 3 is explained more by DIM 1</a:t>
          </a:r>
        </a:p>
      </dgm:t>
    </dgm:pt>
    <dgm:pt modelId="{E56170D5-581E-4AB0-B310-C97412853F71}" type="parTrans" cxnId="{C625A191-44A7-4B21-B128-D62D034EF397}">
      <dgm:prSet/>
      <dgm:spPr/>
      <dgm:t>
        <a:bodyPr/>
        <a:lstStyle/>
        <a:p>
          <a:endParaRPr lang="en-US"/>
        </a:p>
      </dgm:t>
    </dgm:pt>
    <dgm:pt modelId="{91CA8720-A3E9-4FF0-9307-7349041E1D03}" type="sibTrans" cxnId="{C625A191-44A7-4B21-B128-D62D034EF397}">
      <dgm:prSet/>
      <dgm:spPr/>
      <dgm:t>
        <a:bodyPr/>
        <a:lstStyle/>
        <a:p>
          <a:endParaRPr lang="en-US"/>
        </a:p>
      </dgm:t>
    </dgm:pt>
    <dgm:pt modelId="{C28FE557-406F-4220-8BDF-E4E8C7432349}" type="pres">
      <dgm:prSet presAssocID="{4DBBDBAF-4AF2-47C3-BED8-0B1DC04A70F3}" presName="root" presStyleCnt="0">
        <dgm:presLayoutVars>
          <dgm:dir/>
          <dgm:resizeHandles val="exact"/>
        </dgm:presLayoutVars>
      </dgm:prSet>
      <dgm:spPr/>
    </dgm:pt>
    <dgm:pt modelId="{08DA801D-F83A-4129-B7F6-1180BD67F0C4}" type="pres">
      <dgm:prSet presAssocID="{E3F845F2-DBE5-44EE-9F37-276F02000593}" presName="compNode" presStyleCnt="0"/>
      <dgm:spPr/>
    </dgm:pt>
    <dgm:pt modelId="{081528A1-FDB4-4CEE-BE42-BC5B0CD17E97}" type="pres">
      <dgm:prSet presAssocID="{E3F845F2-DBE5-44EE-9F37-276F02000593}" presName="bgRect" presStyleLbl="bgShp" presStyleIdx="0" presStyleCnt="4"/>
      <dgm:spPr/>
    </dgm:pt>
    <dgm:pt modelId="{6BAA3606-E060-4BAF-9ECA-52B055AE2824}" type="pres">
      <dgm:prSet presAssocID="{E3F845F2-DBE5-44EE-9F37-276F020005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603CF62-F494-4EB1-B2F2-3E2B25D3F933}" type="pres">
      <dgm:prSet presAssocID="{E3F845F2-DBE5-44EE-9F37-276F02000593}" presName="spaceRect" presStyleCnt="0"/>
      <dgm:spPr/>
    </dgm:pt>
    <dgm:pt modelId="{B32E8B79-FA20-46CB-9B95-1608F46D50B9}" type="pres">
      <dgm:prSet presAssocID="{E3F845F2-DBE5-44EE-9F37-276F02000593}" presName="parTx" presStyleLbl="revTx" presStyleIdx="0" presStyleCnt="4">
        <dgm:presLayoutVars>
          <dgm:chMax val="0"/>
          <dgm:chPref val="0"/>
        </dgm:presLayoutVars>
      </dgm:prSet>
      <dgm:spPr/>
    </dgm:pt>
    <dgm:pt modelId="{B2FAA3EA-7CA0-4CFA-B8C5-AB589B5E37F9}" type="pres">
      <dgm:prSet presAssocID="{9C31996F-874B-4F17-8935-28D6EDAAB954}" presName="sibTrans" presStyleCnt="0"/>
      <dgm:spPr/>
    </dgm:pt>
    <dgm:pt modelId="{78BDDBAB-D077-4357-9B12-6513A053172C}" type="pres">
      <dgm:prSet presAssocID="{F4DF901F-F3EB-477F-BE2D-86A15FA0FFE5}" presName="compNode" presStyleCnt="0"/>
      <dgm:spPr/>
    </dgm:pt>
    <dgm:pt modelId="{9C987DF9-7F3D-4008-9593-F36670DDE212}" type="pres">
      <dgm:prSet presAssocID="{F4DF901F-F3EB-477F-BE2D-86A15FA0FFE5}" presName="bgRect" presStyleLbl="bgShp" presStyleIdx="1" presStyleCnt="4"/>
      <dgm:spPr/>
    </dgm:pt>
    <dgm:pt modelId="{09E825F3-4762-434E-9DF7-D33C7ADCBC45}" type="pres">
      <dgm:prSet presAssocID="{F4DF901F-F3EB-477F-BE2D-86A15FA0FF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pes"/>
        </a:ext>
      </dgm:extLst>
    </dgm:pt>
    <dgm:pt modelId="{5F8DDE96-2ACF-4533-A47A-E6E4E16BD9A5}" type="pres">
      <dgm:prSet presAssocID="{F4DF901F-F3EB-477F-BE2D-86A15FA0FFE5}" presName="spaceRect" presStyleCnt="0"/>
      <dgm:spPr/>
    </dgm:pt>
    <dgm:pt modelId="{ABFEBB9D-DA0E-4567-A072-803DAB5A3171}" type="pres">
      <dgm:prSet presAssocID="{F4DF901F-F3EB-477F-BE2D-86A15FA0FFE5}" presName="parTx" presStyleLbl="revTx" presStyleIdx="1" presStyleCnt="4">
        <dgm:presLayoutVars>
          <dgm:chMax val="0"/>
          <dgm:chPref val="0"/>
        </dgm:presLayoutVars>
      </dgm:prSet>
      <dgm:spPr/>
    </dgm:pt>
    <dgm:pt modelId="{CEE1164D-53AA-415B-BCAD-14FFBDA3C339}" type="pres">
      <dgm:prSet presAssocID="{E3D0AF0F-E111-4560-B599-496B1C4928F2}" presName="sibTrans" presStyleCnt="0"/>
      <dgm:spPr/>
    </dgm:pt>
    <dgm:pt modelId="{9DE16E5A-66CB-4AC3-868D-395F4B116DE1}" type="pres">
      <dgm:prSet presAssocID="{EBDB2F09-A03D-4A61-B3B7-4DD26C76BA57}" presName="compNode" presStyleCnt="0"/>
      <dgm:spPr/>
    </dgm:pt>
    <dgm:pt modelId="{BE24C65B-BDCC-41D5-8CEB-C8211270E818}" type="pres">
      <dgm:prSet presAssocID="{EBDB2F09-A03D-4A61-B3B7-4DD26C76BA57}" presName="bgRect" presStyleLbl="bgShp" presStyleIdx="2" presStyleCnt="4"/>
      <dgm:spPr/>
    </dgm:pt>
    <dgm:pt modelId="{2AAD20F7-1DEC-48E1-B9AF-570675AA3EFA}" type="pres">
      <dgm:prSet presAssocID="{EBDB2F09-A03D-4A61-B3B7-4DD26C76BA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eakfast"/>
        </a:ext>
      </dgm:extLst>
    </dgm:pt>
    <dgm:pt modelId="{76580734-D3D9-4696-A97B-50375E491CC4}" type="pres">
      <dgm:prSet presAssocID="{EBDB2F09-A03D-4A61-B3B7-4DD26C76BA57}" presName="spaceRect" presStyleCnt="0"/>
      <dgm:spPr/>
    </dgm:pt>
    <dgm:pt modelId="{3EBB642C-8FBE-4B5B-82CD-60FE9A1B6ADF}" type="pres">
      <dgm:prSet presAssocID="{EBDB2F09-A03D-4A61-B3B7-4DD26C76BA57}" presName="parTx" presStyleLbl="revTx" presStyleIdx="2" presStyleCnt="4">
        <dgm:presLayoutVars>
          <dgm:chMax val="0"/>
          <dgm:chPref val="0"/>
        </dgm:presLayoutVars>
      </dgm:prSet>
      <dgm:spPr/>
    </dgm:pt>
    <dgm:pt modelId="{D7512427-53B2-4BD1-B5AD-2C1DCD62CDC3}" type="pres">
      <dgm:prSet presAssocID="{E3CBBC71-0221-400D-9BB0-0B0F3DCE9835}" presName="sibTrans" presStyleCnt="0"/>
      <dgm:spPr/>
    </dgm:pt>
    <dgm:pt modelId="{379123B9-61B2-4C91-A5BC-C099C823C207}" type="pres">
      <dgm:prSet presAssocID="{6A1BB356-C141-41D8-87A2-FD81768127BD}" presName="compNode" presStyleCnt="0"/>
      <dgm:spPr/>
    </dgm:pt>
    <dgm:pt modelId="{1D2D6F36-124C-46D8-9929-D46223ACEC93}" type="pres">
      <dgm:prSet presAssocID="{6A1BB356-C141-41D8-87A2-FD81768127BD}" presName="bgRect" presStyleLbl="bgShp" presStyleIdx="3" presStyleCnt="4"/>
      <dgm:spPr/>
    </dgm:pt>
    <dgm:pt modelId="{47104CAE-AA03-4AD4-B50E-E43DA91BD2AE}" type="pres">
      <dgm:prSet presAssocID="{6A1BB356-C141-41D8-87A2-FD81768127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1C591432-755F-468D-8C30-1F6DBF1C52BD}" type="pres">
      <dgm:prSet presAssocID="{6A1BB356-C141-41D8-87A2-FD81768127BD}" presName="spaceRect" presStyleCnt="0"/>
      <dgm:spPr/>
    </dgm:pt>
    <dgm:pt modelId="{B7A6AD17-4620-4EF7-ACE3-0645752B30C5}" type="pres">
      <dgm:prSet presAssocID="{6A1BB356-C141-41D8-87A2-FD81768127B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CC4B61F-B630-4B43-A05A-541C3ED415D7}" type="presOf" srcId="{F4DF901F-F3EB-477F-BE2D-86A15FA0FFE5}" destId="{ABFEBB9D-DA0E-4567-A072-803DAB5A3171}" srcOrd="0" destOrd="0" presId="urn:microsoft.com/office/officeart/2018/2/layout/IconVerticalSolidList"/>
    <dgm:cxn modelId="{40837336-27FC-4636-8F9A-B204BE4B7C0D}" type="presOf" srcId="{4DBBDBAF-4AF2-47C3-BED8-0B1DC04A70F3}" destId="{C28FE557-406F-4220-8BDF-E4E8C7432349}" srcOrd="0" destOrd="0" presId="urn:microsoft.com/office/officeart/2018/2/layout/IconVerticalSolidList"/>
    <dgm:cxn modelId="{679DC571-4EE7-4E77-AAC0-089ED4C9B9D3}" type="presOf" srcId="{6A1BB356-C141-41D8-87A2-FD81768127BD}" destId="{B7A6AD17-4620-4EF7-ACE3-0645752B30C5}" srcOrd="0" destOrd="0" presId="urn:microsoft.com/office/officeart/2018/2/layout/IconVerticalSolidList"/>
    <dgm:cxn modelId="{CD837B55-CFD7-462D-B1E7-D075F7814978}" type="presOf" srcId="{E3F845F2-DBE5-44EE-9F37-276F02000593}" destId="{B32E8B79-FA20-46CB-9B95-1608F46D50B9}" srcOrd="0" destOrd="0" presId="urn:microsoft.com/office/officeart/2018/2/layout/IconVerticalSolidList"/>
    <dgm:cxn modelId="{C625A191-44A7-4B21-B128-D62D034EF397}" srcId="{4DBBDBAF-4AF2-47C3-BED8-0B1DC04A70F3}" destId="{6A1BB356-C141-41D8-87A2-FD81768127BD}" srcOrd="3" destOrd="0" parTransId="{E56170D5-581E-4AB0-B310-C97412853F71}" sibTransId="{91CA8720-A3E9-4FF0-9307-7349041E1D03}"/>
    <dgm:cxn modelId="{FD7691A8-F52C-4D6A-8700-FFE8A129A0F3}" srcId="{4DBBDBAF-4AF2-47C3-BED8-0B1DC04A70F3}" destId="{F4DF901F-F3EB-477F-BE2D-86A15FA0FFE5}" srcOrd="1" destOrd="0" parTransId="{15FC1B56-8DE5-469B-B7AE-C967F9C7D1D3}" sibTransId="{E3D0AF0F-E111-4560-B599-496B1C4928F2}"/>
    <dgm:cxn modelId="{784769B5-4303-46FB-9D15-7376F264E05D}" srcId="{4DBBDBAF-4AF2-47C3-BED8-0B1DC04A70F3}" destId="{E3F845F2-DBE5-44EE-9F37-276F02000593}" srcOrd="0" destOrd="0" parTransId="{2CBAD110-A2CC-4C75-890D-A908A46FB4A8}" sibTransId="{9C31996F-874B-4F17-8935-28D6EDAAB954}"/>
    <dgm:cxn modelId="{28BB9AEB-353E-468A-9759-6E8CD7FE2143}" type="presOf" srcId="{EBDB2F09-A03D-4A61-B3B7-4DD26C76BA57}" destId="{3EBB642C-8FBE-4B5B-82CD-60FE9A1B6ADF}" srcOrd="0" destOrd="0" presId="urn:microsoft.com/office/officeart/2018/2/layout/IconVerticalSolidList"/>
    <dgm:cxn modelId="{9B8A2DF8-CB95-4936-A8E9-D447381672FD}" srcId="{4DBBDBAF-4AF2-47C3-BED8-0B1DC04A70F3}" destId="{EBDB2F09-A03D-4A61-B3B7-4DD26C76BA57}" srcOrd="2" destOrd="0" parTransId="{FDCC0BA7-7B7A-4CEE-AD5A-E42FBE7E6BE8}" sibTransId="{E3CBBC71-0221-400D-9BB0-0B0F3DCE9835}"/>
    <dgm:cxn modelId="{3CC9B4AB-383B-4B81-9CD4-F39DC566B99D}" type="presParOf" srcId="{C28FE557-406F-4220-8BDF-E4E8C7432349}" destId="{08DA801D-F83A-4129-B7F6-1180BD67F0C4}" srcOrd="0" destOrd="0" presId="urn:microsoft.com/office/officeart/2018/2/layout/IconVerticalSolidList"/>
    <dgm:cxn modelId="{A8EECD7E-C154-4697-B02F-7B127880F3F5}" type="presParOf" srcId="{08DA801D-F83A-4129-B7F6-1180BD67F0C4}" destId="{081528A1-FDB4-4CEE-BE42-BC5B0CD17E97}" srcOrd="0" destOrd="0" presId="urn:microsoft.com/office/officeart/2018/2/layout/IconVerticalSolidList"/>
    <dgm:cxn modelId="{50E0AE3C-217B-4A8F-95BB-D2FA042916C3}" type="presParOf" srcId="{08DA801D-F83A-4129-B7F6-1180BD67F0C4}" destId="{6BAA3606-E060-4BAF-9ECA-52B055AE2824}" srcOrd="1" destOrd="0" presId="urn:microsoft.com/office/officeart/2018/2/layout/IconVerticalSolidList"/>
    <dgm:cxn modelId="{820A95BE-2D82-49EF-A819-8CB975C11E0C}" type="presParOf" srcId="{08DA801D-F83A-4129-B7F6-1180BD67F0C4}" destId="{2603CF62-F494-4EB1-B2F2-3E2B25D3F933}" srcOrd="2" destOrd="0" presId="urn:microsoft.com/office/officeart/2018/2/layout/IconVerticalSolidList"/>
    <dgm:cxn modelId="{5F5069AA-C946-4B49-8713-914ABD7B6A76}" type="presParOf" srcId="{08DA801D-F83A-4129-B7F6-1180BD67F0C4}" destId="{B32E8B79-FA20-46CB-9B95-1608F46D50B9}" srcOrd="3" destOrd="0" presId="urn:microsoft.com/office/officeart/2018/2/layout/IconVerticalSolidList"/>
    <dgm:cxn modelId="{0304C96F-3FBA-43D4-80F0-F67640B929A3}" type="presParOf" srcId="{C28FE557-406F-4220-8BDF-E4E8C7432349}" destId="{B2FAA3EA-7CA0-4CFA-B8C5-AB589B5E37F9}" srcOrd="1" destOrd="0" presId="urn:microsoft.com/office/officeart/2018/2/layout/IconVerticalSolidList"/>
    <dgm:cxn modelId="{CB7C4F47-5429-4280-89BD-D9D410DD5BD3}" type="presParOf" srcId="{C28FE557-406F-4220-8BDF-E4E8C7432349}" destId="{78BDDBAB-D077-4357-9B12-6513A053172C}" srcOrd="2" destOrd="0" presId="urn:microsoft.com/office/officeart/2018/2/layout/IconVerticalSolidList"/>
    <dgm:cxn modelId="{810837BB-464D-4FD5-B040-783316ACA2CE}" type="presParOf" srcId="{78BDDBAB-D077-4357-9B12-6513A053172C}" destId="{9C987DF9-7F3D-4008-9593-F36670DDE212}" srcOrd="0" destOrd="0" presId="urn:microsoft.com/office/officeart/2018/2/layout/IconVerticalSolidList"/>
    <dgm:cxn modelId="{925797D5-477D-4FA1-94A4-AE2ECDA6984C}" type="presParOf" srcId="{78BDDBAB-D077-4357-9B12-6513A053172C}" destId="{09E825F3-4762-434E-9DF7-D33C7ADCBC45}" srcOrd="1" destOrd="0" presId="urn:microsoft.com/office/officeart/2018/2/layout/IconVerticalSolidList"/>
    <dgm:cxn modelId="{1EDFB699-AA4F-424B-9573-7E3829AEEBDB}" type="presParOf" srcId="{78BDDBAB-D077-4357-9B12-6513A053172C}" destId="{5F8DDE96-2ACF-4533-A47A-E6E4E16BD9A5}" srcOrd="2" destOrd="0" presId="urn:microsoft.com/office/officeart/2018/2/layout/IconVerticalSolidList"/>
    <dgm:cxn modelId="{F617A651-2E96-4FED-884F-68271CDDFFD9}" type="presParOf" srcId="{78BDDBAB-D077-4357-9B12-6513A053172C}" destId="{ABFEBB9D-DA0E-4567-A072-803DAB5A3171}" srcOrd="3" destOrd="0" presId="urn:microsoft.com/office/officeart/2018/2/layout/IconVerticalSolidList"/>
    <dgm:cxn modelId="{D3AE8220-8C4B-47EC-9AD2-1587F9F005C0}" type="presParOf" srcId="{C28FE557-406F-4220-8BDF-E4E8C7432349}" destId="{CEE1164D-53AA-415B-BCAD-14FFBDA3C339}" srcOrd="3" destOrd="0" presId="urn:microsoft.com/office/officeart/2018/2/layout/IconVerticalSolidList"/>
    <dgm:cxn modelId="{1FA46CB4-D468-4AE0-8ED2-819C6CA3B149}" type="presParOf" srcId="{C28FE557-406F-4220-8BDF-E4E8C7432349}" destId="{9DE16E5A-66CB-4AC3-868D-395F4B116DE1}" srcOrd="4" destOrd="0" presId="urn:microsoft.com/office/officeart/2018/2/layout/IconVerticalSolidList"/>
    <dgm:cxn modelId="{1DE9CD66-3C6C-42DC-934F-134949B6703C}" type="presParOf" srcId="{9DE16E5A-66CB-4AC3-868D-395F4B116DE1}" destId="{BE24C65B-BDCC-41D5-8CEB-C8211270E818}" srcOrd="0" destOrd="0" presId="urn:microsoft.com/office/officeart/2018/2/layout/IconVerticalSolidList"/>
    <dgm:cxn modelId="{5180F31C-3273-46FE-BD34-0C1A1CA5C653}" type="presParOf" srcId="{9DE16E5A-66CB-4AC3-868D-395F4B116DE1}" destId="{2AAD20F7-1DEC-48E1-B9AF-570675AA3EFA}" srcOrd="1" destOrd="0" presId="urn:microsoft.com/office/officeart/2018/2/layout/IconVerticalSolidList"/>
    <dgm:cxn modelId="{85474711-98D4-4D57-A9EA-FC8F4546779F}" type="presParOf" srcId="{9DE16E5A-66CB-4AC3-868D-395F4B116DE1}" destId="{76580734-D3D9-4696-A97B-50375E491CC4}" srcOrd="2" destOrd="0" presId="urn:microsoft.com/office/officeart/2018/2/layout/IconVerticalSolidList"/>
    <dgm:cxn modelId="{30F9431F-AD73-4B75-B42F-C1DFC39E68FF}" type="presParOf" srcId="{9DE16E5A-66CB-4AC3-868D-395F4B116DE1}" destId="{3EBB642C-8FBE-4B5B-82CD-60FE9A1B6ADF}" srcOrd="3" destOrd="0" presId="urn:microsoft.com/office/officeart/2018/2/layout/IconVerticalSolidList"/>
    <dgm:cxn modelId="{B8EEE36C-06A0-4CBE-AB9A-2F5BC3C9A972}" type="presParOf" srcId="{C28FE557-406F-4220-8BDF-E4E8C7432349}" destId="{D7512427-53B2-4BD1-B5AD-2C1DCD62CDC3}" srcOrd="5" destOrd="0" presId="urn:microsoft.com/office/officeart/2018/2/layout/IconVerticalSolidList"/>
    <dgm:cxn modelId="{E4AED50B-D1C5-48D7-A4A3-946E2CADBC19}" type="presParOf" srcId="{C28FE557-406F-4220-8BDF-E4E8C7432349}" destId="{379123B9-61B2-4C91-A5BC-C099C823C207}" srcOrd="6" destOrd="0" presId="urn:microsoft.com/office/officeart/2018/2/layout/IconVerticalSolidList"/>
    <dgm:cxn modelId="{A44BE434-9C41-4D4B-9CA3-7C63CA9FDF4B}" type="presParOf" srcId="{379123B9-61B2-4C91-A5BC-C099C823C207}" destId="{1D2D6F36-124C-46D8-9929-D46223ACEC93}" srcOrd="0" destOrd="0" presId="urn:microsoft.com/office/officeart/2018/2/layout/IconVerticalSolidList"/>
    <dgm:cxn modelId="{250B5884-6E0C-4529-A2DE-CE60F1E625B9}" type="presParOf" srcId="{379123B9-61B2-4C91-A5BC-C099C823C207}" destId="{47104CAE-AA03-4AD4-B50E-E43DA91BD2AE}" srcOrd="1" destOrd="0" presId="urn:microsoft.com/office/officeart/2018/2/layout/IconVerticalSolidList"/>
    <dgm:cxn modelId="{E8EFC715-368D-4D20-89E6-592DFC1E281D}" type="presParOf" srcId="{379123B9-61B2-4C91-A5BC-C099C823C207}" destId="{1C591432-755F-468D-8C30-1F6DBF1C52BD}" srcOrd="2" destOrd="0" presId="urn:microsoft.com/office/officeart/2018/2/layout/IconVerticalSolidList"/>
    <dgm:cxn modelId="{183CD477-FDC0-4534-8F5D-64400618563B}" type="presParOf" srcId="{379123B9-61B2-4C91-A5BC-C099C823C207}" destId="{B7A6AD17-4620-4EF7-ACE3-0645752B30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6EEEA2-879C-450E-BDF8-41651E0DF4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22D96DC-7303-4342-A894-66A571B07B9A}">
      <dgm:prSet/>
      <dgm:spPr/>
      <dgm:t>
        <a:bodyPr/>
        <a:lstStyle/>
        <a:p>
          <a:r>
            <a:rPr lang="en-US" b="0" i="0" dirty="0"/>
            <a:t>This plot shows that </a:t>
          </a:r>
          <a:r>
            <a:rPr lang="en-US" b="0" i="0" dirty="0" err="1"/>
            <a:t>asian</a:t>
          </a:r>
          <a:r>
            <a:rPr lang="en-US" b="0" i="0" dirty="0"/>
            <a:t> and </a:t>
          </a:r>
          <a:r>
            <a:rPr lang="en-US" b="0" i="0" dirty="0" err="1"/>
            <a:t>american</a:t>
          </a:r>
          <a:r>
            <a:rPr lang="en-US" b="0" i="0" dirty="0"/>
            <a:t> countries slightly overlap but </a:t>
          </a:r>
          <a:r>
            <a:rPr lang="en-US" b="0" i="0" dirty="0" err="1"/>
            <a:t>europian</a:t>
          </a:r>
          <a:r>
            <a:rPr lang="en-US" b="0" i="0" dirty="0"/>
            <a:t> countries are away from them.</a:t>
          </a:r>
        </a:p>
        <a:p>
          <a:r>
            <a:rPr lang="en-US" dirty="0"/>
            <a:t>Few </a:t>
          </a:r>
          <a:r>
            <a:rPr lang="en-US" dirty="0" err="1"/>
            <a:t>european</a:t>
          </a:r>
          <a:r>
            <a:rPr lang="en-US" dirty="0"/>
            <a:t> and </a:t>
          </a:r>
          <a:r>
            <a:rPr lang="en-US" dirty="0" err="1"/>
            <a:t>american</a:t>
          </a:r>
          <a:r>
            <a:rPr lang="en-US" dirty="0"/>
            <a:t> countries overlap with </a:t>
          </a:r>
          <a:r>
            <a:rPr lang="en-US" dirty="0" err="1"/>
            <a:t>asian</a:t>
          </a:r>
          <a:r>
            <a:rPr lang="en-US" dirty="0"/>
            <a:t> countries</a:t>
          </a:r>
        </a:p>
      </dgm:t>
    </dgm:pt>
    <dgm:pt modelId="{8650994E-9DCF-4E70-B4E6-30D8B6F3F84E}" type="parTrans" cxnId="{6484D112-BCC9-4169-9B6B-0729C0BAA7B4}">
      <dgm:prSet/>
      <dgm:spPr/>
      <dgm:t>
        <a:bodyPr/>
        <a:lstStyle/>
        <a:p>
          <a:endParaRPr lang="en-US"/>
        </a:p>
      </dgm:t>
    </dgm:pt>
    <dgm:pt modelId="{17F69EC1-7CEC-4BA1-9449-A6C15FDDF6D4}" type="sibTrans" cxnId="{6484D112-BCC9-4169-9B6B-0729C0BAA7B4}">
      <dgm:prSet/>
      <dgm:spPr/>
      <dgm:t>
        <a:bodyPr/>
        <a:lstStyle/>
        <a:p>
          <a:endParaRPr lang="en-US"/>
        </a:p>
      </dgm:t>
    </dgm:pt>
    <dgm:pt modelId="{8157A3B9-5623-48D9-B94F-D4F9F97287AE}">
      <dgm:prSet/>
      <dgm:spPr/>
      <dgm:t>
        <a:bodyPr/>
        <a:lstStyle/>
        <a:p>
          <a:r>
            <a:rPr lang="en-US"/>
            <a:t>If other apps are used more on the phone email app would be used less and vice versa </a:t>
          </a:r>
        </a:p>
      </dgm:t>
    </dgm:pt>
    <dgm:pt modelId="{675EA6CD-4F80-4C23-95B7-9EF06893000A}" type="parTrans" cxnId="{22C30CB9-57D3-473D-8246-E061EED3CEBD}">
      <dgm:prSet/>
      <dgm:spPr/>
      <dgm:t>
        <a:bodyPr/>
        <a:lstStyle/>
        <a:p>
          <a:endParaRPr lang="en-US"/>
        </a:p>
      </dgm:t>
    </dgm:pt>
    <dgm:pt modelId="{31537EF9-C4C6-49A7-B6BF-3DA6EA84CA95}" type="sibTrans" cxnId="{22C30CB9-57D3-473D-8246-E061EED3CEBD}">
      <dgm:prSet/>
      <dgm:spPr/>
      <dgm:t>
        <a:bodyPr/>
        <a:lstStyle/>
        <a:p>
          <a:endParaRPr lang="en-US"/>
        </a:p>
      </dgm:t>
    </dgm:pt>
    <dgm:pt modelId="{1BC9EAB8-921A-4E60-92A8-2BAB55FD4AD5}">
      <dgm:prSet/>
      <dgm:spPr/>
      <dgm:t>
        <a:bodyPr/>
        <a:lstStyle/>
        <a:p>
          <a:r>
            <a:rPr lang="en-US"/>
            <a:t>If more apps are there on the phone, computer email usage would be less and vice versa</a:t>
          </a:r>
        </a:p>
      </dgm:t>
    </dgm:pt>
    <dgm:pt modelId="{48C434D9-6AE9-4965-9B60-03A6F8EFFEAF}" type="parTrans" cxnId="{C5EADEA5-C263-478E-8393-E2470F569CEA}">
      <dgm:prSet/>
      <dgm:spPr/>
      <dgm:t>
        <a:bodyPr/>
        <a:lstStyle/>
        <a:p>
          <a:endParaRPr lang="en-US"/>
        </a:p>
      </dgm:t>
    </dgm:pt>
    <dgm:pt modelId="{871758DC-4FFF-4545-8751-1D300C32C108}" type="sibTrans" cxnId="{C5EADEA5-C263-478E-8393-E2470F569CEA}">
      <dgm:prSet/>
      <dgm:spPr/>
      <dgm:t>
        <a:bodyPr/>
        <a:lstStyle/>
        <a:p>
          <a:endParaRPr lang="en-US"/>
        </a:p>
      </dgm:t>
    </dgm:pt>
    <dgm:pt modelId="{E888CC54-989E-450F-810E-9CD08163B2EE}" type="pres">
      <dgm:prSet presAssocID="{776EEEA2-879C-450E-BDF8-41651E0DF4FB}" presName="root" presStyleCnt="0">
        <dgm:presLayoutVars>
          <dgm:dir/>
          <dgm:resizeHandles val="exact"/>
        </dgm:presLayoutVars>
      </dgm:prSet>
      <dgm:spPr/>
    </dgm:pt>
    <dgm:pt modelId="{97360CC7-5D4C-41EA-9B56-A84CD0EFACB2}" type="pres">
      <dgm:prSet presAssocID="{F22D96DC-7303-4342-A894-66A571B07B9A}" presName="compNode" presStyleCnt="0"/>
      <dgm:spPr/>
    </dgm:pt>
    <dgm:pt modelId="{965EE9A7-4130-4A8B-A810-471D8D4FDA7D}" type="pres">
      <dgm:prSet presAssocID="{F22D96DC-7303-4342-A894-66A571B07B9A}" presName="bgRect" presStyleLbl="bgShp" presStyleIdx="0" presStyleCnt="3"/>
      <dgm:spPr/>
    </dgm:pt>
    <dgm:pt modelId="{758C03E6-2945-4569-8583-3862F4B68213}" type="pres">
      <dgm:prSet presAssocID="{F22D96DC-7303-4342-A894-66A571B07B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pe"/>
        </a:ext>
      </dgm:extLst>
    </dgm:pt>
    <dgm:pt modelId="{2740931C-1D04-4111-900E-C9E90AD638C5}" type="pres">
      <dgm:prSet presAssocID="{F22D96DC-7303-4342-A894-66A571B07B9A}" presName="spaceRect" presStyleCnt="0"/>
      <dgm:spPr/>
    </dgm:pt>
    <dgm:pt modelId="{212A4DD2-6C19-4C8C-9F8D-8828A183ED90}" type="pres">
      <dgm:prSet presAssocID="{F22D96DC-7303-4342-A894-66A571B07B9A}" presName="parTx" presStyleLbl="revTx" presStyleIdx="0" presStyleCnt="3">
        <dgm:presLayoutVars>
          <dgm:chMax val="0"/>
          <dgm:chPref val="0"/>
        </dgm:presLayoutVars>
      </dgm:prSet>
      <dgm:spPr/>
    </dgm:pt>
    <dgm:pt modelId="{827C89B1-A6AD-4C91-ADF9-33EC8764D33D}" type="pres">
      <dgm:prSet presAssocID="{17F69EC1-7CEC-4BA1-9449-A6C15FDDF6D4}" presName="sibTrans" presStyleCnt="0"/>
      <dgm:spPr/>
    </dgm:pt>
    <dgm:pt modelId="{2D82D630-A899-42D6-926F-F9BD41DAF321}" type="pres">
      <dgm:prSet presAssocID="{8157A3B9-5623-48D9-B94F-D4F9F97287AE}" presName="compNode" presStyleCnt="0"/>
      <dgm:spPr/>
    </dgm:pt>
    <dgm:pt modelId="{1E410E6A-12CF-40A7-A7ED-24FB486D54B3}" type="pres">
      <dgm:prSet presAssocID="{8157A3B9-5623-48D9-B94F-D4F9F97287AE}" presName="bgRect" presStyleLbl="bgShp" presStyleIdx="1" presStyleCnt="3"/>
      <dgm:spPr/>
    </dgm:pt>
    <dgm:pt modelId="{750187AB-5158-47C1-B2CB-74014F07298F}" type="pres">
      <dgm:prSet presAssocID="{8157A3B9-5623-48D9-B94F-D4F9F97287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2B55313-71E1-4A52-A5AC-D0C9084766B9}" type="pres">
      <dgm:prSet presAssocID="{8157A3B9-5623-48D9-B94F-D4F9F97287AE}" presName="spaceRect" presStyleCnt="0"/>
      <dgm:spPr/>
    </dgm:pt>
    <dgm:pt modelId="{A7984BD8-4667-48C8-9182-D0C727DE53B9}" type="pres">
      <dgm:prSet presAssocID="{8157A3B9-5623-48D9-B94F-D4F9F97287AE}" presName="parTx" presStyleLbl="revTx" presStyleIdx="1" presStyleCnt="3">
        <dgm:presLayoutVars>
          <dgm:chMax val="0"/>
          <dgm:chPref val="0"/>
        </dgm:presLayoutVars>
      </dgm:prSet>
      <dgm:spPr/>
    </dgm:pt>
    <dgm:pt modelId="{E043A6E6-0B32-4955-9042-84B9B965896C}" type="pres">
      <dgm:prSet presAssocID="{31537EF9-C4C6-49A7-B6BF-3DA6EA84CA95}" presName="sibTrans" presStyleCnt="0"/>
      <dgm:spPr/>
    </dgm:pt>
    <dgm:pt modelId="{BE2D69C1-4B3A-4FDE-86EC-304972893B78}" type="pres">
      <dgm:prSet presAssocID="{1BC9EAB8-921A-4E60-92A8-2BAB55FD4AD5}" presName="compNode" presStyleCnt="0"/>
      <dgm:spPr/>
    </dgm:pt>
    <dgm:pt modelId="{2A0F2C3A-A67B-4594-ACF7-7A531CCB2DAA}" type="pres">
      <dgm:prSet presAssocID="{1BC9EAB8-921A-4E60-92A8-2BAB55FD4AD5}" presName="bgRect" presStyleLbl="bgShp" presStyleIdx="2" presStyleCnt="3"/>
      <dgm:spPr/>
    </dgm:pt>
    <dgm:pt modelId="{64DDD780-8983-431A-A0F8-04AB9FA3DAE4}" type="pres">
      <dgm:prSet presAssocID="{1BC9EAB8-921A-4E60-92A8-2BAB55FD4A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5C9B9E5-F09E-47FF-A293-6D9B15D08CBE}" type="pres">
      <dgm:prSet presAssocID="{1BC9EAB8-921A-4E60-92A8-2BAB55FD4AD5}" presName="spaceRect" presStyleCnt="0"/>
      <dgm:spPr/>
    </dgm:pt>
    <dgm:pt modelId="{9CD0E2EA-04CD-49D6-993E-CFAC50B765E4}" type="pres">
      <dgm:prSet presAssocID="{1BC9EAB8-921A-4E60-92A8-2BAB55FD4AD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1B8F0D-8B34-4824-8E70-26BA980746FF}" type="presOf" srcId="{776EEEA2-879C-450E-BDF8-41651E0DF4FB}" destId="{E888CC54-989E-450F-810E-9CD08163B2EE}" srcOrd="0" destOrd="0" presId="urn:microsoft.com/office/officeart/2018/2/layout/IconVerticalSolidList"/>
    <dgm:cxn modelId="{6484D112-BCC9-4169-9B6B-0729C0BAA7B4}" srcId="{776EEEA2-879C-450E-BDF8-41651E0DF4FB}" destId="{F22D96DC-7303-4342-A894-66A571B07B9A}" srcOrd="0" destOrd="0" parTransId="{8650994E-9DCF-4E70-B4E6-30D8B6F3F84E}" sibTransId="{17F69EC1-7CEC-4BA1-9449-A6C15FDDF6D4}"/>
    <dgm:cxn modelId="{26D08851-6C2F-409B-BBB0-6447DA54FF6E}" type="presOf" srcId="{1BC9EAB8-921A-4E60-92A8-2BAB55FD4AD5}" destId="{9CD0E2EA-04CD-49D6-993E-CFAC50B765E4}" srcOrd="0" destOrd="0" presId="urn:microsoft.com/office/officeart/2018/2/layout/IconVerticalSolidList"/>
    <dgm:cxn modelId="{C5EADEA5-C263-478E-8393-E2470F569CEA}" srcId="{776EEEA2-879C-450E-BDF8-41651E0DF4FB}" destId="{1BC9EAB8-921A-4E60-92A8-2BAB55FD4AD5}" srcOrd="2" destOrd="0" parTransId="{48C434D9-6AE9-4965-9B60-03A6F8EFFEAF}" sibTransId="{871758DC-4FFF-4545-8751-1D300C32C108}"/>
    <dgm:cxn modelId="{22C30CB9-57D3-473D-8246-E061EED3CEBD}" srcId="{776EEEA2-879C-450E-BDF8-41651E0DF4FB}" destId="{8157A3B9-5623-48D9-B94F-D4F9F97287AE}" srcOrd="1" destOrd="0" parTransId="{675EA6CD-4F80-4C23-95B7-9EF06893000A}" sibTransId="{31537EF9-C4C6-49A7-B6BF-3DA6EA84CA95}"/>
    <dgm:cxn modelId="{097C27D2-2D45-4CC3-943E-1C3A2728316A}" type="presOf" srcId="{F22D96DC-7303-4342-A894-66A571B07B9A}" destId="{212A4DD2-6C19-4C8C-9F8D-8828A183ED90}" srcOrd="0" destOrd="0" presId="urn:microsoft.com/office/officeart/2018/2/layout/IconVerticalSolidList"/>
    <dgm:cxn modelId="{238410EB-AEB2-4B1C-969C-56DDC5481561}" type="presOf" srcId="{8157A3B9-5623-48D9-B94F-D4F9F97287AE}" destId="{A7984BD8-4667-48C8-9182-D0C727DE53B9}" srcOrd="0" destOrd="0" presId="urn:microsoft.com/office/officeart/2018/2/layout/IconVerticalSolidList"/>
    <dgm:cxn modelId="{6CD1693C-729C-43B2-9035-DFC290034BBA}" type="presParOf" srcId="{E888CC54-989E-450F-810E-9CD08163B2EE}" destId="{97360CC7-5D4C-41EA-9B56-A84CD0EFACB2}" srcOrd="0" destOrd="0" presId="urn:microsoft.com/office/officeart/2018/2/layout/IconVerticalSolidList"/>
    <dgm:cxn modelId="{EEFF072B-6F08-4EAF-9DBF-ED43304E0B34}" type="presParOf" srcId="{97360CC7-5D4C-41EA-9B56-A84CD0EFACB2}" destId="{965EE9A7-4130-4A8B-A810-471D8D4FDA7D}" srcOrd="0" destOrd="0" presId="urn:microsoft.com/office/officeart/2018/2/layout/IconVerticalSolidList"/>
    <dgm:cxn modelId="{CB8A015A-27AA-4DFD-BEAD-2DEC12FEB08F}" type="presParOf" srcId="{97360CC7-5D4C-41EA-9B56-A84CD0EFACB2}" destId="{758C03E6-2945-4569-8583-3862F4B68213}" srcOrd="1" destOrd="0" presId="urn:microsoft.com/office/officeart/2018/2/layout/IconVerticalSolidList"/>
    <dgm:cxn modelId="{99E74295-4FC5-42C3-8B4A-25E6CEA06552}" type="presParOf" srcId="{97360CC7-5D4C-41EA-9B56-A84CD0EFACB2}" destId="{2740931C-1D04-4111-900E-C9E90AD638C5}" srcOrd="2" destOrd="0" presId="urn:microsoft.com/office/officeart/2018/2/layout/IconVerticalSolidList"/>
    <dgm:cxn modelId="{9D5B5276-41BA-4DAF-B929-FAFDA246864D}" type="presParOf" srcId="{97360CC7-5D4C-41EA-9B56-A84CD0EFACB2}" destId="{212A4DD2-6C19-4C8C-9F8D-8828A183ED90}" srcOrd="3" destOrd="0" presId="urn:microsoft.com/office/officeart/2018/2/layout/IconVerticalSolidList"/>
    <dgm:cxn modelId="{7945D106-6B4E-46E8-8547-6092B49BC07E}" type="presParOf" srcId="{E888CC54-989E-450F-810E-9CD08163B2EE}" destId="{827C89B1-A6AD-4C91-ADF9-33EC8764D33D}" srcOrd="1" destOrd="0" presId="urn:microsoft.com/office/officeart/2018/2/layout/IconVerticalSolidList"/>
    <dgm:cxn modelId="{D4030E9A-06E6-4127-AF7D-708E11FC1A14}" type="presParOf" srcId="{E888CC54-989E-450F-810E-9CD08163B2EE}" destId="{2D82D630-A899-42D6-926F-F9BD41DAF321}" srcOrd="2" destOrd="0" presId="urn:microsoft.com/office/officeart/2018/2/layout/IconVerticalSolidList"/>
    <dgm:cxn modelId="{CD1A3A4A-BB87-48F5-89FC-2DBDB554CBFE}" type="presParOf" srcId="{2D82D630-A899-42D6-926F-F9BD41DAF321}" destId="{1E410E6A-12CF-40A7-A7ED-24FB486D54B3}" srcOrd="0" destOrd="0" presId="urn:microsoft.com/office/officeart/2018/2/layout/IconVerticalSolidList"/>
    <dgm:cxn modelId="{536B0473-D1E9-4C3E-90C1-388337BF47D1}" type="presParOf" srcId="{2D82D630-A899-42D6-926F-F9BD41DAF321}" destId="{750187AB-5158-47C1-B2CB-74014F07298F}" srcOrd="1" destOrd="0" presId="urn:microsoft.com/office/officeart/2018/2/layout/IconVerticalSolidList"/>
    <dgm:cxn modelId="{67E6A7B5-D923-473E-84D4-512C6B5FEE9F}" type="presParOf" srcId="{2D82D630-A899-42D6-926F-F9BD41DAF321}" destId="{C2B55313-71E1-4A52-A5AC-D0C9084766B9}" srcOrd="2" destOrd="0" presId="urn:microsoft.com/office/officeart/2018/2/layout/IconVerticalSolidList"/>
    <dgm:cxn modelId="{16856F90-F9F5-44DC-B3E6-9FEB77E90F63}" type="presParOf" srcId="{2D82D630-A899-42D6-926F-F9BD41DAF321}" destId="{A7984BD8-4667-48C8-9182-D0C727DE53B9}" srcOrd="3" destOrd="0" presId="urn:microsoft.com/office/officeart/2018/2/layout/IconVerticalSolidList"/>
    <dgm:cxn modelId="{6B8A228B-40F8-4A14-959F-B9F3131B64E7}" type="presParOf" srcId="{E888CC54-989E-450F-810E-9CD08163B2EE}" destId="{E043A6E6-0B32-4955-9042-84B9B965896C}" srcOrd="3" destOrd="0" presId="urn:microsoft.com/office/officeart/2018/2/layout/IconVerticalSolidList"/>
    <dgm:cxn modelId="{270081E9-8669-4692-A6FB-96A8489DBA8E}" type="presParOf" srcId="{E888CC54-989E-450F-810E-9CD08163B2EE}" destId="{BE2D69C1-4B3A-4FDE-86EC-304972893B78}" srcOrd="4" destOrd="0" presId="urn:microsoft.com/office/officeart/2018/2/layout/IconVerticalSolidList"/>
    <dgm:cxn modelId="{8A1AEAEE-A362-4954-8660-661CA988885C}" type="presParOf" srcId="{BE2D69C1-4B3A-4FDE-86EC-304972893B78}" destId="{2A0F2C3A-A67B-4594-ACF7-7A531CCB2DAA}" srcOrd="0" destOrd="0" presId="urn:microsoft.com/office/officeart/2018/2/layout/IconVerticalSolidList"/>
    <dgm:cxn modelId="{EF012FFE-E4F2-4EAE-B505-346E7C8438C9}" type="presParOf" srcId="{BE2D69C1-4B3A-4FDE-86EC-304972893B78}" destId="{64DDD780-8983-431A-A0F8-04AB9FA3DAE4}" srcOrd="1" destOrd="0" presId="urn:microsoft.com/office/officeart/2018/2/layout/IconVerticalSolidList"/>
    <dgm:cxn modelId="{862D3B0B-EEFF-4589-80EE-7A0AFAEE1054}" type="presParOf" srcId="{BE2D69C1-4B3A-4FDE-86EC-304972893B78}" destId="{F5C9B9E5-F09E-47FF-A293-6D9B15D08CBE}" srcOrd="2" destOrd="0" presId="urn:microsoft.com/office/officeart/2018/2/layout/IconVerticalSolidList"/>
    <dgm:cxn modelId="{4F016BAA-C477-4B10-A383-35F826072332}" type="presParOf" srcId="{BE2D69C1-4B3A-4FDE-86EC-304972893B78}" destId="{9CD0E2EA-04CD-49D6-993E-CFAC50B765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F39648-4706-44EC-B7A3-DC5B8B612A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5DE410-CC07-47AF-87C5-FA6D0854C222}">
      <dgm:prSet/>
      <dgm:spPr/>
      <dgm:t>
        <a:bodyPr/>
        <a:lstStyle/>
        <a:p>
          <a:r>
            <a:rPr lang="en-US"/>
            <a:t>Most of the countries are spread out across the first component.</a:t>
          </a:r>
        </a:p>
      </dgm:t>
    </dgm:pt>
    <dgm:pt modelId="{56EAAA75-E4EA-4FB1-AEE5-D6DD3F8A185E}" type="parTrans" cxnId="{D0938546-A365-4872-8ED4-55B7D34E0AF4}">
      <dgm:prSet/>
      <dgm:spPr/>
      <dgm:t>
        <a:bodyPr/>
        <a:lstStyle/>
        <a:p>
          <a:endParaRPr lang="en-US"/>
        </a:p>
      </dgm:t>
    </dgm:pt>
    <dgm:pt modelId="{3E187DE8-C56F-439D-A97F-446AF5577C5D}" type="sibTrans" cxnId="{D0938546-A365-4872-8ED4-55B7D34E0AF4}">
      <dgm:prSet/>
      <dgm:spPr/>
      <dgm:t>
        <a:bodyPr/>
        <a:lstStyle/>
        <a:p>
          <a:endParaRPr lang="en-US"/>
        </a:p>
      </dgm:t>
    </dgm:pt>
    <dgm:pt modelId="{5B702FFD-8C43-465C-9B5F-25CC91FE7920}">
      <dgm:prSet/>
      <dgm:spPr/>
      <dgm:t>
        <a:bodyPr/>
        <a:lstStyle/>
        <a:p>
          <a:r>
            <a:rPr lang="en-US"/>
            <a:t>Few countries from American continent show similar usage of smart phones like Asian and European</a:t>
          </a:r>
        </a:p>
      </dgm:t>
    </dgm:pt>
    <dgm:pt modelId="{A93EF24C-7691-4C5E-8BCB-69EB2CE26B1A}" type="parTrans" cxnId="{4B6BA299-5EFF-471D-B996-88288D2FA28C}">
      <dgm:prSet/>
      <dgm:spPr/>
      <dgm:t>
        <a:bodyPr/>
        <a:lstStyle/>
        <a:p>
          <a:endParaRPr lang="en-US"/>
        </a:p>
      </dgm:t>
    </dgm:pt>
    <dgm:pt modelId="{15DB74DD-A080-469E-AAAA-9E9698FC7017}" type="sibTrans" cxnId="{4B6BA299-5EFF-471D-B996-88288D2FA28C}">
      <dgm:prSet/>
      <dgm:spPr/>
      <dgm:t>
        <a:bodyPr/>
        <a:lstStyle/>
        <a:p>
          <a:endParaRPr lang="en-US"/>
        </a:p>
      </dgm:t>
    </dgm:pt>
    <dgm:pt modelId="{7299CA17-D5FB-45EA-B2BC-CF55B9500345}">
      <dgm:prSet/>
      <dgm:spPr/>
      <dgm:t>
        <a:bodyPr/>
        <a:lstStyle/>
        <a:p>
          <a:r>
            <a:rPr lang="en-US"/>
            <a:t>As there are developed and developing countries in American continent</a:t>
          </a:r>
        </a:p>
      </dgm:t>
    </dgm:pt>
    <dgm:pt modelId="{70D245EA-BA59-4FD1-9E2A-7047A5B5C553}" type="parTrans" cxnId="{645CA7EA-51DF-4BE8-862C-E824F28E2440}">
      <dgm:prSet/>
      <dgm:spPr/>
      <dgm:t>
        <a:bodyPr/>
        <a:lstStyle/>
        <a:p>
          <a:endParaRPr lang="en-US"/>
        </a:p>
      </dgm:t>
    </dgm:pt>
    <dgm:pt modelId="{426005D9-7904-41CA-ADBF-28EFBA98F4F2}" type="sibTrans" cxnId="{645CA7EA-51DF-4BE8-862C-E824F28E2440}">
      <dgm:prSet/>
      <dgm:spPr/>
      <dgm:t>
        <a:bodyPr/>
        <a:lstStyle/>
        <a:p>
          <a:endParaRPr lang="en-US"/>
        </a:p>
      </dgm:t>
    </dgm:pt>
    <dgm:pt modelId="{0BAB606B-FC82-441D-B6AF-E5141E1C7AC0}">
      <dgm:prSet/>
      <dgm:spPr/>
      <dgm:t>
        <a:bodyPr/>
        <a:lstStyle/>
        <a:p>
          <a:r>
            <a:rPr lang="en-US" dirty="0"/>
            <a:t>Loadings :</a:t>
          </a:r>
        </a:p>
        <a:p>
          <a:r>
            <a:rPr lang="en-US" dirty="0"/>
            <a:t>Interpretations are same as BADA.</a:t>
          </a:r>
        </a:p>
      </dgm:t>
    </dgm:pt>
    <dgm:pt modelId="{3C18E488-EBBD-4E05-976F-990285D2D909}" type="parTrans" cxnId="{D68E1CC8-27F2-4333-B518-FF00D937C905}">
      <dgm:prSet/>
      <dgm:spPr/>
      <dgm:t>
        <a:bodyPr/>
        <a:lstStyle/>
        <a:p>
          <a:endParaRPr lang="en-US"/>
        </a:p>
      </dgm:t>
    </dgm:pt>
    <dgm:pt modelId="{6692BA2D-D216-40C0-825D-929B4BA9D954}" type="sibTrans" cxnId="{D68E1CC8-27F2-4333-B518-FF00D937C905}">
      <dgm:prSet/>
      <dgm:spPr/>
      <dgm:t>
        <a:bodyPr/>
        <a:lstStyle/>
        <a:p>
          <a:endParaRPr lang="en-US"/>
        </a:p>
      </dgm:t>
    </dgm:pt>
    <dgm:pt modelId="{5F440711-4AFC-4BFE-99E0-12AF665B9748}" type="pres">
      <dgm:prSet presAssocID="{E1F39648-4706-44EC-B7A3-DC5B8B612AFE}" presName="root" presStyleCnt="0">
        <dgm:presLayoutVars>
          <dgm:dir/>
          <dgm:resizeHandles val="exact"/>
        </dgm:presLayoutVars>
      </dgm:prSet>
      <dgm:spPr/>
    </dgm:pt>
    <dgm:pt modelId="{08262748-B53F-499A-8963-CCE0341507D5}" type="pres">
      <dgm:prSet presAssocID="{225DE410-CC07-47AF-87C5-FA6D0854C222}" presName="compNode" presStyleCnt="0"/>
      <dgm:spPr/>
    </dgm:pt>
    <dgm:pt modelId="{9284B54F-491E-457A-AEE4-9913140966DA}" type="pres">
      <dgm:prSet presAssocID="{225DE410-CC07-47AF-87C5-FA6D0854C222}" presName="bgRect" presStyleLbl="bgShp" presStyleIdx="0" presStyleCnt="4"/>
      <dgm:spPr/>
    </dgm:pt>
    <dgm:pt modelId="{828F0A18-0FC4-4876-8ECA-81E5EBA554AB}" type="pres">
      <dgm:prSet presAssocID="{225DE410-CC07-47AF-87C5-FA6D0854C2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ia"/>
        </a:ext>
      </dgm:extLst>
    </dgm:pt>
    <dgm:pt modelId="{854543AB-74CC-4EEA-9111-EAD643ADCFD9}" type="pres">
      <dgm:prSet presAssocID="{225DE410-CC07-47AF-87C5-FA6D0854C222}" presName="spaceRect" presStyleCnt="0"/>
      <dgm:spPr/>
    </dgm:pt>
    <dgm:pt modelId="{6E1816B4-6DD3-468F-AF5A-E185C74787B3}" type="pres">
      <dgm:prSet presAssocID="{225DE410-CC07-47AF-87C5-FA6D0854C222}" presName="parTx" presStyleLbl="revTx" presStyleIdx="0" presStyleCnt="4">
        <dgm:presLayoutVars>
          <dgm:chMax val="0"/>
          <dgm:chPref val="0"/>
        </dgm:presLayoutVars>
      </dgm:prSet>
      <dgm:spPr/>
    </dgm:pt>
    <dgm:pt modelId="{C56E24FE-30C4-4644-89A6-E45B2FC7FC2A}" type="pres">
      <dgm:prSet presAssocID="{3E187DE8-C56F-439D-A97F-446AF5577C5D}" presName="sibTrans" presStyleCnt="0"/>
      <dgm:spPr/>
    </dgm:pt>
    <dgm:pt modelId="{5DB16931-1363-45D0-ACDE-6982191E6290}" type="pres">
      <dgm:prSet presAssocID="{5B702FFD-8C43-465C-9B5F-25CC91FE7920}" presName="compNode" presStyleCnt="0"/>
      <dgm:spPr/>
    </dgm:pt>
    <dgm:pt modelId="{1F6DB6BC-6391-47E3-AD49-EC7D3A9DF3C4}" type="pres">
      <dgm:prSet presAssocID="{5B702FFD-8C43-465C-9B5F-25CC91FE7920}" presName="bgRect" presStyleLbl="bgShp" presStyleIdx="1" presStyleCnt="4"/>
      <dgm:spPr/>
    </dgm:pt>
    <dgm:pt modelId="{0BA60A5B-AE7C-4D05-81E7-62E8976EC1B0}" type="pres">
      <dgm:prSet presAssocID="{5B702FFD-8C43-465C-9B5F-25CC91FE79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FE2D9C62-8258-466A-8C99-74465187E6DA}" type="pres">
      <dgm:prSet presAssocID="{5B702FFD-8C43-465C-9B5F-25CC91FE7920}" presName="spaceRect" presStyleCnt="0"/>
      <dgm:spPr/>
    </dgm:pt>
    <dgm:pt modelId="{FCB3A9B7-C374-4681-9118-391344679938}" type="pres">
      <dgm:prSet presAssocID="{5B702FFD-8C43-465C-9B5F-25CC91FE7920}" presName="parTx" presStyleLbl="revTx" presStyleIdx="1" presStyleCnt="4">
        <dgm:presLayoutVars>
          <dgm:chMax val="0"/>
          <dgm:chPref val="0"/>
        </dgm:presLayoutVars>
      </dgm:prSet>
      <dgm:spPr/>
    </dgm:pt>
    <dgm:pt modelId="{9AA2BFDC-70DC-4A53-B83B-CC46E9DE38AD}" type="pres">
      <dgm:prSet presAssocID="{15DB74DD-A080-469E-AAAA-9E9698FC7017}" presName="sibTrans" presStyleCnt="0"/>
      <dgm:spPr/>
    </dgm:pt>
    <dgm:pt modelId="{4A2C368C-78B1-474E-B815-DD033C2B7220}" type="pres">
      <dgm:prSet presAssocID="{7299CA17-D5FB-45EA-B2BC-CF55B9500345}" presName="compNode" presStyleCnt="0"/>
      <dgm:spPr/>
    </dgm:pt>
    <dgm:pt modelId="{1850E88A-5893-4144-A3B4-3625A8BA7A1A}" type="pres">
      <dgm:prSet presAssocID="{7299CA17-D5FB-45EA-B2BC-CF55B9500345}" presName="bgRect" presStyleLbl="bgShp" presStyleIdx="2" presStyleCnt="4"/>
      <dgm:spPr/>
    </dgm:pt>
    <dgm:pt modelId="{282797D0-1A3E-437E-B8BB-CDCAF97B85BD}" type="pres">
      <dgm:prSet presAssocID="{7299CA17-D5FB-45EA-B2BC-CF55B95003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uth America"/>
        </a:ext>
      </dgm:extLst>
    </dgm:pt>
    <dgm:pt modelId="{99966617-27E9-461C-9332-8BE3D874B657}" type="pres">
      <dgm:prSet presAssocID="{7299CA17-D5FB-45EA-B2BC-CF55B9500345}" presName="spaceRect" presStyleCnt="0"/>
      <dgm:spPr/>
    </dgm:pt>
    <dgm:pt modelId="{C0042D3F-A383-46A9-901C-AEE60DC83E12}" type="pres">
      <dgm:prSet presAssocID="{7299CA17-D5FB-45EA-B2BC-CF55B9500345}" presName="parTx" presStyleLbl="revTx" presStyleIdx="2" presStyleCnt="4">
        <dgm:presLayoutVars>
          <dgm:chMax val="0"/>
          <dgm:chPref val="0"/>
        </dgm:presLayoutVars>
      </dgm:prSet>
      <dgm:spPr/>
    </dgm:pt>
    <dgm:pt modelId="{91DB5518-0383-4089-9743-DBD05E5FB8A5}" type="pres">
      <dgm:prSet presAssocID="{426005D9-7904-41CA-ADBF-28EFBA98F4F2}" presName="sibTrans" presStyleCnt="0"/>
      <dgm:spPr/>
    </dgm:pt>
    <dgm:pt modelId="{8EAA91F5-EF9E-4DA3-ABD5-80335E3124DA}" type="pres">
      <dgm:prSet presAssocID="{0BAB606B-FC82-441D-B6AF-E5141E1C7AC0}" presName="compNode" presStyleCnt="0"/>
      <dgm:spPr/>
    </dgm:pt>
    <dgm:pt modelId="{C4415E93-FC64-4F01-99AA-BCDEC0C78119}" type="pres">
      <dgm:prSet presAssocID="{0BAB606B-FC82-441D-B6AF-E5141E1C7AC0}" presName="bgRect" presStyleLbl="bgShp" presStyleIdx="3" presStyleCnt="4"/>
      <dgm:spPr/>
    </dgm:pt>
    <dgm:pt modelId="{40466D87-2E99-42E0-A33A-0971BC3B0A35}" type="pres">
      <dgm:prSet presAssocID="{0BAB606B-FC82-441D-B6AF-E5141E1C7A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3A6C9F8-C481-4526-BB20-952C0BC23BEE}" type="pres">
      <dgm:prSet presAssocID="{0BAB606B-FC82-441D-B6AF-E5141E1C7AC0}" presName="spaceRect" presStyleCnt="0"/>
      <dgm:spPr/>
    </dgm:pt>
    <dgm:pt modelId="{1F1A1367-D99C-49BF-B989-549BC0A82BBF}" type="pres">
      <dgm:prSet presAssocID="{0BAB606B-FC82-441D-B6AF-E5141E1C7A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B00F810-BC59-4DFF-82DF-D24A52831E7A}" type="presOf" srcId="{E1F39648-4706-44EC-B7A3-DC5B8B612AFE}" destId="{5F440711-4AFC-4BFE-99E0-12AF665B9748}" srcOrd="0" destOrd="0" presId="urn:microsoft.com/office/officeart/2018/2/layout/IconVerticalSolidList"/>
    <dgm:cxn modelId="{D1AB0218-CEB2-46B2-8B30-5A52AF9D161A}" type="presOf" srcId="{0BAB606B-FC82-441D-B6AF-E5141E1C7AC0}" destId="{1F1A1367-D99C-49BF-B989-549BC0A82BBF}" srcOrd="0" destOrd="0" presId="urn:microsoft.com/office/officeart/2018/2/layout/IconVerticalSolidList"/>
    <dgm:cxn modelId="{6FC97F3E-A212-4889-A12F-3AF472422A02}" type="presOf" srcId="{7299CA17-D5FB-45EA-B2BC-CF55B9500345}" destId="{C0042D3F-A383-46A9-901C-AEE60DC83E12}" srcOrd="0" destOrd="0" presId="urn:microsoft.com/office/officeart/2018/2/layout/IconVerticalSolidList"/>
    <dgm:cxn modelId="{D0938546-A365-4872-8ED4-55B7D34E0AF4}" srcId="{E1F39648-4706-44EC-B7A3-DC5B8B612AFE}" destId="{225DE410-CC07-47AF-87C5-FA6D0854C222}" srcOrd="0" destOrd="0" parTransId="{56EAAA75-E4EA-4FB1-AEE5-D6DD3F8A185E}" sibTransId="{3E187DE8-C56F-439D-A97F-446AF5577C5D}"/>
    <dgm:cxn modelId="{4B6BA299-5EFF-471D-B996-88288D2FA28C}" srcId="{E1F39648-4706-44EC-B7A3-DC5B8B612AFE}" destId="{5B702FFD-8C43-465C-9B5F-25CC91FE7920}" srcOrd="1" destOrd="0" parTransId="{A93EF24C-7691-4C5E-8BCB-69EB2CE26B1A}" sibTransId="{15DB74DD-A080-469E-AAAA-9E9698FC7017}"/>
    <dgm:cxn modelId="{611E9AB5-D007-46AA-BBF0-5C26835C8DC3}" type="presOf" srcId="{5B702FFD-8C43-465C-9B5F-25CC91FE7920}" destId="{FCB3A9B7-C374-4681-9118-391344679938}" srcOrd="0" destOrd="0" presId="urn:microsoft.com/office/officeart/2018/2/layout/IconVerticalSolidList"/>
    <dgm:cxn modelId="{FA493BBE-9948-4E1E-8940-BFFA208F4F52}" type="presOf" srcId="{225DE410-CC07-47AF-87C5-FA6D0854C222}" destId="{6E1816B4-6DD3-468F-AF5A-E185C74787B3}" srcOrd="0" destOrd="0" presId="urn:microsoft.com/office/officeart/2018/2/layout/IconVerticalSolidList"/>
    <dgm:cxn modelId="{D68E1CC8-27F2-4333-B518-FF00D937C905}" srcId="{E1F39648-4706-44EC-B7A3-DC5B8B612AFE}" destId="{0BAB606B-FC82-441D-B6AF-E5141E1C7AC0}" srcOrd="3" destOrd="0" parTransId="{3C18E488-EBBD-4E05-976F-990285D2D909}" sibTransId="{6692BA2D-D216-40C0-825D-929B4BA9D954}"/>
    <dgm:cxn modelId="{645CA7EA-51DF-4BE8-862C-E824F28E2440}" srcId="{E1F39648-4706-44EC-B7A3-DC5B8B612AFE}" destId="{7299CA17-D5FB-45EA-B2BC-CF55B9500345}" srcOrd="2" destOrd="0" parTransId="{70D245EA-BA59-4FD1-9E2A-7047A5B5C553}" sibTransId="{426005D9-7904-41CA-ADBF-28EFBA98F4F2}"/>
    <dgm:cxn modelId="{E960B446-4A6D-49DA-B99F-7BC4553F09AB}" type="presParOf" srcId="{5F440711-4AFC-4BFE-99E0-12AF665B9748}" destId="{08262748-B53F-499A-8963-CCE0341507D5}" srcOrd="0" destOrd="0" presId="urn:microsoft.com/office/officeart/2018/2/layout/IconVerticalSolidList"/>
    <dgm:cxn modelId="{2D36E70D-BC8F-47AB-ADA8-2A74DCE2F379}" type="presParOf" srcId="{08262748-B53F-499A-8963-CCE0341507D5}" destId="{9284B54F-491E-457A-AEE4-9913140966DA}" srcOrd="0" destOrd="0" presId="urn:microsoft.com/office/officeart/2018/2/layout/IconVerticalSolidList"/>
    <dgm:cxn modelId="{77DBC97B-E1A2-449F-B069-7D17335C55F8}" type="presParOf" srcId="{08262748-B53F-499A-8963-CCE0341507D5}" destId="{828F0A18-0FC4-4876-8ECA-81E5EBA554AB}" srcOrd="1" destOrd="0" presId="urn:microsoft.com/office/officeart/2018/2/layout/IconVerticalSolidList"/>
    <dgm:cxn modelId="{27694E72-DF1C-4EC5-8268-EA8A7EED7AD3}" type="presParOf" srcId="{08262748-B53F-499A-8963-CCE0341507D5}" destId="{854543AB-74CC-4EEA-9111-EAD643ADCFD9}" srcOrd="2" destOrd="0" presId="urn:microsoft.com/office/officeart/2018/2/layout/IconVerticalSolidList"/>
    <dgm:cxn modelId="{4E2B0E07-80B8-4626-9E7F-E79982ABBAEE}" type="presParOf" srcId="{08262748-B53F-499A-8963-CCE0341507D5}" destId="{6E1816B4-6DD3-468F-AF5A-E185C74787B3}" srcOrd="3" destOrd="0" presId="urn:microsoft.com/office/officeart/2018/2/layout/IconVerticalSolidList"/>
    <dgm:cxn modelId="{F88823C8-9C5D-4940-B8F6-C401C568F510}" type="presParOf" srcId="{5F440711-4AFC-4BFE-99E0-12AF665B9748}" destId="{C56E24FE-30C4-4644-89A6-E45B2FC7FC2A}" srcOrd="1" destOrd="0" presId="urn:microsoft.com/office/officeart/2018/2/layout/IconVerticalSolidList"/>
    <dgm:cxn modelId="{735167DC-1F03-4668-A92E-5285DB10DE56}" type="presParOf" srcId="{5F440711-4AFC-4BFE-99E0-12AF665B9748}" destId="{5DB16931-1363-45D0-ACDE-6982191E6290}" srcOrd="2" destOrd="0" presId="urn:microsoft.com/office/officeart/2018/2/layout/IconVerticalSolidList"/>
    <dgm:cxn modelId="{BEA72215-A3B7-471E-B138-155EC58487E0}" type="presParOf" srcId="{5DB16931-1363-45D0-ACDE-6982191E6290}" destId="{1F6DB6BC-6391-47E3-AD49-EC7D3A9DF3C4}" srcOrd="0" destOrd="0" presId="urn:microsoft.com/office/officeart/2018/2/layout/IconVerticalSolidList"/>
    <dgm:cxn modelId="{671A1D3D-9E6C-4F87-A5DB-B22A09384510}" type="presParOf" srcId="{5DB16931-1363-45D0-ACDE-6982191E6290}" destId="{0BA60A5B-AE7C-4D05-81E7-62E8976EC1B0}" srcOrd="1" destOrd="0" presId="urn:microsoft.com/office/officeart/2018/2/layout/IconVerticalSolidList"/>
    <dgm:cxn modelId="{F8A7B4F9-4B83-41DB-8907-9D79AEF07D71}" type="presParOf" srcId="{5DB16931-1363-45D0-ACDE-6982191E6290}" destId="{FE2D9C62-8258-466A-8C99-74465187E6DA}" srcOrd="2" destOrd="0" presId="urn:microsoft.com/office/officeart/2018/2/layout/IconVerticalSolidList"/>
    <dgm:cxn modelId="{4E2C6570-A995-4580-9A6C-CD939DC9BD34}" type="presParOf" srcId="{5DB16931-1363-45D0-ACDE-6982191E6290}" destId="{FCB3A9B7-C374-4681-9118-391344679938}" srcOrd="3" destOrd="0" presId="urn:microsoft.com/office/officeart/2018/2/layout/IconVerticalSolidList"/>
    <dgm:cxn modelId="{41308F11-A5E0-44F8-9BDB-FAD942400F20}" type="presParOf" srcId="{5F440711-4AFC-4BFE-99E0-12AF665B9748}" destId="{9AA2BFDC-70DC-4A53-B83B-CC46E9DE38AD}" srcOrd="3" destOrd="0" presId="urn:microsoft.com/office/officeart/2018/2/layout/IconVerticalSolidList"/>
    <dgm:cxn modelId="{1B5B14D2-C46C-4840-A37F-A6CA06D4DB1E}" type="presParOf" srcId="{5F440711-4AFC-4BFE-99E0-12AF665B9748}" destId="{4A2C368C-78B1-474E-B815-DD033C2B7220}" srcOrd="4" destOrd="0" presId="urn:microsoft.com/office/officeart/2018/2/layout/IconVerticalSolidList"/>
    <dgm:cxn modelId="{263ADEF2-E680-4559-B111-0F3B41C2A549}" type="presParOf" srcId="{4A2C368C-78B1-474E-B815-DD033C2B7220}" destId="{1850E88A-5893-4144-A3B4-3625A8BA7A1A}" srcOrd="0" destOrd="0" presId="urn:microsoft.com/office/officeart/2018/2/layout/IconVerticalSolidList"/>
    <dgm:cxn modelId="{F2638FF6-158C-455F-8005-6E68CE0F54AF}" type="presParOf" srcId="{4A2C368C-78B1-474E-B815-DD033C2B7220}" destId="{282797D0-1A3E-437E-B8BB-CDCAF97B85BD}" srcOrd="1" destOrd="0" presId="urn:microsoft.com/office/officeart/2018/2/layout/IconVerticalSolidList"/>
    <dgm:cxn modelId="{84639B8E-CC8A-422B-BA5D-B6EB8DF1ED24}" type="presParOf" srcId="{4A2C368C-78B1-474E-B815-DD033C2B7220}" destId="{99966617-27E9-461C-9332-8BE3D874B657}" srcOrd="2" destOrd="0" presId="urn:microsoft.com/office/officeart/2018/2/layout/IconVerticalSolidList"/>
    <dgm:cxn modelId="{E113F522-5D08-45B2-8FE1-FB94D6B57CDB}" type="presParOf" srcId="{4A2C368C-78B1-474E-B815-DD033C2B7220}" destId="{C0042D3F-A383-46A9-901C-AEE60DC83E12}" srcOrd="3" destOrd="0" presId="urn:microsoft.com/office/officeart/2018/2/layout/IconVerticalSolidList"/>
    <dgm:cxn modelId="{88FFFCD9-64C7-433A-86D5-0A06A5473478}" type="presParOf" srcId="{5F440711-4AFC-4BFE-99E0-12AF665B9748}" destId="{91DB5518-0383-4089-9743-DBD05E5FB8A5}" srcOrd="5" destOrd="0" presId="urn:microsoft.com/office/officeart/2018/2/layout/IconVerticalSolidList"/>
    <dgm:cxn modelId="{0A7FE042-5D86-4F25-BB37-AA0CCBDAA61C}" type="presParOf" srcId="{5F440711-4AFC-4BFE-99E0-12AF665B9748}" destId="{8EAA91F5-EF9E-4DA3-ABD5-80335E3124DA}" srcOrd="6" destOrd="0" presId="urn:microsoft.com/office/officeart/2018/2/layout/IconVerticalSolidList"/>
    <dgm:cxn modelId="{8D542664-456F-450E-A5F8-2AFFCE468BFC}" type="presParOf" srcId="{8EAA91F5-EF9E-4DA3-ABD5-80335E3124DA}" destId="{C4415E93-FC64-4F01-99AA-BCDEC0C78119}" srcOrd="0" destOrd="0" presId="urn:microsoft.com/office/officeart/2018/2/layout/IconVerticalSolidList"/>
    <dgm:cxn modelId="{1A6884AA-EDFB-4DA1-B9F1-D98EC12D1E27}" type="presParOf" srcId="{8EAA91F5-EF9E-4DA3-ABD5-80335E3124DA}" destId="{40466D87-2E99-42E0-A33A-0971BC3B0A35}" srcOrd="1" destOrd="0" presId="urn:microsoft.com/office/officeart/2018/2/layout/IconVerticalSolidList"/>
    <dgm:cxn modelId="{F45B7D28-B4D7-4820-A0B7-F2510CED1166}" type="presParOf" srcId="{8EAA91F5-EF9E-4DA3-ABD5-80335E3124DA}" destId="{83A6C9F8-C481-4526-BB20-952C0BC23BEE}" srcOrd="2" destOrd="0" presId="urn:microsoft.com/office/officeart/2018/2/layout/IconVerticalSolidList"/>
    <dgm:cxn modelId="{462D84F9-21BF-49AD-98BA-0CE58D747368}" type="presParOf" srcId="{8EAA91F5-EF9E-4DA3-ABD5-80335E3124DA}" destId="{1F1A1367-D99C-49BF-B989-549BC0A82B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32D77B-6C9E-4F61-9234-E5BF2CB925D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89AA98-A7AB-4C82-AAC1-74073752A889}">
      <dgm:prSet/>
      <dgm:spPr/>
      <dgm:t>
        <a:bodyPr/>
        <a:lstStyle/>
        <a:p>
          <a:r>
            <a:rPr lang="en-US"/>
            <a:t>Now that we know how countries of different continents use smartphones.</a:t>
          </a:r>
        </a:p>
      </dgm:t>
    </dgm:pt>
    <dgm:pt modelId="{82260F09-1C19-4290-8A87-CE778C6452DA}" type="parTrans" cxnId="{43B42E8F-5977-426B-9177-2A5749CB2EE0}">
      <dgm:prSet/>
      <dgm:spPr/>
      <dgm:t>
        <a:bodyPr/>
        <a:lstStyle/>
        <a:p>
          <a:endParaRPr lang="en-US"/>
        </a:p>
      </dgm:t>
    </dgm:pt>
    <dgm:pt modelId="{D7DF41C2-8682-4531-9649-0916EBAB0EBF}" type="sibTrans" cxnId="{43B42E8F-5977-426B-9177-2A5749CB2EE0}">
      <dgm:prSet/>
      <dgm:spPr/>
      <dgm:t>
        <a:bodyPr/>
        <a:lstStyle/>
        <a:p>
          <a:endParaRPr lang="en-US"/>
        </a:p>
      </dgm:t>
    </dgm:pt>
    <dgm:pt modelId="{0C7BFC1C-CBC9-491E-B816-882212630B25}">
      <dgm:prSet/>
      <dgm:spPr/>
      <dgm:t>
        <a:bodyPr/>
        <a:lstStyle/>
        <a:p>
          <a:r>
            <a:rPr lang="en-US"/>
            <a:t>We can analysis these countries on other factors such as population and GDP to get more information.</a:t>
          </a:r>
        </a:p>
      </dgm:t>
    </dgm:pt>
    <dgm:pt modelId="{66639B1A-C523-4529-B7A3-A6FD72C25843}" type="parTrans" cxnId="{29E9FCB9-17B1-4973-8215-F64E48947248}">
      <dgm:prSet/>
      <dgm:spPr/>
      <dgm:t>
        <a:bodyPr/>
        <a:lstStyle/>
        <a:p>
          <a:endParaRPr lang="en-US"/>
        </a:p>
      </dgm:t>
    </dgm:pt>
    <dgm:pt modelId="{8CC6AD4F-0154-417C-8DFD-5FF97EBB26EC}" type="sibTrans" cxnId="{29E9FCB9-17B1-4973-8215-F64E48947248}">
      <dgm:prSet/>
      <dgm:spPr/>
      <dgm:t>
        <a:bodyPr/>
        <a:lstStyle/>
        <a:p>
          <a:endParaRPr lang="en-US"/>
        </a:p>
      </dgm:t>
    </dgm:pt>
    <dgm:pt modelId="{EFC28886-361C-4C99-9D97-1C85E37943AC}">
      <dgm:prSet/>
      <dgm:spPr/>
      <dgm:t>
        <a:bodyPr/>
        <a:lstStyle/>
        <a:p>
          <a:r>
            <a:rPr lang="en-US" dirty="0"/>
            <a:t>The dataset which we would use for PLSC is data 2.</a:t>
          </a:r>
        </a:p>
      </dgm:t>
    </dgm:pt>
    <dgm:pt modelId="{B7B7D67D-B92C-4B4C-B175-52E2F3D93D4C}" type="parTrans" cxnId="{2A0778C5-1567-4116-97B4-CF3E21680C25}">
      <dgm:prSet/>
      <dgm:spPr/>
      <dgm:t>
        <a:bodyPr/>
        <a:lstStyle/>
        <a:p>
          <a:endParaRPr lang="en-US"/>
        </a:p>
      </dgm:t>
    </dgm:pt>
    <dgm:pt modelId="{53DED505-C73E-4B16-A67B-02C06918B073}" type="sibTrans" cxnId="{2A0778C5-1567-4116-97B4-CF3E21680C25}">
      <dgm:prSet/>
      <dgm:spPr/>
      <dgm:t>
        <a:bodyPr/>
        <a:lstStyle/>
        <a:p>
          <a:endParaRPr lang="en-US"/>
        </a:p>
      </dgm:t>
    </dgm:pt>
    <dgm:pt modelId="{48822C5B-11E1-4A2E-A143-4D8A14456295}" type="pres">
      <dgm:prSet presAssocID="{0032D77B-6C9E-4F61-9234-E5BF2CB925DE}" presName="linear" presStyleCnt="0">
        <dgm:presLayoutVars>
          <dgm:animLvl val="lvl"/>
          <dgm:resizeHandles val="exact"/>
        </dgm:presLayoutVars>
      </dgm:prSet>
      <dgm:spPr/>
    </dgm:pt>
    <dgm:pt modelId="{B1B8FD60-99E5-487F-82DD-22CEA3046357}" type="pres">
      <dgm:prSet presAssocID="{F989AA98-A7AB-4C82-AAC1-74073752A8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AA6FA8-56D4-45A5-91F8-EA21C345FA12}" type="pres">
      <dgm:prSet presAssocID="{D7DF41C2-8682-4531-9649-0916EBAB0EBF}" presName="spacer" presStyleCnt="0"/>
      <dgm:spPr/>
    </dgm:pt>
    <dgm:pt modelId="{E2BDB36B-3C7B-4480-8939-F2C9EDEE6017}" type="pres">
      <dgm:prSet presAssocID="{0C7BFC1C-CBC9-491E-B816-882212630B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C52C50-BC0F-4503-A2A1-FD39DE07D098}" type="pres">
      <dgm:prSet presAssocID="{8CC6AD4F-0154-417C-8DFD-5FF97EBB26EC}" presName="spacer" presStyleCnt="0"/>
      <dgm:spPr/>
    </dgm:pt>
    <dgm:pt modelId="{589E8E10-DE5A-4571-AD93-D58315AFCA22}" type="pres">
      <dgm:prSet presAssocID="{EFC28886-361C-4C99-9D97-1C85E37943A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68B929-9917-4630-B877-3BE508818C0D}" type="presOf" srcId="{F989AA98-A7AB-4C82-AAC1-74073752A889}" destId="{B1B8FD60-99E5-487F-82DD-22CEA3046357}" srcOrd="0" destOrd="0" presId="urn:microsoft.com/office/officeart/2005/8/layout/vList2"/>
    <dgm:cxn modelId="{728C7941-CF96-4D44-AF10-FE21DE786BEB}" type="presOf" srcId="{0032D77B-6C9E-4F61-9234-E5BF2CB925DE}" destId="{48822C5B-11E1-4A2E-A143-4D8A14456295}" srcOrd="0" destOrd="0" presId="urn:microsoft.com/office/officeart/2005/8/layout/vList2"/>
    <dgm:cxn modelId="{EC03A57D-80D0-46FF-B390-FD429A1035D9}" type="presOf" srcId="{0C7BFC1C-CBC9-491E-B816-882212630B25}" destId="{E2BDB36B-3C7B-4480-8939-F2C9EDEE6017}" srcOrd="0" destOrd="0" presId="urn:microsoft.com/office/officeart/2005/8/layout/vList2"/>
    <dgm:cxn modelId="{43B42E8F-5977-426B-9177-2A5749CB2EE0}" srcId="{0032D77B-6C9E-4F61-9234-E5BF2CB925DE}" destId="{F989AA98-A7AB-4C82-AAC1-74073752A889}" srcOrd="0" destOrd="0" parTransId="{82260F09-1C19-4290-8A87-CE778C6452DA}" sibTransId="{D7DF41C2-8682-4531-9649-0916EBAB0EBF}"/>
    <dgm:cxn modelId="{29E9FCB9-17B1-4973-8215-F64E48947248}" srcId="{0032D77B-6C9E-4F61-9234-E5BF2CB925DE}" destId="{0C7BFC1C-CBC9-491E-B816-882212630B25}" srcOrd="1" destOrd="0" parTransId="{66639B1A-C523-4529-B7A3-A6FD72C25843}" sibTransId="{8CC6AD4F-0154-417C-8DFD-5FF97EBB26EC}"/>
    <dgm:cxn modelId="{2A0778C5-1567-4116-97B4-CF3E21680C25}" srcId="{0032D77B-6C9E-4F61-9234-E5BF2CB925DE}" destId="{EFC28886-361C-4C99-9D97-1C85E37943AC}" srcOrd="2" destOrd="0" parTransId="{B7B7D67D-B92C-4B4C-B175-52E2F3D93D4C}" sibTransId="{53DED505-C73E-4B16-A67B-02C06918B073}"/>
    <dgm:cxn modelId="{2E5A5EF2-A22F-4ADE-8550-20D7252F8328}" type="presOf" srcId="{EFC28886-361C-4C99-9D97-1C85E37943AC}" destId="{589E8E10-DE5A-4571-AD93-D58315AFCA22}" srcOrd="0" destOrd="0" presId="urn:microsoft.com/office/officeart/2005/8/layout/vList2"/>
    <dgm:cxn modelId="{795D2CB8-D9BC-4507-B9B3-38E8E9B6DD9B}" type="presParOf" srcId="{48822C5B-11E1-4A2E-A143-4D8A14456295}" destId="{B1B8FD60-99E5-487F-82DD-22CEA3046357}" srcOrd="0" destOrd="0" presId="urn:microsoft.com/office/officeart/2005/8/layout/vList2"/>
    <dgm:cxn modelId="{A8B38E23-DAF5-4570-940C-1A23B5D3EEC1}" type="presParOf" srcId="{48822C5B-11E1-4A2E-A143-4D8A14456295}" destId="{89AA6FA8-56D4-45A5-91F8-EA21C345FA12}" srcOrd="1" destOrd="0" presId="urn:microsoft.com/office/officeart/2005/8/layout/vList2"/>
    <dgm:cxn modelId="{85071016-8CC2-4C91-9552-BB1B57C646D6}" type="presParOf" srcId="{48822C5B-11E1-4A2E-A143-4D8A14456295}" destId="{E2BDB36B-3C7B-4480-8939-F2C9EDEE6017}" srcOrd="2" destOrd="0" presId="urn:microsoft.com/office/officeart/2005/8/layout/vList2"/>
    <dgm:cxn modelId="{ADFCB896-252A-4B68-99DA-5EB21E3DC448}" type="presParOf" srcId="{48822C5B-11E1-4A2E-A143-4D8A14456295}" destId="{4DC52C50-BC0F-4503-A2A1-FD39DE07D098}" srcOrd="3" destOrd="0" presId="urn:microsoft.com/office/officeart/2005/8/layout/vList2"/>
    <dgm:cxn modelId="{F729FEB4-F821-4F10-80E8-9E7898144C45}" type="presParOf" srcId="{48822C5B-11E1-4A2E-A143-4D8A14456295}" destId="{589E8E10-DE5A-4571-AD93-D58315AFCA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136B44-509C-458C-9563-79BD599B955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09C129-C608-4249-BE9C-77B9A95BD732}">
      <dgm:prSet/>
      <dgm:spPr/>
      <dgm:t>
        <a:bodyPr/>
        <a:lstStyle/>
        <a:p>
          <a:r>
            <a:rPr lang="en-US" dirty="0"/>
            <a:t>From the plot lx1 and ly1 it is evident that South America and Asia are closer and, Europe and North America are closer.</a:t>
          </a:r>
        </a:p>
      </dgm:t>
    </dgm:pt>
    <dgm:pt modelId="{F1CE9C6F-C121-4BA8-A610-851831A9757C}" type="parTrans" cxnId="{6B668B8E-BC2C-4E6D-8A68-4EA6FEA5D9C4}">
      <dgm:prSet/>
      <dgm:spPr/>
      <dgm:t>
        <a:bodyPr/>
        <a:lstStyle/>
        <a:p>
          <a:endParaRPr lang="en-US"/>
        </a:p>
      </dgm:t>
    </dgm:pt>
    <dgm:pt modelId="{8A726A92-0AF0-4B60-9D92-68A17C85F44D}" type="sibTrans" cxnId="{6B668B8E-BC2C-4E6D-8A68-4EA6FEA5D9C4}">
      <dgm:prSet/>
      <dgm:spPr/>
      <dgm:t>
        <a:bodyPr/>
        <a:lstStyle/>
        <a:p>
          <a:endParaRPr lang="en-US"/>
        </a:p>
      </dgm:t>
    </dgm:pt>
    <dgm:pt modelId="{F1C81485-200D-48E3-877E-739548FE82F9}">
      <dgm:prSet/>
      <dgm:spPr/>
      <dgm:t>
        <a:bodyPr/>
        <a:lstStyle/>
        <a:p>
          <a:r>
            <a:rPr lang="en-US"/>
            <a:t>This implies that rich countries have similar economical and population factors and developing countries have similar economical and population factors so grouping them as per GDP would make more sense.</a:t>
          </a:r>
        </a:p>
      </dgm:t>
    </dgm:pt>
    <dgm:pt modelId="{A9294197-9571-442C-8DEA-1C6D32598BA3}" type="parTrans" cxnId="{1E0050D3-3E9D-4E95-AD6F-249799CE3827}">
      <dgm:prSet/>
      <dgm:spPr/>
      <dgm:t>
        <a:bodyPr/>
        <a:lstStyle/>
        <a:p>
          <a:endParaRPr lang="en-US"/>
        </a:p>
      </dgm:t>
    </dgm:pt>
    <dgm:pt modelId="{E6435635-1F8A-4560-ADB1-010B27848263}" type="sibTrans" cxnId="{1E0050D3-3E9D-4E95-AD6F-249799CE3827}">
      <dgm:prSet/>
      <dgm:spPr/>
      <dgm:t>
        <a:bodyPr/>
        <a:lstStyle/>
        <a:p>
          <a:endParaRPr lang="en-US"/>
        </a:p>
      </dgm:t>
    </dgm:pt>
    <dgm:pt modelId="{7B0C8743-555E-47F2-81B9-2E39888BE1D9}">
      <dgm:prSet/>
      <dgm:spPr/>
      <dgm:t>
        <a:bodyPr/>
        <a:lstStyle/>
        <a:p>
          <a:r>
            <a:rPr lang="en-US"/>
            <a:t>From the plot lx2 and ly2 it is evident that all continents are pretty close to each other however we cannot conclude anything as latent variable 2 is not significant.</a:t>
          </a:r>
        </a:p>
      </dgm:t>
    </dgm:pt>
    <dgm:pt modelId="{EEB75A67-11D4-4853-90F1-E874359F3733}" type="parTrans" cxnId="{A6882900-053A-4994-89B0-57E4BE1CDD1F}">
      <dgm:prSet/>
      <dgm:spPr/>
      <dgm:t>
        <a:bodyPr/>
        <a:lstStyle/>
        <a:p>
          <a:endParaRPr lang="en-US"/>
        </a:p>
      </dgm:t>
    </dgm:pt>
    <dgm:pt modelId="{58C12248-718E-47AE-9CB8-9C507947CC71}" type="sibTrans" cxnId="{A6882900-053A-4994-89B0-57E4BE1CDD1F}">
      <dgm:prSet/>
      <dgm:spPr/>
      <dgm:t>
        <a:bodyPr/>
        <a:lstStyle/>
        <a:p>
          <a:endParaRPr lang="en-US"/>
        </a:p>
      </dgm:t>
    </dgm:pt>
    <dgm:pt modelId="{9512AF40-E665-48C1-9F82-15D6D8804A05}">
      <dgm:prSet/>
      <dgm:spPr/>
      <dgm:t>
        <a:bodyPr/>
        <a:lstStyle/>
        <a:p>
          <a:r>
            <a:rPr lang="en-US"/>
            <a:t>From PCA and PLSC analysis we can have an hypothesis that smartphones sales is mainly related to the population factors and economical factors.</a:t>
          </a:r>
        </a:p>
      </dgm:t>
    </dgm:pt>
    <dgm:pt modelId="{6BE359EB-D1C5-45CD-973F-F60E2AEEFBAF}" type="parTrans" cxnId="{4671AD83-9064-4375-962D-69196DFE96BE}">
      <dgm:prSet/>
      <dgm:spPr/>
      <dgm:t>
        <a:bodyPr/>
        <a:lstStyle/>
        <a:p>
          <a:endParaRPr lang="en-US"/>
        </a:p>
      </dgm:t>
    </dgm:pt>
    <dgm:pt modelId="{A7EC2685-F5CC-4B8B-AA28-A8FB4CBFF41B}" type="sibTrans" cxnId="{4671AD83-9064-4375-962D-69196DFE96BE}">
      <dgm:prSet/>
      <dgm:spPr/>
      <dgm:t>
        <a:bodyPr/>
        <a:lstStyle/>
        <a:p>
          <a:endParaRPr lang="en-US"/>
        </a:p>
      </dgm:t>
    </dgm:pt>
    <dgm:pt modelId="{3164774C-48FA-4BB1-8A48-8FD70470CC49}" type="pres">
      <dgm:prSet presAssocID="{99136B44-509C-458C-9563-79BD599B9553}" presName="linear" presStyleCnt="0">
        <dgm:presLayoutVars>
          <dgm:animLvl val="lvl"/>
          <dgm:resizeHandles val="exact"/>
        </dgm:presLayoutVars>
      </dgm:prSet>
      <dgm:spPr/>
    </dgm:pt>
    <dgm:pt modelId="{9D9ABE67-37BC-4783-B895-AB4F09E86B77}" type="pres">
      <dgm:prSet presAssocID="{1509C129-C608-4249-BE9C-77B9A95BD73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36A381-F492-448C-B7A4-89880BE4BB62}" type="pres">
      <dgm:prSet presAssocID="{8A726A92-0AF0-4B60-9D92-68A17C85F44D}" presName="spacer" presStyleCnt="0"/>
      <dgm:spPr/>
    </dgm:pt>
    <dgm:pt modelId="{F38FB9CC-BC2C-4215-8424-D677E236152D}" type="pres">
      <dgm:prSet presAssocID="{F1C81485-200D-48E3-877E-739548FE82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0B76E5-CCE7-41E2-8993-1B787DDB749F}" type="pres">
      <dgm:prSet presAssocID="{E6435635-1F8A-4560-ADB1-010B27848263}" presName="spacer" presStyleCnt="0"/>
      <dgm:spPr/>
    </dgm:pt>
    <dgm:pt modelId="{FE0F905E-7C98-4AD8-B81B-DDF356F025FF}" type="pres">
      <dgm:prSet presAssocID="{7B0C8743-555E-47F2-81B9-2E39888BE1D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8E3B36-CEB3-4383-B8C1-CA0EF1D374E1}" type="pres">
      <dgm:prSet presAssocID="{58C12248-718E-47AE-9CB8-9C507947CC71}" presName="spacer" presStyleCnt="0"/>
      <dgm:spPr/>
    </dgm:pt>
    <dgm:pt modelId="{528DA829-0CD1-4C0A-B181-09A8952BD3E4}" type="pres">
      <dgm:prSet presAssocID="{9512AF40-E665-48C1-9F82-15D6D8804A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6882900-053A-4994-89B0-57E4BE1CDD1F}" srcId="{99136B44-509C-458C-9563-79BD599B9553}" destId="{7B0C8743-555E-47F2-81B9-2E39888BE1D9}" srcOrd="2" destOrd="0" parTransId="{EEB75A67-11D4-4853-90F1-E874359F3733}" sibTransId="{58C12248-718E-47AE-9CB8-9C507947CC71}"/>
    <dgm:cxn modelId="{5FF8612D-576E-430C-B701-AFD451CCE27C}" type="presOf" srcId="{1509C129-C608-4249-BE9C-77B9A95BD732}" destId="{9D9ABE67-37BC-4783-B895-AB4F09E86B77}" srcOrd="0" destOrd="0" presId="urn:microsoft.com/office/officeart/2005/8/layout/vList2"/>
    <dgm:cxn modelId="{B7245465-C669-4F78-973D-533843494334}" type="presOf" srcId="{F1C81485-200D-48E3-877E-739548FE82F9}" destId="{F38FB9CC-BC2C-4215-8424-D677E236152D}" srcOrd="0" destOrd="0" presId="urn:microsoft.com/office/officeart/2005/8/layout/vList2"/>
    <dgm:cxn modelId="{7EF6D068-B056-49D1-AEE2-6F70A3B6A7B2}" type="presOf" srcId="{7B0C8743-555E-47F2-81B9-2E39888BE1D9}" destId="{FE0F905E-7C98-4AD8-B81B-DDF356F025FF}" srcOrd="0" destOrd="0" presId="urn:microsoft.com/office/officeart/2005/8/layout/vList2"/>
    <dgm:cxn modelId="{73D1556F-7B59-44FD-BBAF-D90045DE1237}" type="presOf" srcId="{9512AF40-E665-48C1-9F82-15D6D8804A05}" destId="{528DA829-0CD1-4C0A-B181-09A8952BD3E4}" srcOrd="0" destOrd="0" presId="urn:microsoft.com/office/officeart/2005/8/layout/vList2"/>
    <dgm:cxn modelId="{4671AD83-9064-4375-962D-69196DFE96BE}" srcId="{99136B44-509C-458C-9563-79BD599B9553}" destId="{9512AF40-E665-48C1-9F82-15D6D8804A05}" srcOrd="3" destOrd="0" parTransId="{6BE359EB-D1C5-45CD-973F-F60E2AEEFBAF}" sibTransId="{A7EC2685-F5CC-4B8B-AA28-A8FB4CBFF41B}"/>
    <dgm:cxn modelId="{6B668B8E-BC2C-4E6D-8A68-4EA6FEA5D9C4}" srcId="{99136B44-509C-458C-9563-79BD599B9553}" destId="{1509C129-C608-4249-BE9C-77B9A95BD732}" srcOrd="0" destOrd="0" parTransId="{F1CE9C6F-C121-4BA8-A610-851831A9757C}" sibTransId="{8A726A92-0AF0-4B60-9D92-68A17C85F44D}"/>
    <dgm:cxn modelId="{1E0050D3-3E9D-4E95-AD6F-249799CE3827}" srcId="{99136B44-509C-458C-9563-79BD599B9553}" destId="{F1C81485-200D-48E3-877E-739548FE82F9}" srcOrd="1" destOrd="0" parTransId="{A9294197-9571-442C-8DEA-1C6D32598BA3}" sibTransId="{E6435635-1F8A-4560-ADB1-010B27848263}"/>
    <dgm:cxn modelId="{7BF67DD9-BDED-4A5D-AE82-1C40623356C1}" type="presOf" srcId="{99136B44-509C-458C-9563-79BD599B9553}" destId="{3164774C-48FA-4BB1-8A48-8FD70470CC49}" srcOrd="0" destOrd="0" presId="urn:microsoft.com/office/officeart/2005/8/layout/vList2"/>
    <dgm:cxn modelId="{79FF43EA-15F1-4154-9665-4BC776DDE0DA}" type="presParOf" srcId="{3164774C-48FA-4BB1-8A48-8FD70470CC49}" destId="{9D9ABE67-37BC-4783-B895-AB4F09E86B77}" srcOrd="0" destOrd="0" presId="urn:microsoft.com/office/officeart/2005/8/layout/vList2"/>
    <dgm:cxn modelId="{1EA16156-7F42-4B41-ABE9-4F65EE8DD622}" type="presParOf" srcId="{3164774C-48FA-4BB1-8A48-8FD70470CC49}" destId="{4C36A381-F492-448C-B7A4-89880BE4BB62}" srcOrd="1" destOrd="0" presId="urn:microsoft.com/office/officeart/2005/8/layout/vList2"/>
    <dgm:cxn modelId="{EB377268-88A5-4A71-9A99-1C054C1AC4B9}" type="presParOf" srcId="{3164774C-48FA-4BB1-8A48-8FD70470CC49}" destId="{F38FB9CC-BC2C-4215-8424-D677E236152D}" srcOrd="2" destOrd="0" presId="urn:microsoft.com/office/officeart/2005/8/layout/vList2"/>
    <dgm:cxn modelId="{F42B4367-41A8-4CA1-8D8A-03EBC1C58828}" type="presParOf" srcId="{3164774C-48FA-4BB1-8A48-8FD70470CC49}" destId="{1C0B76E5-CCE7-41E2-8993-1B787DDB749F}" srcOrd="3" destOrd="0" presId="urn:microsoft.com/office/officeart/2005/8/layout/vList2"/>
    <dgm:cxn modelId="{37ED14BF-2AE5-4108-AC1A-9CA3ADDEDFB7}" type="presParOf" srcId="{3164774C-48FA-4BB1-8A48-8FD70470CC49}" destId="{FE0F905E-7C98-4AD8-B81B-DDF356F025FF}" srcOrd="4" destOrd="0" presId="urn:microsoft.com/office/officeart/2005/8/layout/vList2"/>
    <dgm:cxn modelId="{C172A08E-9FBC-4196-AE8A-65ECEF98B35F}" type="presParOf" srcId="{3164774C-48FA-4BB1-8A48-8FD70470CC49}" destId="{388E3B36-CEB3-4383-B8C1-CA0EF1D374E1}" srcOrd="5" destOrd="0" presId="urn:microsoft.com/office/officeart/2005/8/layout/vList2"/>
    <dgm:cxn modelId="{872260E1-12EE-425C-ACF8-A64CC4BD17BE}" type="presParOf" srcId="{3164774C-48FA-4BB1-8A48-8FD70470CC49}" destId="{528DA829-0CD1-4C0A-B181-09A8952BD3E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703541-705D-409D-9952-9BD9AB7775B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ED8F3C-0B8C-46CA-B4DF-AFAACA0A9E3C}">
      <dgm:prSet/>
      <dgm:spPr/>
      <dgm:t>
        <a:bodyPr/>
        <a:lstStyle/>
        <a:p>
          <a:pPr>
            <a:defRPr cap="all"/>
          </a:pPr>
          <a:r>
            <a:rPr lang="en-US"/>
            <a:t>Let’s combine data 1 and data 2</a:t>
          </a:r>
        </a:p>
      </dgm:t>
    </dgm:pt>
    <dgm:pt modelId="{BFCACE12-F927-436A-B04C-3AF5EB665042}" type="parTrans" cxnId="{0E009991-3BF3-4CA1-B9A5-90D2D15B7B16}">
      <dgm:prSet/>
      <dgm:spPr/>
      <dgm:t>
        <a:bodyPr/>
        <a:lstStyle/>
        <a:p>
          <a:endParaRPr lang="en-US"/>
        </a:p>
      </dgm:t>
    </dgm:pt>
    <dgm:pt modelId="{416B24F8-7367-471F-BAD8-966E17E2BE3C}" type="sibTrans" cxnId="{0E009991-3BF3-4CA1-B9A5-90D2D15B7B16}">
      <dgm:prSet/>
      <dgm:spPr/>
      <dgm:t>
        <a:bodyPr/>
        <a:lstStyle/>
        <a:p>
          <a:endParaRPr lang="en-US"/>
        </a:p>
      </dgm:t>
    </dgm:pt>
    <dgm:pt modelId="{FE7CDE5E-885F-4923-AFBF-DDA6DD57BE92}">
      <dgm:prSet/>
      <dgm:spPr/>
      <dgm:t>
        <a:bodyPr/>
        <a:lstStyle/>
        <a:p>
          <a:pPr>
            <a:defRPr cap="all"/>
          </a:pPr>
          <a:r>
            <a:rPr lang="en-US" dirty="0"/>
            <a:t>We have made 3 datasets GDP(data1), POPULATIONS (data2) and USAGE OF SMARTPHONES (data3).</a:t>
          </a:r>
        </a:p>
      </dgm:t>
    </dgm:pt>
    <dgm:pt modelId="{47EA8151-335E-4E7D-921A-13CE39C59AE2}" type="parTrans" cxnId="{56516A4F-8A9A-4BFF-950B-1CAEE71AD73E}">
      <dgm:prSet/>
      <dgm:spPr/>
      <dgm:t>
        <a:bodyPr/>
        <a:lstStyle/>
        <a:p>
          <a:endParaRPr lang="en-US"/>
        </a:p>
      </dgm:t>
    </dgm:pt>
    <dgm:pt modelId="{729B81F1-E18F-4E3A-A9A3-075132708958}" type="sibTrans" cxnId="{56516A4F-8A9A-4BFF-950B-1CAEE71AD73E}">
      <dgm:prSet/>
      <dgm:spPr/>
      <dgm:t>
        <a:bodyPr/>
        <a:lstStyle/>
        <a:p>
          <a:endParaRPr lang="en-US"/>
        </a:p>
      </dgm:t>
    </dgm:pt>
    <dgm:pt modelId="{EAA7960F-3ABB-460E-986C-212983753974}" type="pres">
      <dgm:prSet presAssocID="{7B703541-705D-409D-9952-9BD9AB7775B0}" presName="linear" presStyleCnt="0">
        <dgm:presLayoutVars>
          <dgm:animLvl val="lvl"/>
          <dgm:resizeHandles val="exact"/>
        </dgm:presLayoutVars>
      </dgm:prSet>
      <dgm:spPr/>
    </dgm:pt>
    <dgm:pt modelId="{13039D17-F7A9-46C7-BAD8-7862DBB2711F}" type="pres">
      <dgm:prSet presAssocID="{D1ED8F3C-0B8C-46CA-B4DF-AFAACA0A9E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BB2891-C6A3-4983-B187-10A2828EF204}" type="pres">
      <dgm:prSet presAssocID="{416B24F8-7367-471F-BAD8-966E17E2BE3C}" presName="spacer" presStyleCnt="0"/>
      <dgm:spPr/>
    </dgm:pt>
    <dgm:pt modelId="{7E248A4B-FE98-4C1F-87E7-84A853F5F524}" type="pres">
      <dgm:prSet presAssocID="{FE7CDE5E-885F-4923-AFBF-DDA6DD57BE9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A5D620D-D3A6-43C8-860F-D90503D4A469}" type="presOf" srcId="{FE7CDE5E-885F-4923-AFBF-DDA6DD57BE92}" destId="{7E248A4B-FE98-4C1F-87E7-84A853F5F524}" srcOrd="0" destOrd="0" presId="urn:microsoft.com/office/officeart/2005/8/layout/vList2"/>
    <dgm:cxn modelId="{56516A4F-8A9A-4BFF-950B-1CAEE71AD73E}" srcId="{7B703541-705D-409D-9952-9BD9AB7775B0}" destId="{FE7CDE5E-885F-4923-AFBF-DDA6DD57BE92}" srcOrd="1" destOrd="0" parTransId="{47EA8151-335E-4E7D-921A-13CE39C59AE2}" sibTransId="{729B81F1-E18F-4E3A-A9A3-075132708958}"/>
    <dgm:cxn modelId="{0E009991-3BF3-4CA1-B9A5-90D2D15B7B16}" srcId="{7B703541-705D-409D-9952-9BD9AB7775B0}" destId="{D1ED8F3C-0B8C-46CA-B4DF-AFAACA0A9E3C}" srcOrd="0" destOrd="0" parTransId="{BFCACE12-F927-436A-B04C-3AF5EB665042}" sibTransId="{416B24F8-7367-471F-BAD8-966E17E2BE3C}"/>
    <dgm:cxn modelId="{E3A9CBA3-6994-4A37-98AF-9BAEBCAFB71F}" type="presOf" srcId="{D1ED8F3C-0B8C-46CA-B4DF-AFAACA0A9E3C}" destId="{13039D17-F7A9-46C7-BAD8-7862DBB2711F}" srcOrd="0" destOrd="0" presId="urn:microsoft.com/office/officeart/2005/8/layout/vList2"/>
    <dgm:cxn modelId="{4E7687F5-A5A6-4C90-BB69-0BDCCA347A24}" type="presOf" srcId="{7B703541-705D-409D-9952-9BD9AB7775B0}" destId="{EAA7960F-3ABB-460E-986C-212983753974}" srcOrd="0" destOrd="0" presId="urn:microsoft.com/office/officeart/2005/8/layout/vList2"/>
    <dgm:cxn modelId="{6930452F-1F97-4C37-AADC-F7112C583525}" type="presParOf" srcId="{EAA7960F-3ABB-460E-986C-212983753974}" destId="{13039D17-F7A9-46C7-BAD8-7862DBB2711F}" srcOrd="0" destOrd="0" presId="urn:microsoft.com/office/officeart/2005/8/layout/vList2"/>
    <dgm:cxn modelId="{569C5A4B-B337-4C89-89C7-94F498E3AA26}" type="presParOf" srcId="{EAA7960F-3ABB-460E-986C-212983753974}" destId="{ECBB2891-C6A3-4983-B187-10A2828EF204}" srcOrd="1" destOrd="0" presId="urn:microsoft.com/office/officeart/2005/8/layout/vList2"/>
    <dgm:cxn modelId="{71771995-8AEF-48CA-BB86-D3B7E5576905}" type="presParOf" srcId="{EAA7960F-3ABB-460E-986C-212983753974}" destId="{7E248A4B-FE98-4C1F-87E7-84A853F5F52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9C842-D9D9-49BA-9DB4-0FA476386FF4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58B17-7C87-4CB8-A872-09F4B6D210C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07E6D-B564-44B6-A038-64ACB828A8AE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Why do we need multivariate analysis ?</a:t>
          </a:r>
        </a:p>
      </dsp:txBody>
      <dsp:txXfrm>
        <a:off x="1941716" y="718"/>
        <a:ext cx="2943486" cy="1681139"/>
      </dsp:txXfrm>
    </dsp:sp>
    <dsp:sp modelId="{5587B874-022B-40E5-A534-95D7A352E073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0776D-7D84-493A-8D76-24A58380012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8C5FA-01C8-450F-8782-A55A30F61BAC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can we use multivariate analysis to increase sales?</a:t>
          </a:r>
        </a:p>
      </dsp:txBody>
      <dsp:txXfrm>
        <a:off x="1941716" y="2102143"/>
        <a:ext cx="2943486" cy="1681139"/>
      </dsp:txXfrm>
    </dsp:sp>
    <dsp:sp modelId="{A8E9FC9B-F7C4-4CDA-82CE-FD2E2EE524BE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F21FB-E5C5-48F2-BAEC-E46F6AC5972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0FA46-849B-4248-AA0F-BADDB76E3C17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can we formulate a reasonable marketing strategy?</a:t>
          </a:r>
        </a:p>
      </dsp:txBody>
      <dsp:txXfrm>
        <a:off x="1941716" y="4203567"/>
        <a:ext cx="2943486" cy="1681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3C07A-233E-44A6-BD1F-6559FDFE2F7F}">
      <dsp:nvSpPr>
        <dsp:cNvPr id="0" name=""/>
        <dsp:cNvSpPr/>
      </dsp:nvSpPr>
      <dsp:spPr>
        <a:xfrm>
          <a:off x="0" y="0"/>
          <a:ext cx="6703695" cy="12183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So European countries are different from other continents in terms of GDP factors and population factors and Purchase decision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 American and Asian countries are same according to dim 1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USA is again closer to European countries according to dim 1</a:t>
          </a:r>
          <a:endParaRPr lang="en-US" sz="1400" kern="1200" dirty="0"/>
        </a:p>
      </dsp:txBody>
      <dsp:txXfrm>
        <a:off x="35684" y="35684"/>
        <a:ext cx="5388992" cy="1146989"/>
      </dsp:txXfrm>
    </dsp:sp>
    <dsp:sp modelId="{4E3C63C6-40D1-45EC-992F-B4C79DA5D535}">
      <dsp:nvSpPr>
        <dsp:cNvPr id="0" name=""/>
        <dsp:cNvSpPr/>
      </dsp:nvSpPr>
      <dsp:spPr>
        <a:xfrm>
          <a:off x="591502" y="1421417"/>
          <a:ext cx="6703695" cy="1218357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European countries are different from other continents in terms of Smartphones usage also. American and Asian countries are same according to dim 2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USA is again closer to European countries according to dim 2</a:t>
          </a:r>
          <a:endParaRPr lang="en-US" sz="1400" kern="1200" dirty="0"/>
        </a:p>
      </dsp:txBody>
      <dsp:txXfrm>
        <a:off x="627186" y="1457101"/>
        <a:ext cx="5248891" cy="1146989"/>
      </dsp:txXfrm>
    </dsp:sp>
    <dsp:sp modelId="{4DE15360-A0E8-44C7-9D6E-4776848F6FD5}">
      <dsp:nvSpPr>
        <dsp:cNvPr id="0" name=""/>
        <dsp:cNvSpPr/>
      </dsp:nvSpPr>
      <dsp:spPr>
        <a:xfrm>
          <a:off x="1183004" y="2842835"/>
          <a:ext cx="6703695" cy="1218357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Loadings: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Purchase Decision is mainly related to GDP and population factors</a:t>
          </a:r>
        </a:p>
      </dsp:txBody>
      <dsp:txXfrm>
        <a:off x="1218688" y="2878519"/>
        <a:ext cx="5248891" cy="1146989"/>
      </dsp:txXfrm>
    </dsp:sp>
    <dsp:sp modelId="{53D005C8-B804-47BD-8498-B6A976207569}">
      <dsp:nvSpPr>
        <dsp:cNvPr id="0" name=""/>
        <dsp:cNvSpPr/>
      </dsp:nvSpPr>
      <dsp:spPr>
        <a:xfrm>
          <a:off x="5911762" y="923921"/>
          <a:ext cx="791932" cy="79193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89947" y="923921"/>
        <a:ext cx="435562" cy="595929"/>
      </dsp:txXfrm>
    </dsp:sp>
    <dsp:sp modelId="{314F2E36-09AB-45AB-A1CC-AE3D7C82B89A}">
      <dsp:nvSpPr>
        <dsp:cNvPr id="0" name=""/>
        <dsp:cNvSpPr/>
      </dsp:nvSpPr>
      <dsp:spPr>
        <a:xfrm>
          <a:off x="6503264" y="2337216"/>
          <a:ext cx="791932" cy="79193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681449" y="2337216"/>
        <a:ext cx="435562" cy="595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BDABC-1D13-418D-BD56-AF504FE35891}">
      <dsp:nvSpPr>
        <dsp:cNvPr id="0" name=""/>
        <dsp:cNvSpPr/>
      </dsp:nvSpPr>
      <dsp:spPr>
        <a:xfrm>
          <a:off x="0" y="16812"/>
          <a:ext cx="4885203" cy="959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DATA 1 </a:t>
          </a:r>
        </a:p>
      </dsp:txBody>
      <dsp:txXfrm>
        <a:off x="46834" y="63646"/>
        <a:ext cx="4791535" cy="865732"/>
      </dsp:txXfrm>
    </dsp:sp>
    <dsp:sp modelId="{EFA837A3-6030-43DE-BA1C-15D66A8B0582}">
      <dsp:nvSpPr>
        <dsp:cNvPr id="0" name=""/>
        <dsp:cNvSpPr/>
      </dsp:nvSpPr>
      <dsp:spPr>
        <a:xfrm>
          <a:off x="0" y="976213"/>
          <a:ext cx="4885203" cy="240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For data 1 we have COUNTRIES as rows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And columns are variables related to smartphone usage</a:t>
          </a:r>
        </a:p>
      </dsp:txBody>
      <dsp:txXfrm>
        <a:off x="0" y="976213"/>
        <a:ext cx="4885203" cy="2401200"/>
      </dsp:txXfrm>
    </dsp:sp>
    <dsp:sp modelId="{92D6DB5E-B9A6-4496-9684-BDC50EEF4FB8}">
      <dsp:nvSpPr>
        <dsp:cNvPr id="0" name=""/>
        <dsp:cNvSpPr/>
      </dsp:nvSpPr>
      <dsp:spPr>
        <a:xfrm>
          <a:off x="0" y="3377413"/>
          <a:ext cx="4885203" cy="9594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DATA 2</a:t>
          </a:r>
        </a:p>
      </dsp:txBody>
      <dsp:txXfrm>
        <a:off x="46834" y="3424247"/>
        <a:ext cx="4791535" cy="865732"/>
      </dsp:txXfrm>
    </dsp:sp>
    <dsp:sp modelId="{CB6A537A-015F-485F-A575-EC53FD052034}">
      <dsp:nvSpPr>
        <dsp:cNvPr id="0" name=""/>
        <dsp:cNvSpPr/>
      </dsp:nvSpPr>
      <dsp:spPr>
        <a:xfrm>
          <a:off x="0" y="4336813"/>
          <a:ext cx="4885203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Rows = COUNTRIES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Cols= GDP , POPULATION &amp; SOCIETAL FACTORS </a:t>
          </a:r>
        </a:p>
      </dsp:txBody>
      <dsp:txXfrm>
        <a:off x="0" y="4336813"/>
        <a:ext cx="4885203" cy="1531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B3657-F314-40C9-8573-97A303F83AFF}">
      <dsp:nvSpPr>
        <dsp:cNvPr id="0" name=""/>
        <dsp:cNvSpPr/>
      </dsp:nvSpPr>
      <dsp:spPr>
        <a:xfrm>
          <a:off x="0" y="78012"/>
          <a:ext cx="4885203" cy="1099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Europe is different from rest of the continents in terms of purchase decision and usage of smartphones.</a:t>
          </a:r>
          <a:endParaRPr lang="en-US" sz="2000" kern="1200" dirty="0"/>
        </a:p>
      </dsp:txBody>
      <dsp:txXfrm>
        <a:off x="53688" y="131700"/>
        <a:ext cx="4777827" cy="992424"/>
      </dsp:txXfrm>
    </dsp:sp>
    <dsp:sp modelId="{CDC6F8AF-79A3-4530-9B3A-DAE23F0E36AB}">
      <dsp:nvSpPr>
        <dsp:cNvPr id="0" name=""/>
        <dsp:cNvSpPr/>
      </dsp:nvSpPr>
      <dsp:spPr>
        <a:xfrm>
          <a:off x="0" y="1235412"/>
          <a:ext cx="4885203" cy="109980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Countries from Asia and South America show same usage patterns.</a:t>
          </a:r>
        </a:p>
      </dsp:txBody>
      <dsp:txXfrm>
        <a:off x="53688" y="1289100"/>
        <a:ext cx="4777827" cy="992424"/>
      </dsp:txXfrm>
    </dsp:sp>
    <dsp:sp modelId="{3EB20405-B021-4503-9C55-7D86E3CF015F}">
      <dsp:nvSpPr>
        <dsp:cNvPr id="0" name=""/>
        <dsp:cNvSpPr/>
      </dsp:nvSpPr>
      <dsp:spPr>
        <a:xfrm>
          <a:off x="0" y="2392813"/>
          <a:ext cx="4885203" cy="10998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Purchase decision is inversely related to the apps on mobile</a:t>
          </a:r>
        </a:p>
      </dsp:txBody>
      <dsp:txXfrm>
        <a:off x="53688" y="2446501"/>
        <a:ext cx="4777827" cy="992424"/>
      </dsp:txXfrm>
    </dsp:sp>
    <dsp:sp modelId="{6089439C-7AD2-4E54-A62D-7C7470A16A65}">
      <dsp:nvSpPr>
        <dsp:cNvPr id="0" name=""/>
        <dsp:cNvSpPr/>
      </dsp:nvSpPr>
      <dsp:spPr>
        <a:xfrm>
          <a:off x="0" y="3550213"/>
          <a:ext cx="4885203" cy="109980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Purchase decision is directly related to frequency of phone usage for emails</a:t>
          </a:r>
        </a:p>
      </dsp:txBody>
      <dsp:txXfrm>
        <a:off x="53688" y="3603901"/>
        <a:ext cx="4777827" cy="992424"/>
      </dsp:txXfrm>
    </dsp:sp>
    <dsp:sp modelId="{059233F5-255C-4FFA-A1BA-A1B30482D304}">
      <dsp:nvSpPr>
        <dsp:cNvPr id="0" name=""/>
        <dsp:cNvSpPr/>
      </dsp:nvSpPr>
      <dsp:spPr>
        <a:xfrm>
          <a:off x="0" y="4707613"/>
          <a:ext cx="4885203" cy="10998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Purchase decision is not related to frequency of Computer usage for emails.</a:t>
          </a:r>
        </a:p>
      </dsp:txBody>
      <dsp:txXfrm>
        <a:off x="53688" y="4761301"/>
        <a:ext cx="4777827" cy="9924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528A1-FDB4-4CEE-BE42-BC5B0CD17E97}">
      <dsp:nvSpPr>
        <dsp:cNvPr id="0" name=""/>
        <dsp:cNvSpPr/>
      </dsp:nvSpPr>
      <dsp:spPr>
        <a:xfrm>
          <a:off x="0" y="5314"/>
          <a:ext cx="4885203" cy="11993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A3606-E060-4BAF-9ECA-52B055AE2824}">
      <dsp:nvSpPr>
        <dsp:cNvPr id="0" name=""/>
        <dsp:cNvSpPr/>
      </dsp:nvSpPr>
      <dsp:spPr>
        <a:xfrm>
          <a:off x="362794" y="275161"/>
          <a:ext cx="660271" cy="659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E8B79-FA20-46CB-9B95-1608F46D50B9}">
      <dsp:nvSpPr>
        <dsp:cNvPr id="0" name=""/>
        <dsp:cNvSpPr/>
      </dsp:nvSpPr>
      <dsp:spPr>
        <a:xfrm>
          <a:off x="1385860" y="5314"/>
          <a:ext cx="3477999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When we project our observations onto the two components we can say that the developed and developing countries purchase and use smartphones differently. (same as in pca)</a:t>
          </a:r>
        </a:p>
      </dsp:txBody>
      <dsp:txXfrm>
        <a:off x="1385860" y="5314"/>
        <a:ext cx="3477999" cy="1236799"/>
      </dsp:txXfrm>
    </dsp:sp>
    <dsp:sp modelId="{9C987DF9-7F3D-4008-9593-F36670DDE212}">
      <dsp:nvSpPr>
        <dsp:cNvPr id="0" name=""/>
        <dsp:cNvSpPr/>
      </dsp:nvSpPr>
      <dsp:spPr>
        <a:xfrm>
          <a:off x="0" y="1551313"/>
          <a:ext cx="4885203" cy="11993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825F3-4762-434E-9DF7-D33C7ADCBC45}">
      <dsp:nvSpPr>
        <dsp:cNvPr id="0" name=""/>
        <dsp:cNvSpPr/>
      </dsp:nvSpPr>
      <dsp:spPr>
        <a:xfrm>
          <a:off x="362794" y="1821160"/>
          <a:ext cx="660271" cy="659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EBB9D-DA0E-4567-A072-803DAB5A3171}">
      <dsp:nvSpPr>
        <dsp:cNvPr id="0" name=""/>
        <dsp:cNvSpPr/>
      </dsp:nvSpPr>
      <dsp:spPr>
        <a:xfrm>
          <a:off x="1385860" y="1551313"/>
          <a:ext cx="3477999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PD 1 is explained by DIM 1</a:t>
          </a:r>
        </a:p>
      </dsp:txBody>
      <dsp:txXfrm>
        <a:off x="1385860" y="1551313"/>
        <a:ext cx="3477999" cy="1236799"/>
      </dsp:txXfrm>
    </dsp:sp>
    <dsp:sp modelId="{BE24C65B-BDCC-41D5-8CEB-C8211270E818}">
      <dsp:nvSpPr>
        <dsp:cNvPr id="0" name=""/>
        <dsp:cNvSpPr/>
      </dsp:nvSpPr>
      <dsp:spPr>
        <a:xfrm>
          <a:off x="0" y="3097312"/>
          <a:ext cx="4885203" cy="11993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20F7-1DEC-48E1-B9AF-570675AA3EFA}">
      <dsp:nvSpPr>
        <dsp:cNvPr id="0" name=""/>
        <dsp:cNvSpPr/>
      </dsp:nvSpPr>
      <dsp:spPr>
        <a:xfrm>
          <a:off x="362794" y="3367160"/>
          <a:ext cx="660271" cy="659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B642C-8FBE-4B5B-82CD-60FE9A1B6ADF}">
      <dsp:nvSpPr>
        <dsp:cNvPr id="0" name=""/>
        <dsp:cNvSpPr/>
      </dsp:nvSpPr>
      <dsp:spPr>
        <a:xfrm>
          <a:off x="1385860" y="3097312"/>
          <a:ext cx="3477999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PD2 is  explained by DIM 2 AND DIM 1</a:t>
          </a:r>
        </a:p>
      </dsp:txBody>
      <dsp:txXfrm>
        <a:off x="1385860" y="3097312"/>
        <a:ext cx="3477999" cy="1236799"/>
      </dsp:txXfrm>
    </dsp:sp>
    <dsp:sp modelId="{1D2D6F36-124C-46D8-9929-D46223ACEC93}">
      <dsp:nvSpPr>
        <dsp:cNvPr id="0" name=""/>
        <dsp:cNvSpPr/>
      </dsp:nvSpPr>
      <dsp:spPr>
        <a:xfrm>
          <a:off x="0" y="4643312"/>
          <a:ext cx="4885203" cy="11993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04CAE-AA03-4AD4-B50E-E43DA91BD2AE}">
      <dsp:nvSpPr>
        <dsp:cNvPr id="0" name=""/>
        <dsp:cNvSpPr/>
      </dsp:nvSpPr>
      <dsp:spPr>
        <a:xfrm>
          <a:off x="362794" y="4913159"/>
          <a:ext cx="660271" cy="659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6AD17-4620-4EF7-ACE3-0645752B30C5}">
      <dsp:nvSpPr>
        <dsp:cNvPr id="0" name=""/>
        <dsp:cNvSpPr/>
      </dsp:nvSpPr>
      <dsp:spPr>
        <a:xfrm>
          <a:off x="1385860" y="4643312"/>
          <a:ext cx="3477999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PD 3 is explained more by DIM 1</a:t>
          </a:r>
        </a:p>
      </dsp:txBody>
      <dsp:txXfrm>
        <a:off x="1385860" y="4643312"/>
        <a:ext cx="3477999" cy="12367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EE9A7-4130-4A8B-A810-471D8D4FDA7D}">
      <dsp:nvSpPr>
        <dsp:cNvPr id="0" name=""/>
        <dsp:cNvSpPr/>
      </dsp:nvSpPr>
      <dsp:spPr>
        <a:xfrm>
          <a:off x="0" y="4937"/>
          <a:ext cx="4885203" cy="16913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C03E6-2945-4569-8583-3862F4B68213}">
      <dsp:nvSpPr>
        <dsp:cNvPr id="0" name=""/>
        <dsp:cNvSpPr/>
      </dsp:nvSpPr>
      <dsp:spPr>
        <a:xfrm>
          <a:off x="511618" y="385480"/>
          <a:ext cx="931125" cy="930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A4DD2-6C19-4C8C-9F8D-8828A183ED90}">
      <dsp:nvSpPr>
        <dsp:cNvPr id="0" name=""/>
        <dsp:cNvSpPr/>
      </dsp:nvSpPr>
      <dsp:spPr>
        <a:xfrm>
          <a:off x="1954363" y="4937"/>
          <a:ext cx="2828174" cy="169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71" tIns="179171" rIns="179171" bIns="17917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This plot shows that </a:t>
          </a:r>
          <a:r>
            <a:rPr lang="en-US" sz="1400" b="0" i="0" kern="1200" dirty="0" err="1"/>
            <a:t>asian</a:t>
          </a:r>
          <a:r>
            <a:rPr lang="en-US" sz="1400" b="0" i="0" kern="1200" dirty="0"/>
            <a:t> and </a:t>
          </a:r>
          <a:r>
            <a:rPr lang="en-US" sz="1400" b="0" i="0" kern="1200" dirty="0" err="1"/>
            <a:t>american</a:t>
          </a:r>
          <a:r>
            <a:rPr lang="en-US" sz="1400" b="0" i="0" kern="1200" dirty="0"/>
            <a:t> countries slightly overlap but </a:t>
          </a:r>
          <a:r>
            <a:rPr lang="en-US" sz="1400" b="0" i="0" kern="1200" dirty="0" err="1"/>
            <a:t>europian</a:t>
          </a:r>
          <a:r>
            <a:rPr lang="en-US" sz="1400" b="0" i="0" kern="1200" dirty="0"/>
            <a:t> countries are away from them.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Few </a:t>
          </a:r>
          <a:r>
            <a:rPr lang="en-US" sz="1400" kern="1200" dirty="0" err="1"/>
            <a:t>european</a:t>
          </a:r>
          <a:r>
            <a:rPr lang="en-US" sz="1400" kern="1200" dirty="0"/>
            <a:t> and </a:t>
          </a:r>
          <a:r>
            <a:rPr lang="en-US" sz="1400" kern="1200" dirty="0" err="1"/>
            <a:t>american</a:t>
          </a:r>
          <a:r>
            <a:rPr lang="en-US" sz="1400" kern="1200" dirty="0"/>
            <a:t> countries overlap with </a:t>
          </a:r>
          <a:r>
            <a:rPr lang="en-US" sz="1400" kern="1200" dirty="0" err="1"/>
            <a:t>asian</a:t>
          </a:r>
          <a:r>
            <a:rPr lang="en-US" sz="1400" kern="1200" dirty="0"/>
            <a:t> countries</a:t>
          </a:r>
        </a:p>
      </dsp:txBody>
      <dsp:txXfrm>
        <a:off x="1954363" y="4937"/>
        <a:ext cx="2828174" cy="1692955"/>
      </dsp:txXfrm>
    </dsp:sp>
    <dsp:sp modelId="{1E410E6A-12CF-40A7-A7ED-24FB486D54B3}">
      <dsp:nvSpPr>
        <dsp:cNvPr id="0" name=""/>
        <dsp:cNvSpPr/>
      </dsp:nvSpPr>
      <dsp:spPr>
        <a:xfrm>
          <a:off x="0" y="2096235"/>
          <a:ext cx="4885203" cy="1691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187AB-5158-47C1-B2CB-74014F07298F}">
      <dsp:nvSpPr>
        <dsp:cNvPr id="0" name=""/>
        <dsp:cNvSpPr/>
      </dsp:nvSpPr>
      <dsp:spPr>
        <a:xfrm>
          <a:off x="511618" y="2476778"/>
          <a:ext cx="931125" cy="930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84BD8-4667-48C8-9182-D0C727DE53B9}">
      <dsp:nvSpPr>
        <dsp:cNvPr id="0" name=""/>
        <dsp:cNvSpPr/>
      </dsp:nvSpPr>
      <dsp:spPr>
        <a:xfrm>
          <a:off x="1954363" y="2096235"/>
          <a:ext cx="2828174" cy="169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71" tIns="179171" rIns="179171" bIns="17917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other apps are used more on the phone email app would be used less and vice versa </a:t>
          </a:r>
        </a:p>
      </dsp:txBody>
      <dsp:txXfrm>
        <a:off x="1954363" y="2096235"/>
        <a:ext cx="2828174" cy="1692955"/>
      </dsp:txXfrm>
    </dsp:sp>
    <dsp:sp modelId="{2A0F2C3A-A67B-4594-ACF7-7A531CCB2DAA}">
      <dsp:nvSpPr>
        <dsp:cNvPr id="0" name=""/>
        <dsp:cNvSpPr/>
      </dsp:nvSpPr>
      <dsp:spPr>
        <a:xfrm>
          <a:off x="0" y="4187533"/>
          <a:ext cx="4885203" cy="16913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DD780-8983-431A-A0F8-04AB9FA3DAE4}">
      <dsp:nvSpPr>
        <dsp:cNvPr id="0" name=""/>
        <dsp:cNvSpPr/>
      </dsp:nvSpPr>
      <dsp:spPr>
        <a:xfrm>
          <a:off x="511618" y="4568076"/>
          <a:ext cx="931125" cy="930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0E2EA-04CD-49D6-993E-CFAC50B765E4}">
      <dsp:nvSpPr>
        <dsp:cNvPr id="0" name=""/>
        <dsp:cNvSpPr/>
      </dsp:nvSpPr>
      <dsp:spPr>
        <a:xfrm>
          <a:off x="1954363" y="4187533"/>
          <a:ext cx="2828174" cy="169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71" tIns="179171" rIns="179171" bIns="17917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more apps are there on the phone, computer email usage would be less and vice versa</a:t>
          </a:r>
        </a:p>
      </dsp:txBody>
      <dsp:txXfrm>
        <a:off x="1954363" y="4187533"/>
        <a:ext cx="2828174" cy="16929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4B54F-491E-457A-AEE4-9913140966DA}">
      <dsp:nvSpPr>
        <dsp:cNvPr id="0" name=""/>
        <dsp:cNvSpPr/>
      </dsp:nvSpPr>
      <dsp:spPr>
        <a:xfrm>
          <a:off x="0" y="2442"/>
          <a:ext cx="48852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F0A18-0FC4-4876-8ECA-81E5EBA554A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816B4-6DD3-468F-AF5A-E185C74787B3}">
      <dsp:nvSpPr>
        <dsp:cNvPr id="0" name=""/>
        <dsp:cNvSpPr/>
      </dsp:nvSpPr>
      <dsp:spPr>
        <a:xfrm>
          <a:off x="1429899" y="2442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Most of the countries are spread out across the first component.</a:t>
          </a:r>
        </a:p>
      </dsp:txBody>
      <dsp:txXfrm>
        <a:off x="1429899" y="2442"/>
        <a:ext cx="3455303" cy="1238008"/>
      </dsp:txXfrm>
    </dsp:sp>
    <dsp:sp modelId="{1F6DB6BC-6391-47E3-AD49-EC7D3A9DF3C4}">
      <dsp:nvSpPr>
        <dsp:cNvPr id="0" name=""/>
        <dsp:cNvSpPr/>
      </dsp:nvSpPr>
      <dsp:spPr>
        <a:xfrm>
          <a:off x="0" y="1549953"/>
          <a:ext cx="48852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60A5B-AE7C-4D05-81E7-62E8976EC1B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3A9B7-C374-4681-9118-391344679938}">
      <dsp:nvSpPr>
        <dsp:cNvPr id="0" name=""/>
        <dsp:cNvSpPr/>
      </dsp:nvSpPr>
      <dsp:spPr>
        <a:xfrm>
          <a:off x="1429899" y="1549953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Few countries from American continent show similar usage of smart phones like Asian and European</a:t>
          </a:r>
        </a:p>
      </dsp:txBody>
      <dsp:txXfrm>
        <a:off x="1429899" y="1549953"/>
        <a:ext cx="3455303" cy="1238008"/>
      </dsp:txXfrm>
    </dsp:sp>
    <dsp:sp modelId="{1850E88A-5893-4144-A3B4-3625A8BA7A1A}">
      <dsp:nvSpPr>
        <dsp:cNvPr id="0" name=""/>
        <dsp:cNvSpPr/>
      </dsp:nvSpPr>
      <dsp:spPr>
        <a:xfrm>
          <a:off x="0" y="3097464"/>
          <a:ext cx="48852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797D0-1A3E-437E-B8BB-CDCAF97B85B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42D3F-A383-46A9-901C-AEE60DC83E12}">
      <dsp:nvSpPr>
        <dsp:cNvPr id="0" name=""/>
        <dsp:cNvSpPr/>
      </dsp:nvSpPr>
      <dsp:spPr>
        <a:xfrm>
          <a:off x="1429899" y="309746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 there are developed and developing countries in American continent</a:t>
          </a:r>
        </a:p>
      </dsp:txBody>
      <dsp:txXfrm>
        <a:off x="1429899" y="3097464"/>
        <a:ext cx="3455303" cy="1238008"/>
      </dsp:txXfrm>
    </dsp:sp>
    <dsp:sp modelId="{C4415E93-FC64-4F01-99AA-BCDEC0C78119}">
      <dsp:nvSpPr>
        <dsp:cNvPr id="0" name=""/>
        <dsp:cNvSpPr/>
      </dsp:nvSpPr>
      <dsp:spPr>
        <a:xfrm>
          <a:off x="0" y="4644974"/>
          <a:ext cx="48852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66D87-2E99-42E0-A33A-0971BC3B0A3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A1367-D99C-49BF-B989-549BC0A82BBF}">
      <dsp:nvSpPr>
        <dsp:cNvPr id="0" name=""/>
        <dsp:cNvSpPr/>
      </dsp:nvSpPr>
      <dsp:spPr>
        <a:xfrm>
          <a:off x="1429899" y="464497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Loadings 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Interpretations are same as BADA.</a:t>
          </a:r>
        </a:p>
      </dsp:txBody>
      <dsp:txXfrm>
        <a:off x="1429899" y="4644974"/>
        <a:ext cx="3455303" cy="1238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8FD60-99E5-487F-82DD-22CEA3046357}">
      <dsp:nvSpPr>
        <dsp:cNvPr id="0" name=""/>
        <dsp:cNvSpPr/>
      </dsp:nvSpPr>
      <dsp:spPr>
        <a:xfrm>
          <a:off x="0" y="71964"/>
          <a:ext cx="4701779" cy="176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Now that we know how countries of different continents use smartphones.</a:t>
          </a:r>
        </a:p>
      </dsp:txBody>
      <dsp:txXfrm>
        <a:off x="85984" y="157948"/>
        <a:ext cx="4529811" cy="1589430"/>
      </dsp:txXfrm>
    </dsp:sp>
    <dsp:sp modelId="{E2BDB36B-3C7B-4480-8939-F2C9EDEE6017}">
      <dsp:nvSpPr>
        <dsp:cNvPr id="0" name=""/>
        <dsp:cNvSpPr/>
      </dsp:nvSpPr>
      <dsp:spPr>
        <a:xfrm>
          <a:off x="0" y="1905363"/>
          <a:ext cx="4701779" cy="17613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can analysis these countries on other factors such as population and GDP to get more information.</a:t>
          </a:r>
        </a:p>
      </dsp:txBody>
      <dsp:txXfrm>
        <a:off x="85984" y="1991347"/>
        <a:ext cx="4529811" cy="1589430"/>
      </dsp:txXfrm>
    </dsp:sp>
    <dsp:sp modelId="{589E8E10-DE5A-4571-AD93-D58315AFCA22}">
      <dsp:nvSpPr>
        <dsp:cNvPr id="0" name=""/>
        <dsp:cNvSpPr/>
      </dsp:nvSpPr>
      <dsp:spPr>
        <a:xfrm>
          <a:off x="0" y="3738761"/>
          <a:ext cx="4701779" cy="176139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dataset which we would use for PLSC is data 2.</a:t>
          </a:r>
        </a:p>
      </dsp:txBody>
      <dsp:txXfrm>
        <a:off x="85984" y="3824745"/>
        <a:ext cx="4529811" cy="15894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ABE67-37BC-4783-B895-AB4F09E86B77}">
      <dsp:nvSpPr>
        <dsp:cNvPr id="0" name=""/>
        <dsp:cNvSpPr/>
      </dsp:nvSpPr>
      <dsp:spPr>
        <a:xfrm>
          <a:off x="0" y="607584"/>
          <a:ext cx="4701779" cy="10568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From the plot lx1 and ly1 it is evident that South America and Asia are closer and, Europe and North America are closer.</a:t>
          </a:r>
        </a:p>
      </dsp:txBody>
      <dsp:txXfrm>
        <a:off x="51591" y="659175"/>
        <a:ext cx="4598597" cy="953657"/>
      </dsp:txXfrm>
    </dsp:sp>
    <dsp:sp modelId="{F38FB9CC-BC2C-4215-8424-D677E236152D}">
      <dsp:nvSpPr>
        <dsp:cNvPr id="0" name=""/>
        <dsp:cNvSpPr/>
      </dsp:nvSpPr>
      <dsp:spPr>
        <a:xfrm>
          <a:off x="0" y="1707623"/>
          <a:ext cx="4701779" cy="1056839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implies that rich countries have similar economical and population factors and developing countries have similar economical and population factors so grouping them as per GDP would make more sense.</a:t>
          </a:r>
        </a:p>
      </dsp:txBody>
      <dsp:txXfrm>
        <a:off x="51591" y="1759214"/>
        <a:ext cx="4598597" cy="953657"/>
      </dsp:txXfrm>
    </dsp:sp>
    <dsp:sp modelId="{FE0F905E-7C98-4AD8-B81B-DDF356F025FF}">
      <dsp:nvSpPr>
        <dsp:cNvPr id="0" name=""/>
        <dsp:cNvSpPr/>
      </dsp:nvSpPr>
      <dsp:spPr>
        <a:xfrm>
          <a:off x="0" y="2807662"/>
          <a:ext cx="4701779" cy="1056839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From the plot lx2 and ly2 it is evident that all continents are pretty close to each other however we cannot conclude anything as latent variable 2 is not significant.</a:t>
          </a:r>
        </a:p>
      </dsp:txBody>
      <dsp:txXfrm>
        <a:off x="51591" y="2859253"/>
        <a:ext cx="4598597" cy="953657"/>
      </dsp:txXfrm>
    </dsp:sp>
    <dsp:sp modelId="{528DA829-0CD1-4C0A-B181-09A8952BD3E4}">
      <dsp:nvSpPr>
        <dsp:cNvPr id="0" name=""/>
        <dsp:cNvSpPr/>
      </dsp:nvSpPr>
      <dsp:spPr>
        <a:xfrm>
          <a:off x="0" y="3907701"/>
          <a:ext cx="4701779" cy="105683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From PCA and PLSC analysis we can have an hypothesis that smartphones sales is mainly related to the population factors and economical factors.</a:t>
          </a:r>
        </a:p>
      </dsp:txBody>
      <dsp:txXfrm>
        <a:off x="51591" y="3959292"/>
        <a:ext cx="4598597" cy="9536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39D17-F7A9-46C7-BAD8-7862DBB2711F}">
      <dsp:nvSpPr>
        <dsp:cNvPr id="0" name=""/>
        <dsp:cNvSpPr/>
      </dsp:nvSpPr>
      <dsp:spPr>
        <a:xfrm>
          <a:off x="0" y="23574"/>
          <a:ext cx="4885203" cy="28716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/>
            <a:t>Let’s combine data 1 and data 2</a:t>
          </a:r>
        </a:p>
      </dsp:txBody>
      <dsp:txXfrm>
        <a:off x="140181" y="163755"/>
        <a:ext cx="4604841" cy="2591256"/>
      </dsp:txXfrm>
    </dsp:sp>
    <dsp:sp modelId="{7E248A4B-FE98-4C1F-87E7-84A853F5F524}">
      <dsp:nvSpPr>
        <dsp:cNvPr id="0" name=""/>
        <dsp:cNvSpPr/>
      </dsp:nvSpPr>
      <dsp:spPr>
        <a:xfrm>
          <a:off x="0" y="2990233"/>
          <a:ext cx="4885203" cy="287161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 dirty="0"/>
            <a:t>We have made 3 datasets GDP(data1), POPULATIONS (data2) and USAGE OF SMARTPHONES (data3).</a:t>
          </a:r>
        </a:p>
      </dsp:txBody>
      <dsp:txXfrm>
        <a:off x="140181" y="3130414"/>
        <a:ext cx="4604841" cy="2591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3BCF8-C05E-41C5-AC03-EFD63C25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SMARTPHONES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2EE4F3-353E-4AA0-8211-FD606184F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53830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59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dirty="0"/>
              <a:t>Loading</a:t>
            </a:r>
            <a:r>
              <a:rPr lang="en-US" dirty="0"/>
              <a:t>s</a:t>
            </a:r>
            <a:endParaRPr dirty="0"/>
          </a:p>
        </p:txBody>
      </p:sp>
      <p:grpSp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2376923" y="1600200"/>
              <a:ext cx="4390152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2865915" y="1894657"/>
              <a:ext cx="3831571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2865915" y="5116661"/>
              <a:ext cx="3831571" cy="0"/>
            </a:xfrm>
            <a:custGeom>
              <a:avLst/>
              <a:gdLst/>
              <a:ahLst/>
              <a:cxnLst/>
              <a:rect l="0" t="0" r="0" b="0"/>
              <a:pathLst>
                <a:path w="3831571">
                  <a:moveTo>
                    <a:pt x="0" y="0"/>
                  </a:moveTo>
                  <a:lnTo>
                    <a:pt x="3831571" y="0"/>
                  </a:lnTo>
                  <a:lnTo>
                    <a:pt x="38315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2865915" y="4245849"/>
              <a:ext cx="3831571" cy="0"/>
            </a:xfrm>
            <a:custGeom>
              <a:avLst/>
              <a:gdLst/>
              <a:ahLst/>
              <a:cxnLst/>
              <a:rect l="0" t="0" r="0" b="0"/>
              <a:pathLst>
                <a:path w="3831571">
                  <a:moveTo>
                    <a:pt x="0" y="0"/>
                  </a:moveTo>
                  <a:lnTo>
                    <a:pt x="3831571" y="0"/>
                  </a:lnTo>
                  <a:lnTo>
                    <a:pt x="38315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2865915" y="3375037"/>
              <a:ext cx="3831571" cy="0"/>
            </a:xfrm>
            <a:custGeom>
              <a:avLst/>
              <a:gdLst/>
              <a:ahLst/>
              <a:cxnLst/>
              <a:rect l="0" t="0" r="0" b="0"/>
              <a:pathLst>
                <a:path w="3831571">
                  <a:moveTo>
                    <a:pt x="0" y="0"/>
                  </a:moveTo>
                  <a:lnTo>
                    <a:pt x="3831571" y="0"/>
                  </a:lnTo>
                  <a:lnTo>
                    <a:pt x="38315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2865915" y="2504226"/>
              <a:ext cx="3831571" cy="0"/>
            </a:xfrm>
            <a:custGeom>
              <a:avLst/>
              <a:gdLst/>
              <a:ahLst/>
              <a:cxnLst/>
              <a:rect l="0" t="0" r="0" b="0"/>
              <a:pathLst>
                <a:path w="3831571">
                  <a:moveTo>
                    <a:pt x="0" y="0"/>
                  </a:moveTo>
                  <a:lnTo>
                    <a:pt x="3831571" y="0"/>
                  </a:lnTo>
                  <a:lnTo>
                    <a:pt x="38315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3475483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4346295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5217107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6087919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2865915" y="5552067"/>
              <a:ext cx="3831571" cy="0"/>
            </a:xfrm>
            <a:custGeom>
              <a:avLst/>
              <a:gdLst/>
              <a:ahLst/>
              <a:cxnLst/>
              <a:rect l="0" t="0" r="0" b="0"/>
              <a:pathLst>
                <a:path w="3831571">
                  <a:moveTo>
                    <a:pt x="0" y="0"/>
                  </a:moveTo>
                  <a:lnTo>
                    <a:pt x="3831571" y="0"/>
                  </a:lnTo>
                  <a:lnTo>
                    <a:pt x="38315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2865915" y="4681255"/>
              <a:ext cx="3831571" cy="0"/>
            </a:xfrm>
            <a:custGeom>
              <a:avLst/>
              <a:gdLst/>
              <a:ahLst/>
              <a:cxnLst/>
              <a:rect l="0" t="0" r="0" b="0"/>
              <a:pathLst>
                <a:path w="3831571">
                  <a:moveTo>
                    <a:pt x="0" y="0"/>
                  </a:moveTo>
                  <a:lnTo>
                    <a:pt x="3831571" y="0"/>
                  </a:lnTo>
                  <a:lnTo>
                    <a:pt x="38315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2865915" y="3810443"/>
              <a:ext cx="3831571" cy="0"/>
            </a:xfrm>
            <a:custGeom>
              <a:avLst/>
              <a:gdLst/>
              <a:ahLst/>
              <a:cxnLst/>
              <a:rect l="0" t="0" r="0" b="0"/>
              <a:pathLst>
                <a:path w="3831571">
                  <a:moveTo>
                    <a:pt x="0" y="0"/>
                  </a:moveTo>
                  <a:lnTo>
                    <a:pt x="3831571" y="0"/>
                  </a:lnTo>
                  <a:lnTo>
                    <a:pt x="38315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2865915" y="2939631"/>
              <a:ext cx="3831571" cy="0"/>
            </a:xfrm>
            <a:custGeom>
              <a:avLst/>
              <a:gdLst/>
              <a:ahLst/>
              <a:cxnLst/>
              <a:rect l="0" t="0" r="0" b="0"/>
              <a:pathLst>
                <a:path w="3831571">
                  <a:moveTo>
                    <a:pt x="0" y="0"/>
                  </a:moveTo>
                  <a:lnTo>
                    <a:pt x="3831571" y="0"/>
                  </a:lnTo>
                  <a:lnTo>
                    <a:pt x="38315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2865915" y="2068820"/>
              <a:ext cx="3831571" cy="0"/>
            </a:xfrm>
            <a:custGeom>
              <a:avLst/>
              <a:gdLst/>
              <a:ahLst/>
              <a:cxnLst/>
              <a:rect l="0" t="0" r="0" b="0"/>
              <a:pathLst>
                <a:path w="3831571">
                  <a:moveTo>
                    <a:pt x="0" y="0"/>
                  </a:moveTo>
                  <a:lnTo>
                    <a:pt x="3831571" y="0"/>
                  </a:lnTo>
                  <a:lnTo>
                    <a:pt x="38315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3040078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3910889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4781701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5652513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6523325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2865915" y="3810443"/>
              <a:ext cx="3831571" cy="0"/>
            </a:xfrm>
            <a:custGeom>
              <a:avLst/>
              <a:gdLst/>
              <a:ahLst/>
              <a:cxnLst/>
              <a:rect l="0" t="0" r="0" b="0"/>
              <a:pathLst>
                <a:path w="3831571">
                  <a:moveTo>
                    <a:pt x="0" y="0"/>
                  </a:moveTo>
                  <a:lnTo>
                    <a:pt x="3831571" y="0"/>
                  </a:lnTo>
                  <a:lnTo>
                    <a:pt x="383157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4781701" y="1894657"/>
              <a:ext cx="0" cy="3831571"/>
            </a:xfrm>
            <a:custGeom>
              <a:avLst/>
              <a:gdLst/>
              <a:ahLst/>
              <a:cxnLst/>
              <a:rect l="0" t="0" r="0" b="0"/>
              <a:pathLst>
                <a:path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6"/>
            <p:cNvSpPr/>
            <p:nvPr/>
          </p:nvSpPr>
          <p:spPr>
            <a:xfrm>
              <a:off x="4554503" y="2343878"/>
              <a:ext cx="76753" cy="76753"/>
            </a:xfrm>
            <a:prstGeom prst="ellipse">
              <a:avLst/>
            </a:prstGeom>
            <a:solidFill>
              <a:srgbClr val="7A378B">
                <a:alpha val="50196"/>
              </a:srgbClr>
            </a:solidFill>
            <a:ln w="9000" cap="rnd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7"/>
            <p:cNvSpPr/>
            <p:nvPr/>
          </p:nvSpPr>
          <p:spPr>
            <a:xfrm>
              <a:off x="5869332" y="4657989"/>
              <a:ext cx="76753" cy="76753"/>
            </a:xfrm>
            <a:prstGeom prst="ellipse">
              <a:avLst/>
            </a:prstGeom>
            <a:solidFill>
              <a:srgbClr val="7A378B">
                <a:alpha val="50196"/>
              </a:srgbClr>
            </a:solidFill>
            <a:ln w="9000" cap="rnd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8"/>
            <p:cNvSpPr/>
            <p:nvPr/>
          </p:nvSpPr>
          <p:spPr>
            <a:xfrm>
              <a:off x="5925682" y="4622393"/>
              <a:ext cx="76753" cy="76753"/>
            </a:xfrm>
            <a:prstGeom prst="ellipse">
              <a:avLst/>
            </a:prstGeom>
            <a:solidFill>
              <a:srgbClr val="7A378B">
                <a:alpha val="50196"/>
              </a:srgbClr>
            </a:solidFill>
            <a:ln w="9000" cap="rnd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9"/>
            <p:cNvSpPr/>
            <p:nvPr/>
          </p:nvSpPr>
          <p:spPr>
            <a:xfrm>
              <a:off x="6077443" y="2814575"/>
              <a:ext cx="76753" cy="76753"/>
            </a:xfrm>
            <a:prstGeom prst="ellipse">
              <a:avLst/>
            </a:prstGeom>
            <a:solidFill>
              <a:srgbClr val="7A378B">
                <a:alpha val="50196"/>
              </a:srgbClr>
            </a:solidFill>
            <a:ln w="9000" cap="rnd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0"/>
            <p:cNvSpPr/>
            <p:nvPr/>
          </p:nvSpPr>
          <p:spPr>
            <a:xfrm>
              <a:off x="6151384" y="2947944"/>
              <a:ext cx="76753" cy="76753"/>
            </a:xfrm>
            <a:prstGeom prst="ellipse">
              <a:avLst/>
            </a:prstGeom>
            <a:solidFill>
              <a:srgbClr val="7A378B">
                <a:alpha val="50196"/>
              </a:srgbClr>
            </a:solidFill>
            <a:ln w="9000" cap="rnd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1"/>
            <p:cNvSpPr/>
            <p:nvPr/>
          </p:nvSpPr>
          <p:spPr>
            <a:xfrm>
              <a:off x="6196281" y="3759848"/>
              <a:ext cx="76753" cy="76753"/>
            </a:xfrm>
            <a:prstGeom prst="ellipse">
              <a:avLst/>
            </a:prstGeom>
            <a:solidFill>
              <a:srgbClr val="7A378B">
                <a:alpha val="50196"/>
              </a:srgbClr>
            </a:solidFill>
            <a:ln w="9000" cap="rnd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2"/>
            <p:cNvSpPr/>
            <p:nvPr/>
          </p:nvSpPr>
          <p:spPr>
            <a:xfrm>
              <a:off x="6069756" y="3910000"/>
              <a:ext cx="76753" cy="76753"/>
            </a:xfrm>
            <a:prstGeom prst="ellipse">
              <a:avLst/>
            </a:prstGeom>
            <a:solidFill>
              <a:srgbClr val="7A378B">
                <a:alpha val="50196"/>
              </a:srgbClr>
            </a:solidFill>
            <a:ln w="9000" cap="rnd">
              <a:solidFill>
                <a:srgbClr val="7A37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4603124" y="2202524"/>
              <a:ext cx="176581" cy="1319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pd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640964" y="4742497"/>
              <a:ext cx="337354" cy="105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apps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742149" y="4508134"/>
              <a:ext cx="642454" cy="105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appsmon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827647" y="2698116"/>
              <a:ext cx="377370" cy="1052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FEUL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082731" y="3032424"/>
              <a:ext cx="409482" cy="1052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FEUM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6104517" y="3645938"/>
              <a:ext cx="457757" cy="1052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FEULc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718748" y="3993685"/>
              <a:ext cx="578301" cy="1056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FEULc.1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4592880" y="2382255"/>
              <a:ext cx="188821" cy="1428188"/>
            </a:xfrm>
            <a:custGeom>
              <a:avLst/>
              <a:gdLst/>
              <a:ahLst/>
              <a:cxnLst/>
              <a:rect l="0" t="0" r="0" b="0"/>
              <a:pathLst>
                <a:path w="188821" h="1428188">
                  <a:moveTo>
                    <a:pt x="188821" y="142818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8B00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1"/>
            <p:cNvSpPr/>
            <p:nvPr/>
          </p:nvSpPr>
          <p:spPr>
            <a:xfrm>
              <a:off x="4551605" y="2382255"/>
              <a:ext cx="107068" cy="99801"/>
            </a:xfrm>
            <a:custGeom>
              <a:avLst/>
              <a:gdLst/>
              <a:ahLst/>
              <a:cxnLst/>
              <a:rect l="0" t="0" r="0" b="0"/>
              <a:pathLst>
                <a:path w="107068" h="99801">
                  <a:moveTo>
                    <a:pt x="107068" y="85646"/>
                  </a:moveTo>
                  <a:lnTo>
                    <a:pt x="41275" y="0"/>
                  </a:lnTo>
                  <a:lnTo>
                    <a:pt x="0" y="99801"/>
                  </a:lnTo>
                </a:path>
              </a:pathLst>
            </a:custGeom>
            <a:ln w="27101" cap="flat">
              <a:solidFill>
                <a:srgbClr val="8B00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2"/>
            <p:cNvSpPr/>
            <p:nvPr/>
          </p:nvSpPr>
          <p:spPr>
            <a:xfrm>
              <a:off x="4781701" y="3810443"/>
              <a:ext cx="1126007" cy="885922"/>
            </a:xfrm>
            <a:custGeom>
              <a:avLst/>
              <a:gdLst/>
              <a:ahLst/>
              <a:cxnLst/>
              <a:rect l="0" t="0" r="0" b="0"/>
              <a:pathLst>
                <a:path w="1126007" h="885922">
                  <a:moveTo>
                    <a:pt x="0" y="0"/>
                  </a:moveTo>
                  <a:lnTo>
                    <a:pt x="1126007" y="885922"/>
                  </a:lnTo>
                </a:path>
              </a:pathLst>
            </a:custGeom>
            <a:ln w="27101" cap="flat">
              <a:solidFill>
                <a:srgbClr val="8B00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3"/>
            <p:cNvSpPr/>
            <p:nvPr/>
          </p:nvSpPr>
          <p:spPr>
            <a:xfrm>
              <a:off x="5800811" y="4596093"/>
              <a:ext cx="106897" cy="100272"/>
            </a:xfrm>
            <a:custGeom>
              <a:avLst/>
              <a:gdLst/>
              <a:ahLst/>
              <a:cxnLst/>
              <a:rect l="0" t="0" r="0" b="0"/>
              <a:pathLst>
                <a:path w="106897" h="100272">
                  <a:moveTo>
                    <a:pt x="0" y="84878"/>
                  </a:moveTo>
                  <a:lnTo>
                    <a:pt x="106897" y="100272"/>
                  </a:lnTo>
                  <a:lnTo>
                    <a:pt x="66780" y="0"/>
                  </a:lnTo>
                </a:path>
              </a:pathLst>
            </a:custGeom>
            <a:ln w="27101" cap="flat">
              <a:solidFill>
                <a:srgbClr val="8B00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4"/>
            <p:cNvSpPr/>
            <p:nvPr/>
          </p:nvSpPr>
          <p:spPr>
            <a:xfrm>
              <a:off x="4781701" y="3810443"/>
              <a:ext cx="1182357" cy="850326"/>
            </a:xfrm>
            <a:custGeom>
              <a:avLst/>
              <a:gdLst/>
              <a:ahLst/>
              <a:cxnLst/>
              <a:rect l="0" t="0" r="0" b="0"/>
              <a:pathLst>
                <a:path w="1182357" h="850326">
                  <a:moveTo>
                    <a:pt x="0" y="0"/>
                  </a:moveTo>
                  <a:lnTo>
                    <a:pt x="1182357" y="850326"/>
                  </a:lnTo>
                </a:path>
              </a:pathLst>
            </a:custGeom>
            <a:ln w="27101" cap="flat">
              <a:solidFill>
                <a:srgbClr val="8B00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5"/>
            <p:cNvSpPr/>
            <p:nvPr/>
          </p:nvSpPr>
          <p:spPr>
            <a:xfrm>
              <a:off x="5856597" y="4562320"/>
              <a:ext cx="107461" cy="98449"/>
            </a:xfrm>
            <a:custGeom>
              <a:avLst/>
              <a:gdLst/>
              <a:ahLst/>
              <a:cxnLst/>
              <a:rect l="0" t="0" r="0" b="0"/>
              <a:pathLst>
                <a:path w="107461" h="98449">
                  <a:moveTo>
                    <a:pt x="0" y="87679"/>
                  </a:moveTo>
                  <a:lnTo>
                    <a:pt x="107461" y="98449"/>
                  </a:lnTo>
                  <a:lnTo>
                    <a:pt x="63057" y="0"/>
                  </a:lnTo>
                </a:path>
              </a:pathLst>
            </a:custGeom>
            <a:ln w="27101" cap="flat">
              <a:solidFill>
                <a:srgbClr val="8B00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6"/>
            <p:cNvSpPr/>
            <p:nvPr/>
          </p:nvSpPr>
          <p:spPr>
            <a:xfrm>
              <a:off x="4781701" y="2852952"/>
              <a:ext cx="1334118" cy="957491"/>
            </a:xfrm>
            <a:custGeom>
              <a:avLst/>
              <a:gdLst/>
              <a:ahLst/>
              <a:cxnLst/>
              <a:rect l="0" t="0" r="0" b="0"/>
              <a:pathLst>
                <a:path w="1334118" h="957491">
                  <a:moveTo>
                    <a:pt x="0" y="957491"/>
                  </a:moveTo>
                  <a:lnTo>
                    <a:pt x="1334118" y="0"/>
                  </a:lnTo>
                </a:path>
              </a:pathLst>
            </a:custGeom>
            <a:ln w="27101" cap="flat">
              <a:solidFill>
                <a:srgbClr val="8B00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7"/>
            <p:cNvSpPr/>
            <p:nvPr/>
          </p:nvSpPr>
          <p:spPr>
            <a:xfrm>
              <a:off x="6008348" y="2852952"/>
              <a:ext cx="107472" cy="98405"/>
            </a:xfrm>
            <a:custGeom>
              <a:avLst/>
              <a:gdLst/>
              <a:ahLst/>
              <a:cxnLst/>
              <a:rect l="0" t="0" r="0" b="0"/>
              <a:pathLst>
                <a:path w="107472" h="98405">
                  <a:moveTo>
                    <a:pt x="62971" y="98405"/>
                  </a:moveTo>
                  <a:lnTo>
                    <a:pt x="107472" y="0"/>
                  </a:lnTo>
                  <a:lnTo>
                    <a:pt x="0" y="10664"/>
                  </a:lnTo>
                </a:path>
              </a:pathLst>
            </a:custGeom>
            <a:ln w="27101" cap="flat">
              <a:solidFill>
                <a:srgbClr val="8B00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8"/>
            <p:cNvSpPr/>
            <p:nvPr/>
          </p:nvSpPr>
          <p:spPr>
            <a:xfrm>
              <a:off x="4781701" y="2986320"/>
              <a:ext cx="1408059" cy="824123"/>
            </a:xfrm>
            <a:custGeom>
              <a:avLst/>
              <a:gdLst/>
              <a:ahLst/>
              <a:cxnLst/>
              <a:rect l="0" t="0" r="0" b="0"/>
              <a:pathLst>
                <a:path w="1408059" h="824123">
                  <a:moveTo>
                    <a:pt x="0" y="824123"/>
                  </a:moveTo>
                  <a:lnTo>
                    <a:pt x="1408059" y="0"/>
                  </a:lnTo>
                </a:path>
              </a:pathLst>
            </a:custGeom>
            <a:ln w="27101" cap="flat">
              <a:solidFill>
                <a:srgbClr val="8B00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/>
            <p:cNvSpPr/>
            <p:nvPr/>
          </p:nvSpPr>
          <p:spPr>
            <a:xfrm>
              <a:off x="6081762" y="2986320"/>
              <a:ext cx="107998" cy="93849"/>
            </a:xfrm>
            <a:custGeom>
              <a:avLst/>
              <a:gdLst/>
              <a:ahLst/>
              <a:cxnLst/>
              <a:rect l="0" t="0" r="0" b="0"/>
              <a:pathLst>
                <a:path w="107998" h="93849">
                  <a:moveTo>
                    <a:pt x="54554" y="93849"/>
                  </a:moveTo>
                  <a:lnTo>
                    <a:pt x="107998" y="0"/>
                  </a:lnTo>
                  <a:lnTo>
                    <a:pt x="0" y="640"/>
                  </a:lnTo>
                </a:path>
              </a:pathLst>
            </a:custGeom>
            <a:ln w="27101" cap="flat">
              <a:solidFill>
                <a:srgbClr val="8B00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0"/>
            <p:cNvSpPr/>
            <p:nvPr/>
          </p:nvSpPr>
          <p:spPr>
            <a:xfrm>
              <a:off x="4781701" y="3798224"/>
              <a:ext cx="1452956" cy="12219"/>
            </a:xfrm>
            <a:custGeom>
              <a:avLst/>
              <a:gdLst/>
              <a:ahLst/>
              <a:cxnLst/>
              <a:rect l="0" t="0" r="0" b="0"/>
              <a:pathLst>
                <a:path w="1452956" h="12219">
                  <a:moveTo>
                    <a:pt x="0" y="12219"/>
                  </a:moveTo>
                  <a:lnTo>
                    <a:pt x="1452956" y="0"/>
                  </a:lnTo>
                </a:path>
              </a:pathLst>
            </a:custGeom>
            <a:ln w="27101" cap="flat">
              <a:solidFill>
                <a:srgbClr val="8B00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1"/>
            <p:cNvSpPr/>
            <p:nvPr/>
          </p:nvSpPr>
          <p:spPr>
            <a:xfrm>
              <a:off x="6140676" y="3745013"/>
              <a:ext cx="93981" cy="107996"/>
            </a:xfrm>
            <a:custGeom>
              <a:avLst/>
              <a:gdLst/>
              <a:ahLst/>
              <a:cxnLst/>
              <a:rect l="0" t="0" r="0" b="0"/>
              <a:pathLst>
                <a:path w="93981" h="107996">
                  <a:moveTo>
                    <a:pt x="908" y="107996"/>
                  </a:moveTo>
                  <a:lnTo>
                    <a:pt x="93981" y="53211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8B00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4781701" y="3810443"/>
              <a:ext cx="1326431" cy="137933"/>
            </a:xfrm>
            <a:custGeom>
              <a:avLst/>
              <a:gdLst/>
              <a:ahLst/>
              <a:cxnLst/>
              <a:rect l="0" t="0" r="0" b="0"/>
              <a:pathLst>
                <a:path w="1326431" h="137933">
                  <a:moveTo>
                    <a:pt x="0" y="0"/>
                  </a:moveTo>
                  <a:lnTo>
                    <a:pt x="1326431" y="137933"/>
                  </a:lnTo>
                </a:path>
              </a:pathLst>
            </a:custGeom>
            <a:ln w="27101" cap="flat">
              <a:solidFill>
                <a:srgbClr val="8B00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6009519" y="3884992"/>
              <a:ext cx="98614" cy="107420"/>
            </a:xfrm>
            <a:custGeom>
              <a:avLst/>
              <a:gdLst/>
              <a:ahLst/>
              <a:cxnLst/>
              <a:rect l="0" t="0" r="0" b="0"/>
              <a:pathLst>
                <a:path w="98614" h="107420">
                  <a:moveTo>
                    <a:pt x="0" y="107420"/>
                  </a:moveTo>
                  <a:lnTo>
                    <a:pt x="98614" y="63384"/>
                  </a:lnTo>
                  <a:lnTo>
                    <a:pt x="11170" y="0"/>
                  </a:lnTo>
                </a:path>
              </a:pathLst>
            </a:custGeom>
            <a:ln w="27101" cap="flat">
              <a:solidFill>
                <a:srgbClr val="8B008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3040954" y="2069039"/>
              <a:ext cx="3482370" cy="3482808"/>
            </a:xfrm>
            <a:custGeom>
              <a:avLst/>
              <a:gdLst/>
              <a:ahLst/>
              <a:cxnLst/>
              <a:rect l="0" t="0" r="0" b="0"/>
              <a:pathLst>
                <a:path w="3482370" h="3482808">
                  <a:moveTo>
                    <a:pt x="3482370" y="1741404"/>
                  </a:moveTo>
                  <a:lnTo>
                    <a:pt x="3478863" y="1630943"/>
                  </a:lnTo>
                  <a:lnTo>
                    <a:pt x="3468358" y="1520927"/>
                  </a:lnTo>
                  <a:lnTo>
                    <a:pt x="3450896" y="1411799"/>
                  </a:lnTo>
                  <a:lnTo>
                    <a:pt x="3426548" y="1303999"/>
                  </a:lnTo>
                  <a:lnTo>
                    <a:pt x="3395412" y="1197959"/>
                  </a:lnTo>
                  <a:lnTo>
                    <a:pt x="3357614" y="1094108"/>
                  </a:lnTo>
                  <a:lnTo>
                    <a:pt x="3313304" y="992863"/>
                  </a:lnTo>
                  <a:lnTo>
                    <a:pt x="3262663" y="894632"/>
                  </a:lnTo>
                  <a:lnTo>
                    <a:pt x="3205893" y="799811"/>
                  </a:lnTo>
                  <a:lnTo>
                    <a:pt x="3143224" y="708781"/>
                  </a:lnTo>
                  <a:lnTo>
                    <a:pt x="3074907" y="621910"/>
                  </a:lnTo>
                  <a:lnTo>
                    <a:pt x="3001218" y="539546"/>
                  </a:lnTo>
                  <a:lnTo>
                    <a:pt x="2922454" y="462022"/>
                  </a:lnTo>
                  <a:lnTo>
                    <a:pt x="2838931" y="389649"/>
                  </a:lnTo>
                  <a:lnTo>
                    <a:pt x="2750987" y="322719"/>
                  </a:lnTo>
                  <a:lnTo>
                    <a:pt x="2658974" y="261502"/>
                  </a:lnTo>
                  <a:lnTo>
                    <a:pt x="2563265" y="206244"/>
                  </a:lnTo>
                  <a:lnTo>
                    <a:pt x="2464243" y="157167"/>
                  </a:lnTo>
                  <a:lnTo>
                    <a:pt x="2362308" y="114470"/>
                  </a:lnTo>
                  <a:lnTo>
                    <a:pt x="2257870" y="78324"/>
                  </a:lnTo>
                  <a:lnTo>
                    <a:pt x="2151349" y="48874"/>
                  </a:lnTo>
                  <a:lnTo>
                    <a:pt x="2043176" y="26239"/>
                  </a:lnTo>
                  <a:lnTo>
                    <a:pt x="1933785" y="10511"/>
                  </a:lnTo>
                  <a:lnTo>
                    <a:pt x="1823616" y="1753"/>
                  </a:lnTo>
                  <a:lnTo>
                    <a:pt x="1713114" y="0"/>
                  </a:lnTo>
                  <a:lnTo>
                    <a:pt x="1602723" y="5258"/>
                  </a:lnTo>
                  <a:lnTo>
                    <a:pt x="1492887" y="17507"/>
                  </a:lnTo>
                  <a:lnTo>
                    <a:pt x="1384050" y="36698"/>
                  </a:lnTo>
                  <a:lnTo>
                    <a:pt x="1276649" y="62754"/>
                  </a:lnTo>
                  <a:lnTo>
                    <a:pt x="1171117" y="95568"/>
                  </a:lnTo>
                  <a:lnTo>
                    <a:pt x="1067878" y="135010"/>
                  </a:lnTo>
                  <a:lnTo>
                    <a:pt x="967349" y="180920"/>
                  </a:lnTo>
                  <a:lnTo>
                    <a:pt x="869934" y="233114"/>
                  </a:lnTo>
                  <a:lnTo>
                    <a:pt x="776026" y="291381"/>
                  </a:lnTo>
                  <a:lnTo>
                    <a:pt x="686002" y="355486"/>
                  </a:lnTo>
                  <a:lnTo>
                    <a:pt x="600225" y="425173"/>
                  </a:lnTo>
                  <a:lnTo>
                    <a:pt x="519041" y="500159"/>
                  </a:lnTo>
                  <a:lnTo>
                    <a:pt x="442776" y="580143"/>
                  </a:lnTo>
                  <a:lnTo>
                    <a:pt x="371738" y="664804"/>
                  </a:lnTo>
                  <a:lnTo>
                    <a:pt x="306212" y="753799"/>
                  </a:lnTo>
                  <a:lnTo>
                    <a:pt x="246462" y="846771"/>
                  </a:lnTo>
                  <a:lnTo>
                    <a:pt x="192729" y="943346"/>
                  </a:lnTo>
                  <a:lnTo>
                    <a:pt x="145230" y="1043134"/>
                  </a:lnTo>
                  <a:lnTo>
                    <a:pt x="104155" y="1145733"/>
                  </a:lnTo>
                  <a:lnTo>
                    <a:pt x="69671" y="1250732"/>
                  </a:lnTo>
                  <a:lnTo>
                    <a:pt x="41915" y="1357706"/>
                  </a:lnTo>
                  <a:lnTo>
                    <a:pt x="20999" y="1466225"/>
                  </a:lnTo>
                  <a:lnTo>
                    <a:pt x="7009" y="1575852"/>
                  </a:lnTo>
                  <a:lnTo>
                    <a:pt x="0" y="1686146"/>
                  </a:lnTo>
                  <a:lnTo>
                    <a:pt x="0" y="1796662"/>
                  </a:lnTo>
                  <a:lnTo>
                    <a:pt x="7009" y="1906956"/>
                  </a:lnTo>
                  <a:lnTo>
                    <a:pt x="20999" y="2016583"/>
                  </a:lnTo>
                  <a:lnTo>
                    <a:pt x="41915" y="2125102"/>
                  </a:lnTo>
                  <a:lnTo>
                    <a:pt x="69671" y="2232076"/>
                  </a:lnTo>
                  <a:lnTo>
                    <a:pt x="104155" y="2337074"/>
                  </a:lnTo>
                  <a:lnTo>
                    <a:pt x="145230" y="2439674"/>
                  </a:lnTo>
                  <a:lnTo>
                    <a:pt x="192729" y="2539462"/>
                  </a:lnTo>
                  <a:lnTo>
                    <a:pt x="246462" y="2636036"/>
                  </a:lnTo>
                  <a:lnTo>
                    <a:pt x="306212" y="2729009"/>
                  </a:lnTo>
                  <a:lnTo>
                    <a:pt x="371738" y="2818004"/>
                  </a:lnTo>
                  <a:lnTo>
                    <a:pt x="442776" y="2902664"/>
                  </a:lnTo>
                  <a:lnTo>
                    <a:pt x="519041" y="2982649"/>
                  </a:lnTo>
                  <a:lnTo>
                    <a:pt x="600225" y="3057635"/>
                  </a:lnTo>
                  <a:lnTo>
                    <a:pt x="686002" y="3127321"/>
                  </a:lnTo>
                  <a:lnTo>
                    <a:pt x="776026" y="3191427"/>
                  </a:lnTo>
                  <a:lnTo>
                    <a:pt x="869934" y="3249694"/>
                  </a:lnTo>
                  <a:lnTo>
                    <a:pt x="967349" y="3301888"/>
                  </a:lnTo>
                  <a:lnTo>
                    <a:pt x="1067878" y="3347798"/>
                  </a:lnTo>
                  <a:lnTo>
                    <a:pt x="1171117" y="3387239"/>
                  </a:lnTo>
                  <a:lnTo>
                    <a:pt x="1276649" y="3420054"/>
                  </a:lnTo>
                  <a:lnTo>
                    <a:pt x="1384050" y="3446109"/>
                  </a:lnTo>
                  <a:lnTo>
                    <a:pt x="1492887" y="3465300"/>
                  </a:lnTo>
                  <a:lnTo>
                    <a:pt x="1602723" y="3477549"/>
                  </a:lnTo>
                  <a:lnTo>
                    <a:pt x="1713114" y="3482808"/>
                  </a:lnTo>
                  <a:lnTo>
                    <a:pt x="1823616" y="3481055"/>
                  </a:lnTo>
                  <a:lnTo>
                    <a:pt x="1933785" y="3472296"/>
                  </a:lnTo>
                  <a:lnTo>
                    <a:pt x="2043176" y="3456568"/>
                  </a:lnTo>
                  <a:lnTo>
                    <a:pt x="2151349" y="3433934"/>
                  </a:lnTo>
                  <a:lnTo>
                    <a:pt x="2257870" y="3404484"/>
                  </a:lnTo>
                  <a:lnTo>
                    <a:pt x="2362308" y="3368338"/>
                  </a:lnTo>
                  <a:lnTo>
                    <a:pt x="2464243" y="3325640"/>
                  </a:lnTo>
                  <a:lnTo>
                    <a:pt x="2563265" y="3276564"/>
                  </a:lnTo>
                  <a:lnTo>
                    <a:pt x="2658974" y="3221306"/>
                  </a:lnTo>
                  <a:lnTo>
                    <a:pt x="2750987" y="3160088"/>
                  </a:lnTo>
                  <a:lnTo>
                    <a:pt x="2838931" y="3093159"/>
                  </a:lnTo>
                  <a:lnTo>
                    <a:pt x="2922454" y="3020786"/>
                  </a:lnTo>
                  <a:lnTo>
                    <a:pt x="3001218" y="2943262"/>
                  </a:lnTo>
                  <a:lnTo>
                    <a:pt x="3074907" y="2860898"/>
                  </a:lnTo>
                  <a:lnTo>
                    <a:pt x="3143224" y="2774026"/>
                  </a:lnTo>
                  <a:lnTo>
                    <a:pt x="3205893" y="2682997"/>
                  </a:lnTo>
                  <a:lnTo>
                    <a:pt x="3262663" y="2588175"/>
                  </a:lnTo>
                  <a:lnTo>
                    <a:pt x="3313304" y="2489945"/>
                  </a:lnTo>
                  <a:lnTo>
                    <a:pt x="3357614" y="2388700"/>
                  </a:lnTo>
                  <a:lnTo>
                    <a:pt x="3395412" y="2284849"/>
                  </a:lnTo>
                  <a:lnTo>
                    <a:pt x="3426548" y="2178809"/>
                  </a:lnTo>
                  <a:lnTo>
                    <a:pt x="3450896" y="2071008"/>
                  </a:lnTo>
                  <a:lnTo>
                    <a:pt x="3468358" y="1961880"/>
                  </a:lnTo>
                  <a:lnTo>
                    <a:pt x="3478863" y="1851864"/>
                  </a:lnTo>
                  <a:lnTo>
                    <a:pt x="3482370" y="1741404"/>
                  </a:lnTo>
                </a:path>
              </a:pathLst>
            </a:custGeom>
            <a:ln w="27101" cap="flat">
              <a:solidFill>
                <a:srgbClr val="9932CC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tx55"/>
            <p:cNvSpPr/>
            <p:nvPr/>
          </p:nvSpPr>
          <p:spPr>
            <a:xfrm>
              <a:off x="2610706" y="5510375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610706" y="4639563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647923" y="3768752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647923" y="2897940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647923" y="202712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61" name="pl60"/>
            <p:cNvSpPr/>
            <p:nvPr/>
          </p:nvSpPr>
          <p:spPr>
            <a:xfrm>
              <a:off x="2831121" y="55520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1"/>
            <p:cNvSpPr/>
            <p:nvPr/>
          </p:nvSpPr>
          <p:spPr>
            <a:xfrm>
              <a:off x="2831121" y="468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2"/>
            <p:cNvSpPr/>
            <p:nvPr/>
          </p:nvSpPr>
          <p:spPr>
            <a:xfrm>
              <a:off x="2831121" y="38104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3"/>
            <p:cNvSpPr/>
            <p:nvPr/>
          </p:nvSpPr>
          <p:spPr>
            <a:xfrm>
              <a:off x="2831121" y="29396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4"/>
            <p:cNvSpPr/>
            <p:nvPr/>
          </p:nvSpPr>
          <p:spPr>
            <a:xfrm>
              <a:off x="2831121" y="20688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5"/>
            <p:cNvSpPr/>
            <p:nvPr/>
          </p:nvSpPr>
          <p:spPr>
            <a:xfrm>
              <a:off x="3040078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6"/>
            <p:cNvSpPr/>
            <p:nvPr/>
          </p:nvSpPr>
          <p:spPr>
            <a:xfrm>
              <a:off x="3910889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7"/>
            <p:cNvSpPr/>
            <p:nvPr/>
          </p:nvSpPr>
          <p:spPr>
            <a:xfrm>
              <a:off x="4781701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8"/>
            <p:cNvSpPr/>
            <p:nvPr/>
          </p:nvSpPr>
          <p:spPr>
            <a:xfrm>
              <a:off x="5652513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9"/>
            <p:cNvSpPr/>
            <p:nvPr/>
          </p:nvSpPr>
          <p:spPr>
            <a:xfrm>
              <a:off x="6523325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tx70"/>
            <p:cNvSpPr/>
            <p:nvPr/>
          </p:nvSpPr>
          <p:spPr>
            <a:xfrm>
              <a:off x="2943788" y="5787168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814600" y="5787168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704020" y="578716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574832" y="578716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45644" y="578716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362328" y="5897706"/>
              <a:ext cx="838745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1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2062405" y="3745709"/>
              <a:ext cx="838745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EC0A9-54A5-41DB-B4EB-7044C0BD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8F8575-648E-417F-8EEE-B1CF89D42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175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59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IS THE CONCLUSION RELIABLE ? </a:t>
            </a:r>
          </a:p>
          <a:p>
            <a:endParaRPr dirty="0"/>
          </a:p>
        </p:txBody>
      </p:sp>
      <p:grpSp>
        <p:nvGrpSpPr>
          <p:cNvPr id="3" name="grp1"/>
          <p:cNvGrpSpPr/>
          <p:nvPr/>
        </p:nvGrpSpPr>
        <p:grpSpPr>
          <a:xfrm>
            <a:off x="457200" y="1769884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457200" y="1855276"/>
              <a:ext cx="4114800" cy="21354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945367" y="2947740"/>
              <a:ext cx="3557043" cy="0"/>
            </a:xfrm>
            <a:custGeom>
              <a:avLst/>
              <a:gdLst/>
              <a:ahLst/>
              <a:cxnLst/>
              <a:rect l="0" t="0" r="0" b="0"/>
              <a:pathLst>
                <a:path w="3557043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945367" y="3269416"/>
              <a:ext cx="3557043" cy="0"/>
            </a:xfrm>
            <a:custGeom>
              <a:avLst/>
              <a:gdLst/>
              <a:ahLst/>
              <a:cxnLst/>
              <a:rect l="0" t="0" r="0" b="0"/>
              <a:pathLst>
                <a:path w="3557043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1019472" y="3108578"/>
              <a:ext cx="444630" cy="3884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1513506" y="2970451"/>
              <a:ext cx="444630" cy="13812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2007540" y="2956280"/>
              <a:ext cx="444630" cy="15229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2501573" y="2914674"/>
              <a:ext cx="444630" cy="193903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1"/>
            <p:cNvSpPr/>
            <p:nvPr/>
          </p:nvSpPr>
          <p:spPr>
            <a:xfrm>
              <a:off x="2995607" y="2892585"/>
              <a:ext cx="444630" cy="215992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2"/>
            <p:cNvSpPr/>
            <p:nvPr/>
          </p:nvSpPr>
          <p:spPr>
            <a:xfrm>
              <a:off x="3489641" y="2878592"/>
              <a:ext cx="444630" cy="229985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3"/>
            <p:cNvSpPr/>
            <p:nvPr/>
          </p:nvSpPr>
          <p:spPr>
            <a:xfrm>
              <a:off x="3983675" y="2916902"/>
              <a:ext cx="444630" cy="191675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4"/>
            <p:cNvSpPr/>
            <p:nvPr/>
          </p:nvSpPr>
          <p:spPr>
            <a:xfrm rot="-5400000">
              <a:off x="1123352" y="2905380"/>
              <a:ext cx="200965" cy="1652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pd</a:t>
              </a:r>
            </a:p>
          </p:txBody>
        </p:sp>
        <p:sp>
          <p:nvSpPr>
            <p:cNvPr id="16" name="tx15"/>
            <p:cNvSpPr/>
            <p:nvPr/>
          </p:nvSpPr>
          <p:spPr>
            <a:xfrm rot="-5400000">
              <a:off x="1538737" y="3277793"/>
              <a:ext cx="391785" cy="1317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apps</a:t>
              </a:r>
            </a:p>
          </p:txBody>
        </p:sp>
        <p:sp>
          <p:nvSpPr>
            <p:cNvPr id="17" name="tx16"/>
            <p:cNvSpPr/>
            <p:nvPr/>
          </p:nvSpPr>
          <p:spPr>
            <a:xfrm rot="-5400000">
              <a:off x="1857036" y="3488674"/>
              <a:ext cx="743255" cy="1317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appsmon</a:t>
              </a:r>
            </a:p>
          </p:txBody>
        </p:sp>
        <p:sp>
          <p:nvSpPr>
            <p:cNvPr id="18" name="tx17"/>
            <p:cNvSpPr/>
            <p:nvPr/>
          </p:nvSpPr>
          <p:spPr>
            <a:xfrm rot="-5400000">
              <a:off x="2491870" y="3319909"/>
              <a:ext cx="461832" cy="131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FEUL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2960893" y="3349922"/>
              <a:ext cx="511853" cy="131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FEUM</a:t>
              </a:r>
            </a:p>
          </p:txBody>
        </p:sp>
        <p:sp>
          <p:nvSpPr>
            <p:cNvPr id="20" name="tx19"/>
            <p:cNvSpPr/>
            <p:nvPr/>
          </p:nvSpPr>
          <p:spPr>
            <a:xfrm rot="-5400000">
              <a:off x="3434768" y="3374112"/>
              <a:ext cx="552170" cy="131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FEULc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3928802" y="3374112"/>
              <a:ext cx="552170" cy="131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FEULc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945367" y="3108578"/>
              <a:ext cx="3557043" cy="0"/>
            </a:xfrm>
            <a:custGeom>
              <a:avLst/>
              <a:gdLst/>
              <a:ahLst/>
              <a:cxnLst/>
              <a:rect l="0" t="0" r="0" b="0"/>
              <a:pathLst>
                <a:path w="3557043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945367" y="2350718"/>
              <a:ext cx="0" cy="1535617"/>
            </a:xfrm>
            <a:custGeom>
              <a:avLst/>
              <a:gdLst/>
              <a:ahLst/>
              <a:cxnLst/>
              <a:rect l="0" t="0" r="0" b="0"/>
              <a:pathLst>
                <a:path h="1535617">
                  <a:moveTo>
                    <a:pt x="0" y="1535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3"/>
            <p:cNvSpPr/>
            <p:nvPr/>
          </p:nvSpPr>
          <p:spPr>
            <a:xfrm>
              <a:off x="690158" y="3517232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727375" y="3066886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27375" y="2616540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910572" y="35589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910572" y="31085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910572" y="26582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63521" y="3066822"/>
              <a:ext cx="823124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45367" y="2121449"/>
              <a:ext cx="285771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1: Variable Contributions (Signed)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945367" y="1889504"/>
              <a:ext cx="1546904" cy="1553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 barplots</a:t>
              </a:r>
            </a:p>
          </p:txBody>
        </p:sp>
        <p:sp>
          <p:nvSpPr>
            <p:cNvPr id="33" name="rc32"/>
            <p:cNvSpPr/>
            <p:nvPr/>
          </p:nvSpPr>
          <p:spPr>
            <a:xfrm>
              <a:off x="4572000" y="1855276"/>
              <a:ext cx="4114800" cy="21354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3"/>
            <p:cNvSpPr/>
            <p:nvPr/>
          </p:nvSpPr>
          <p:spPr>
            <a:xfrm>
              <a:off x="5060167" y="2947740"/>
              <a:ext cx="3557043" cy="0"/>
            </a:xfrm>
            <a:custGeom>
              <a:avLst/>
              <a:gdLst/>
              <a:ahLst/>
              <a:cxnLst/>
              <a:rect l="0" t="0" r="0" b="0"/>
              <a:pathLst>
                <a:path w="3557043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4"/>
            <p:cNvSpPr/>
            <p:nvPr/>
          </p:nvSpPr>
          <p:spPr>
            <a:xfrm>
              <a:off x="5060167" y="3269416"/>
              <a:ext cx="3557043" cy="0"/>
            </a:xfrm>
            <a:custGeom>
              <a:avLst/>
              <a:gdLst/>
              <a:ahLst/>
              <a:cxnLst/>
              <a:rect l="0" t="0" r="0" b="0"/>
              <a:pathLst>
                <a:path w="3557043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5134272" y="2663768"/>
              <a:ext cx="444630" cy="444809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5628306" y="3108578"/>
              <a:ext cx="444630" cy="171156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6122340" y="3108578"/>
              <a:ext cx="444630" cy="15767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6616373" y="2908650"/>
              <a:ext cx="444630" cy="199927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7110407" y="2960467"/>
              <a:ext cx="444630" cy="148111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7604441" y="3108545"/>
              <a:ext cx="444630" cy="3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8098475" y="3108578"/>
              <a:ext cx="444630" cy="414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238152" y="3146539"/>
              <a:ext cx="200965" cy="1652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pd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653537" y="2807650"/>
              <a:ext cx="391785" cy="1317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apps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5971836" y="2596768"/>
              <a:ext cx="743255" cy="1317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appsmon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606670" y="3319909"/>
              <a:ext cx="461832" cy="131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FEUL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7075693" y="3349922"/>
              <a:ext cx="511853" cy="131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FEUM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549568" y="3374112"/>
              <a:ext cx="552170" cy="131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FEULc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8043602" y="2711507"/>
              <a:ext cx="552170" cy="131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FEULc</a:t>
              </a:r>
            </a:p>
          </p:txBody>
        </p:sp>
        <p:sp>
          <p:nvSpPr>
            <p:cNvPr id="50" name="pl49"/>
            <p:cNvSpPr/>
            <p:nvPr/>
          </p:nvSpPr>
          <p:spPr>
            <a:xfrm>
              <a:off x="5060167" y="3108578"/>
              <a:ext cx="3557043" cy="0"/>
            </a:xfrm>
            <a:custGeom>
              <a:avLst/>
              <a:gdLst/>
              <a:ahLst/>
              <a:cxnLst/>
              <a:rect l="0" t="0" r="0" b="0"/>
              <a:pathLst>
                <a:path w="3557043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0"/>
            <p:cNvSpPr/>
            <p:nvPr/>
          </p:nvSpPr>
          <p:spPr>
            <a:xfrm>
              <a:off x="5060167" y="2350718"/>
              <a:ext cx="0" cy="1535617"/>
            </a:xfrm>
            <a:custGeom>
              <a:avLst/>
              <a:gdLst/>
              <a:ahLst/>
              <a:cxnLst/>
              <a:rect l="0" t="0" r="0" b="0"/>
              <a:pathLst>
                <a:path h="1535617">
                  <a:moveTo>
                    <a:pt x="0" y="1535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51"/>
            <p:cNvSpPr/>
            <p:nvPr/>
          </p:nvSpPr>
          <p:spPr>
            <a:xfrm>
              <a:off x="4804958" y="3517232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842175" y="3066886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842175" y="2616540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5025372" y="35589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5"/>
            <p:cNvSpPr/>
            <p:nvPr/>
          </p:nvSpPr>
          <p:spPr>
            <a:xfrm>
              <a:off x="5025372" y="31085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6"/>
            <p:cNvSpPr/>
            <p:nvPr/>
          </p:nvSpPr>
          <p:spPr>
            <a:xfrm>
              <a:off x="5025372" y="26582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278321" y="3066822"/>
              <a:ext cx="823124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060167" y="2121449"/>
              <a:ext cx="285771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2: Variable Contributions (Signed)</a:t>
              </a:r>
            </a:p>
          </p:txBody>
        </p:sp>
        <p:sp>
          <p:nvSpPr>
            <p:cNvPr id="60" name="rc59"/>
            <p:cNvSpPr/>
            <p:nvPr/>
          </p:nvSpPr>
          <p:spPr>
            <a:xfrm>
              <a:off x="457200" y="3990719"/>
              <a:ext cx="4114800" cy="21354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0"/>
            <p:cNvSpPr/>
            <p:nvPr/>
          </p:nvSpPr>
          <p:spPr>
            <a:xfrm>
              <a:off x="852161" y="5021301"/>
              <a:ext cx="3650249" cy="0"/>
            </a:xfrm>
            <a:custGeom>
              <a:avLst/>
              <a:gdLst/>
              <a:ahLst/>
              <a:cxnLst/>
              <a:rect l="0" t="0" r="0" b="0"/>
              <a:pathLst>
                <a:path w="3650249">
                  <a:moveTo>
                    <a:pt x="0" y="0"/>
                  </a:moveTo>
                  <a:lnTo>
                    <a:pt x="3650249" y="0"/>
                  </a:lnTo>
                  <a:lnTo>
                    <a:pt x="365024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1"/>
            <p:cNvSpPr/>
            <p:nvPr/>
          </p:nvSpPr>
          <p:spPr>
            <a:xfrm>
              <a:off x="852161" y="5486640"/>
              <a:ext cx="3650249" cy="0"/>
            </a:xfrm>
            <a:custGeom>
              <a:avLst/>
              <a:gdLst/>
              <a:ahLst/>
              <a:cxnLst/>
              <a:rect l="0" t="0" r="0" b="0"/>
              <a:pathLst>
                <a:path w="3650249">
                  <a:moveTo>
                    <a:pt x="0" y="0"/>
                  </a:moveTo>
                  <a:lnTo>
                    <a:pt x="3650249" y="0"/>
                  </a:lnTo>
                  <a:lnTo>
                    <a:pt x="3650249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2"/>
            <p:cNvSpPr/>
            <p:nvPr/>
          </p:nvSpPr>
          <p:spPr>
            <a:xfrm>
              <a:off x="928208" y="5253970"/>
              <a:ext cx="456281" cy="7479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3"/>
            <p:cNvSpPr/>
            <p:nvPr/>
          </p:nvSpPr>
          <p:spPr>
            <a:xfrm>
              <a:off x="1435187" y="4864193"/>
              <a:ext cx="456281" cy="389777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4"/>
            <p:cNvSpPr/>
            <p:nvPr/>
          </p:nvSpPr>
          <p:spPr>
            <a:xfrm>
              <a:off x="1942166" y="4706198"/>
              <a:ext cx="456281" cy="547772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5"/>
            <p:cNvSpPr/>
            <p:nvPr/>
          </p:nvSpPr>
          <p:spPr>
            <a:xfrm>
              <a:off x="2449145" y="4822392"/>
              <a:ext cx="456281" cy="431578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6"/>
            <p:cNvSpPr/>
            <p:nvPr/>
          </p:nvSpPr>
          <p:spPr>
            <a:xfrm>
              <a:off x="2956124" y="4787390"/>
              <a:ext cx="456281" cy="466580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7"/>
            <p:cNvSpPr/>
            <p:nvPr/>
          </p:nvSpPr>
          <p:spPr>
            <a:xfrm>
              <a:off x="3463103" y="4764358"/>
              <a:ext cx="456281" cy="489612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8"/>
            <p:cNvSpPr/>
            <p:nvPr/>
          </p:nvSpPr>
          <p:spPr>
            <a:xfrm>
              <a:off x="3970082" y="4750508"/>
              <a:ext cx="456281" cy="503461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1037913" y="5050773"/>
              <a:ext cx="200965" cy="1652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pd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1466243" y="5423185"/>
              <a:ext cx="391785" cy="1317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apps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1797488" y="5634067"/>
              <a:ext cx="743255" cy="1317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appsmon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2445266" y="5465302"/>
              <a:ext cx="461832" cy="131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FEUL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2927235" y="5495314"/>
              <a:ext cx="511853" cy="131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FEUM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3414056" y="5519504"/>
              <a:ext cx="552170" cy="131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FEULc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3921035" y="5519504"/>
              <a:ext cx="552170" cy="131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FEULc</a:t>
              </a:r>
            </a:p>
          </p:txBody>
        </p:sp>
        <p:sp>
          <p:nvSpPr>
            <p:cNvPr id="77" name="pl76"/>
            <p:cNvSpPr/>
            <p:nvPr/>
          </p:nvSpPr>
          <p:spPr>
            <a:xfrm>
              <a:off x="852161" y="5253970"/>
              <a:ext cx="3650249" cy="0"/>
            </a:xfrm>
            <a:custGeom>
              <a:avLst/>
              <a:gdLst/>
              <a:ahLst/>
              <a:cxnLst/>
              <a:rect l="0" t="0" r="0" b="0"/>
              <a:pathLst>
                <a:path w="3650249">
                  <a:moveTo>
                    <a:pt x="0" y="0"/>
                  </a:moveTo>
                  <a:lnTo>
                    <a:pt x="3650249" y="0"/>
                  </a:lnTo>
                  <a:lnTo>
                    <a:pt x="36502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7"/>
            <p:cNvSpPr/>
            <p:nvPr/>
          </p:nvSpPr>
          <p:spPr>
            <a:xfrm>
              <a:off x="852161" y="4486162"/>
              <a:ext cx="0" cy="1535617"/>
            </a:xfrm>
            <a:custGeom>
              <a:avLst/>
              <a:gdLst/>
              <a:ahLst/>
              <a:cxnLst/>
              <a:rect l="0" t="0" r="0" b="0"/>
              <a:pathLst>
                <a:path h="1535617">
                  <a:moveTo>
                    <a:pt x="0" y="1535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tx78"/>
            <p:cNvSpPr/>
            <p:nvPr/>
          </p:nvSpPr>
          <p:spPr>
            <a:xfrm>
              <a:off x="690158" y="5910286"/>
              <a:ext cx="993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0158" y="5561228"/>
              <a:ext cx="9937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27375" y="521227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27375" y="4863220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7375" y="4514271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817366" y="59519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4"/>
            <p:cNvSpPr/>
            <p:nvPr/>
          </p:nvSpPr>
          <p:spPr>
            <a:xfrm>
              <a:off x="817366" y="56029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5"/>
            <p:cNvSpPr/>
            <p:nvPr/>
          </p:nvSpPr>
          <p:spPr>
            <a:xfrm>
              <a:off x="817366" y="52539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6"/>
            <p:cNvSpPr/>
            <p:nvPr/>
          </p:nvSpPr>
          <p:spPr>
            <a:xfrm>
              <a:off x="817366" y="49049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7"/>
            <p:cNvSpPr/>
            <p:nvPr/>
          </p:nvSpPr>
          <p:spPr>
            <a:xfrm>
              <a:off x="817366" y="45559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tx88"/>
            <p:cNvSpPr/>
            <p:nvPr/>
          </p:nvSpPr>
          <p:spPr>
            <a:xfrm rot="-5400000">
              <a:off x="73719" y="5190089"/>
              <a:ext cx="978377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52161" y="4258529"/>
              <a:ext cx="838745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52161" y="4026993"/>
              <a:ext cx="1174052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92" name="rc91"/>
            <p:cNvSpPr/>
            <p:nvPr/>
          </p:nvSpPr>
          <p:spPr>
            <a:xfrm>
              <a:off x="4572000" y="3990719"/>
              <a:ext cx="4114800" cy="21354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2"/>
            <p:cNvSpPr/>
            <p:nvPr/>
          </p:nvSpPr>
          <p:spPr>
            <a:xfrm>
              <a:off x="5060167" y="4974767"/>
              <a:ext cx="3557043" cy="0"/>
            </a:xfrm>
            <a:custGeom>
              <a:avLst/>
              <a:gdLst/>
              <a:ahLst/>
              <a:cxnLst/>
              <a:rect l="0" t="0" r="0" b="0"/>
              <a:pathLst>
                <a:path w="3557043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3"/>
            <p:cNvSpPr/>
            <p:nvPr/>
          </p:nvSpPr>
          <p:spPr>
            <a:xfrm>
              <a:off x="5060167" y="5533173"/>
              <a:ext cx="3557043" cy="0"/>
            </a:xfrm>
            <a:custGeom>
              <a:avLst/>
              <a:gdLst/>
              <a:ahLst/>
              <a:cxnLst/>
              <a:rect l="0" t="0" r="0" b="0"/>
              <a:pathLst>
                <a:path w="3557043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rc94"/>
            <p:cNvSpPr/>
            <p:nvPr/>
          </p:nvSpPr>
          <p:spPr>
            <a:xfrm>
              <a:off x="5134272" y="4728093"/>
              <a:ext cx="444630" cy="525877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rc95"/>
            <p:cNvSpPr/>
            <p:nvPr/>
          </p:nvSpPr>
          <p:spPr>
            <a:xfrm>
              <a:off x="5628306" y="5253970"/>
              <a:ext cx="444630" cy="530013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rc96"/>
            <p:cNvSpPr/>
            <p:nvPr/>
          </p:nvSpPr>
          <p:spPr>
            <a:xfrm>
              <a:off x="6122340" y="5253970"/>
              <a:ext cx="444630" cy="440822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7"/>
            <p:cNvSpPr/>
            <p:nvPr/>
          </p:nvSpPr>
          <p:spPr>
            <a:xfrm>
              <a:off x="6616373" y="4820384"/>
              <a:ext cx="444630" cy="433586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8"/>
            <p:cNvSpPr/>
            <p:nvPr/>
          </p:nvSpPr>
          <p:spPr>
            <a:xfrm>
              <a:off x="7110407" y="4869070"/>
              <a:ext cx="444630" cy="384899"/>
            </a:xfrm>
            <a:prstGeom prst="rect">
              <a:avLst/>
            </a:prstGeom>
            <a:solidFill>
              <a:srgbClr val="CF90DB">
                <a:alpha val="100000"/>
              </a:srgbClr>
            </a:solidFill>
            <a:ln w="13550" cap="sq">
              <a:solidFill>
                <a:srgbClr val="7A378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99"/>
            <p:cNvSpPr/>
            <p:nvPr/>
          </p:nvSpPr>
          <p:spPr>
            <a:xfrm>
              <a:off x="7604441" y="5241708"/>
              <a:ext cx="444630" cy="12262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100"/>
            <p:cNvSpPr/>
            <p:nvPr/>
          </p:nvSpPr>
          <p:spPr>
            <a:xfrm>
              <a:off x="8098475" y="5253970"/>
              <a:ext cx="444630" cy="60897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sq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5238152" y="5291931"/>
              <a:ext cx="200965" cy="1652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pd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5653537" y="4953042"/>
              <a:ext cx="391785" cy="1317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apps</a:t>
              </a:r>
            </a:p>
          </p:txBody>
        </p:sp>
        <p:sp>
          <p:nvSpPr>
            <p:cNvPr id="104" name="tx103"/>
            <p:cNvSpPr/>
            <p:nvPr/>
          </p:nvSpPr>
          <p:spPr>
            <a:xfrm rot="-5400000">
              <a:off x="5971836" y="4742161"/>
              <a:ext cx="743255" cy="1317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appsmon</a:t>
              </a:r>
            </a:p>
          </p:txBody>
        </p:sp>
        <p:sp>
          <p:nvSpPr>
            <p:cNvPr id="105" name="tx104"/>
            <p:cNvSpPr/>
            <p:nvPr/>
          </p:nvSpPr>
          <p:spPr>
            <a:xfrm rot="-5400000">
              <a:off x="6606670" y="5465302"/>
              <a:ext cx="461832" cy="131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FEUL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7075693" y="5495314"/>
              <a:ext cx="511853" cy="131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7A378B">
                      <a:alpha val="100000"/>
                    </a:srgbClr>
                  </a:solidFill>
                  <a:latin typeface="Arial"/>
                  <a:cs typeface="Arial"/>
                </a:rPr>
                <a:t>FEUM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7549568" y="5519504"/>
              <a:ext cx="552170" cy="131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FEULc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8043602" y="4856900"/>
              <a:ext cx="552170" cy="131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Arial"/>
                  <a:cs typeface="Arial"/>
                </a:rPr>
                <a:t>FEULc</a:t>
              </a:r>
            </a:p>
          </p:txBody>
        </p:sp>
        <p:sp>
          <p:nvSpPr>
            <p:cNvPr id="109" name="pl108"/>
            <p:cNvSpPr/>
            <p:nvPr/>
          </p:nvSpPr>
          <p:spPr>
            <a:xfrm>
              <a:off x="5060167" y="5253970"/>
              <a:ext cx="3557043" cy="0"/>
            </a:xfrm>
            <a:custGeom>
              <a:avLst/>
              <a:gdLst/>
              <a:ahLst/>
              <a:cxnLst/>
              <a:rect l="0" t="0" r="0" b="0"/>
              <a:pathLst>
                <a:path w="3557043">
                  <a:moveTo>
                    <a:pt x="0" y="0"/>
                  </a:moveTo>
                  <a:lnTo>
                    <a:pt x="3557043" y="0"/>
                  </a:lnTo>
                  <a:lnTo>
                    <a:pt x="35570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9"/>
            <p:cNvSpPr/>
            <p:nvPr/>
          </p:nvSpPr>
          <p:spPr>
            <a:xfrm>
              <a:off x="5060167" y="4486162"/>
              <a:ext cx="0" cy="1535617"/>
            </a:xfrm>
            <a:custGeom>
              <a:avLst/>
              <a:gdLst/>
              <a:ahLst/>
              <a:cxnLst/>
              <a:rect l="0" t="0" r="0" b="0"/>
              <a:pathLst>
                <a:path h="1535617">
                  <a:moveTo>
                    <a:pt x="0" y="1535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tx110"/>
            <p:cNvSpPr/>
            <p:nvPr/>
          </p:nvSpPr>
          <p:spPr>
            <a:xfrm>
              <a:off x="4804958" y="5910286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4804958" y="5561282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842175" y="5212279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842175" y="486327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842175" y="4514271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16" name="pl115"/>
            <p:cNvSpPr/>
            <p:nvPr/>
          </p:nvSpPr>
          <p:spPr>
            <a:xfrm>
              <a:off x="5025372" y="59519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6"/>
            <p:cNvSpPr/>
            <p:nvPr/>
          </p:nvSpPr>
          <p:spPr>
            <a:xfrm>
              <a:off x="5025372" y="56029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7"/>
            <p:cNvSpPr/>
            <p:nvPr/>
          </p:nvSpPr>
          <p:spPr>
            <a:xfrm>
              <a:off x="5025372" y="52539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8"/>
            <p:cNvSpPr/>
            <p:nvPr/>
          </p:nvSpPr>
          <p:spPr>
            <a:xfrm>
              <a:off x="5025372" y="49049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19"/>
            <p:cNvSpPr/>
            <p:nvPr/>
          </p:nvSpPr>
          <p:spPr>
            <a:xfrm>
              <a:off x="5025372" y="45559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188519" y="5190089"/>
              <a:ext cx="978377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Bootstrap ratios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060167" y="4258529"/>
              <a:ext cx="838745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498372" y="1597699"/>
              <a:ext cx="2147254" cy="211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i="1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Barplots</a:t>
              </a:r>
              <a:r>
                <a:rPr sz="1800" i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for variables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B9BCA-6E23-47DC-9161-7FFDF4843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/>
              <a:t>MCA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52C11-238A-40B0-883E-CDD5AE2A6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WHAT CAN MCA TELL US ABOUT DATA 1?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88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CD57-6C81-4E04-BF44-4099E6F5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571A-8790-4254-9563-0F04598BE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p1">
            <a:extLst>
              <a:ext uri="{FF2B5EF4-FFF2-40B4-BE49-F238E27FC236}">
                <a16:creationId xmlns:a16="http://schemas.microsoft.com/office/drawing/2014/main" id="{8EF879CD-1A64-47E1-BEFF-F62BA4D20AD0}"/>
              </a:ext>
            </a:extLst>
          </p:cNvPr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5" name="rc3">
              <a:extLst>
                <a:ext uri="{FF2B5EF4-FFF2-40B4-BE49-F238E27FC236}">
                  <a16:creationId xmlns:a16="http://schemas.microsoft.com/office/drawing/2014/main" id="{E6F654C4-0200-4571-BC0B-57193CE294E6}"/>
                </a:ext>
              </a:extLst>
            </p:cNvPr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>
              <a:extLst>
                <a:ext uri="{FF2B5EF4-FFF2-40B4-BE49-F238E27FC236}">
                  <a16:creationId xmlns:a16="http://schemas.microsoft.com/office/drawing/2014/main" id="{2484A93E-1198-4D3D-B786-75922C19E2B8}"/>
                </a:ext>
              </a:extLst>
            </p:cNvPr>
            <p:cNvSpPr/>
            <p:nvPr/>
          </p:nvSpPr>
          <p:spPr>
            <a:xfrm>
              <a:off x="2574264" y="1663017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5">
              <a:extLst>
                <a:ext uri="{FF2B5EF4-FFF2-40B4-BE49-F238E27FC236}">
                  <a16:creationId xmlns:a16="http://schemas.microsoft.com/office/drawing/2014/main" id="{4943BAC9-EEA6-4CC7-80CC-75A7FC270621}"/>
                </a:ext>
              </a:extLst>
            </p:cNvPr>
            <p:cNvSpPr/>
            <p:nvPr/>
          </p:nvSpPr>
          <p:spPr>
            <a:xfrm>
              <a:off x="3189694" y="1663017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6">
              <a:extLst>
                <a:ext uri="{FF2B5EF4-FFF2-40B4-BE49-F238E27FC236}">
                  <a16:creationId xmlns:a16="http://schemas.microsoft.com/office/drawing/2014/main" id="{DF290C0F-1026-4742-AC98-266B7E2B2D48}"/>
                </a:ext>
              </a:extLst>
            </p:cNvPr>
            <p:cNvSpPr/>
            <p:nvPr/>
          </p:nvSpPr>
          <p:spPr>
            <a:xfrm>
              <a:off x="3189694" y="2278448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7">
              <a:extLst>
                <a:ext uri="{FF2B5EF4-FFF2-40B4-BE49-F238E27FC236}">
                  <a16:creationId xmlns:a16="http://schemas.microsoft.com/office/drawing/2014/main" id="{02054F73-E1B8-41E4-A94E-BB938FFBDBAA}"/>
                </a:ext>
              </a:extLst>
            </p:cNvPr>
            <p:cNvSpPr/>
            <p:nvPr/>
          </p:nvSpPr>
          <p:spPr>
            <a:xfrm>
              <a:off x="3805125" y="1663017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8">
              <a:extLst>
                <a:ext uri="{FF2B5EF4-FFF2-40B4-BE49-F238E27FC236}">
                  <a16:creationId xmlns:a16="http://schemas.microsoft.com/office/drawing/2014/main" id="{36035642-C9F5-41E3-B14E-A416B28EFBB9}"/>
                </a:ext>
              </a:extLst>
            </p:cNvPr>
            <p:cNvSpPr/>
            <p:nvPr/>
          </p:nvSpPr>
          <p:spPr>
            <a:xfrm>
              <a:off x="3805125" y="2278448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9">
              <a:extLst>
                <a:ext uri="{FF2B5EF4-FFF2-40B4-BE49-F238E27FC236}">
                  <a16:creationId xmlns:a16="http://schemas.microsoft.com/office/drawing/2014/main" id="{FC1236DA-17C8-42C5-A3AD-3FC547D66E23}"/>
                </a:ext>
              </a:extLst>
            </p:cNvPr>
            <p:cNvSpPr/>
            <p:nvPr/>
          </p:nvSpPr>
          <p:spPr>
            <a:xfrm>
              <a:off x="3805125" y="2893878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0">
              <a:extLst>
                <a:ext uri="{FF2B5EF4-FFF2-40B4-BE49-F238E27FC236}">
                  <a16:creationId xmlns:a16="http://schemas.microsoft.com/office/drawing/2014/main" id="{D3A370AC-8FC9-456F-B27E-19A1E402774F}"/>
                </a:ext>
              </a:extLst>
            </p:cNvPr>
            <p:cNvSpPr/>
            <p:nvPr/>
          </p:nvSpPr>
          <p:spPr>
            <a:xfrm>
              <a:off x="4420555" y="1663017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1">
              <a:extLst>
                <a:ext uri="{FF2B5EF4-FFF2-40B4-BE49-F238E27FC236}">
                  <a16:creationId xmlns:a16="http://schemas.microsoft.com/office/drawing/2014/main" id="{C9729CF3-81AC-4B18-BBC9-7B568EFAA4B6}"/>
                </a:ext>
              </a:extLst>
            </p:cNvPr>
            <p:cNvSpPr/>
            <p:nvPr/>
          </p:nvSpPr>
          <p:spPr>
            <a:xfrm>
              <a:off x="4420555" y="2278448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2">
              <a:extLst>
                <a:ext uri="{FF2B5EF4-FFF2-40B4-BE49-F238E27FC236}">
                  <a16:creationId xmlns:a16="http://schemas.microsoft.com/office/drawing/2014/main" id="{18F34367-BF64-4F0F-BBC1-573CEEC7062D}"/>
                </a:ext>
              </a:extLst>
            </p:cNvPr>
            <p:cNvSpPr/>
            <p:nvPr/>
          </p:nvSpPr>
          <p:spPr>
            <a:xfrm>
              <a:off x="4420555" y="2893878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3">
              <a:extLst>
                <a:ext uri="{FF2B5EF4-FFF2-40B4-BE49-F238E27FC236}">
                  <a16:creationId xmlns:a16="http://schemas.microsoft.com/office/drawing/2014/main" id="{D5FBBBD4-B3B3-41F4-8E18-DFE62E9D98E9}"/>
                </a:ext>
              </a:extLst>
            </p:cNvPr>
            <p:cNvSpPr/>
            <p:nvPr/>
          </p:nvSpPr>
          <p:spPr>
            <a:xfrm>
              <a:off x="4420555" y="350930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4">
              <a:extLst>
                <a:ext uri="{FF2B5EF4-FFF2-40B4-BE49-F238E27FC236}">
                  <a16:creationId xmlns:a16="http://schemas.microsoft.com/office/drawing/2014/main" id="{E4A5D375-7D76-44B7-BA8B-F50448CF3074}"/>
                </a:ext>
              </a:extLst>
            </p:cNvPr>
            <p:cNvSpPr/>
            <p:nvPr/>
          </p:nvSpPr>
          <p:spPr>
            <a:xfrm>
              <a:off x="5035986" y="1663017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5">
              <a:extLst>
                <a:ext uri="{FF2B5EF4-FFF2-40B4-BE49-F238E27FC236}">
                  <a16:creationId xmlns:a16="http://schemas.microsoft.com/office/drawing/2014/main" id="{3949F5C9-CDDF-4F73-98BE-FED848B195A8}"/>
                </a:ext>
              </a:extLst>
            </p:cNvPr>
            <p:cNvSpPr/>
            <p:nvPr/>
          </p:nvSpPr>
          <p:spPr>
            <a:xfrm>
              <a:off x="5035986" y="2278448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6">
              <a:extLst>
                <a:ext uri="{FF2B5EF4-FFF2-40B4-BE49-F238E27FC236}">
                  <a16:creationId xmlns:a16="http://schemas.microsoft.com/office/drawing/2014/main" id="{404C0BB8-6CDC-4E20-B501-09B6324DCC81}"/>
                </a:ext>
              </a:extLst>
            </p:cNvPr>
            <p:cNvSpPr/>
            <p:nvPr/>
          </p:nvSpPr>
          <p:spPr>
            <a:xfrm>
              <a:off x="5035986" y="2893878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7">
              <a:extLst>
                <a:ext uri="{FF2B5EF4-FFF2-40B4-BE49-F238E27FC236}">
                  <a16:creationId xmlns:a16="http://schemas.microsoft.com/office/drawing/2014/main" id="{55F1F2B7-5C30-4B8F-9A40-5285CEBEACA1}"/>
                </a:ext>
              </a:extLst>
            </p:cNvPr>
            <p:cNvSpPr/>
            <p:nvPr/>
          </p:nvSpPr>
          <p:spPr>
            <a:xfrm>
              <a:off x="5035986" y="350930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8">
              <a:extLst>
                <a:ext uri="{FF2B5EF4-FFF2-40B4-BE49-F238E27FC236}">
                  <a16:creationId xmlns:a16="http://schemas.microsoft.com/office/drawing/2014/main" id="{84887913-6B18-4965-AB38-23D30B6B02A9}"/>
                </a:ext>
              </a:extLst>
            </p:cNvPr>
            <p:cNvSpPr/>
            <p:nvPr/>
          </p:nvSpPr>
          <p:spPr>
            <a:xfrm>
              <a:off x="5035986" y="412473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19">
              <a:extLst>
                <a:ext uri="{FF2B5EF4-FFF2-40B4-BE49-F238E27FC236}">
                  <a16:creationId xmlns:a16="http://schemas.microsoft.com/office/drawing/2014/main" id="{848207E5-5C5A-499F-9F37-0C0B15BF7ACD}"/>
                </a:ext>
              </a:extLst>
            </p:cNvPr>
            <p:cNvSpPr/>
            <p:nvPr/>
          </p:nvSpPr>
          <p:spPr>
            <a:xfrm>
              <a:off x="5651416" y="1663017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0">
              <a:extLst>
                <a:ext uri="{FF2B5EF4-FFF2-40B4-BE49-F238E27FC236}">
                  <a16:creationId xmlns:a16="http://schemas.microsoft.com/office/drawing/2014/main" id="{29081E0E-142F-4054-9A1D-CEF0C12AC2FE}"/>
                </a:ext>
              </a:extLst>
            </p:cNvPr>
            <p:cNvSpPr/>
            <p:nvPr/>
          </p:nvSpPr>
          <p:spPr>
            <a:xfrm>
              <a:off x="5651416" y="2278448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1">
              <a:extLst>
                <a:ext uri="{FF2B5EF4-FFF2-40B4-BE49-F238E27FC236}">
                  <a16:creationId xmlns:a16="http://schemas.microsoft.com/office/drawing/2014/main" id="{3A768A95-2DDD-4EAD-8CA7-D142772CC77C}"/>
                </a:ext>
              </a:extLst>
            </p:cNvPr>
            <p:cNvSpPr/>
            <p:nvPr/>
          </p:nvSpPr>
          <p:spPr>
            <a:xfrm>
              <a:off x="5651416" y="2893878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2">
              <a:extLst>
                <a:ext uri="{FF2B5EF4-FFF2-40B4-BE49-F238E27FC236}">
                  <a16:creationId xmlns:a16="http://schemas.microsoft.com/office/drawing/2014/main" id="{5C2CEEA8-50D7-4F16-8883-A7462740E69D}"/>
                </a:ext>
              </a:extLst>
            </p:cNvPr>
            <p:cNvSpPr/>
            <p:nvPr/>
          </p:nvSpPr>
          <p:spPr>
            <a:xfrm>
              <a:off x="5651416" y="350930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3">
              <a:extLst>
                <a:ext uri="{FF2B5EF4-FFF2-40B4-BE49-F238E27FC236}">
                  <a16:creationId xmlns:a16="http://schemas.microsoft.com/office/drawing/2014/main" id="{0F80D305-6A74-4581-B72D-158366B11FBC}"/>
                </a:ext>
              </a:extLst>
            </p:cNvPr>
            <p:cNvSpPr/>
            <p:nvPr/>
          </p:nvSpPr>
          <p:spPr>
            <a:xfrm>
              <a:off x="5651416" y="412473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4">
              <a:extLst>
                <a:ext uri="{FF2B5EF4-FFF2-40B4-BE49-F238E27FC236}">
                  <a16:creationId xmlns:a16="http://schemas.microsoft.com/office/drawing/2014/main" id="{1452B415-3B41-4396-B49F-939637E9E7F0}"/>
                </a:ext>
              </a:extLst>
            </p:cNvPr>
            <p:cNvSpPr/>
            <p:nvPr/>
          </p:nvSpPr>
          <p:spPr>
            <a:xfrm>
              <a:off x="5651416" y="474016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5">
              <a:extLst>
                <a:ext uri="{FF2B5EF4-FFF2-40B4-BE49-F238E27FC236}">
                  <a16:creationId xmlns:a16="http://schemas.microsoft.com/office/drawing/2014/main" id="{70F82E76-7CBD-45F6-AFD2-5A738EED41C5}"/>
                </a:ext>
              </a:extLst>
            </p:cNvPr>
            <p:cNvSpPr/>
            <p:nvPr/>
          </p:nvSpPr>
          <p:spPr>
            <a:xfrm>
              <a:off x="6266846" y="1663017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6">
              <a:extLst>
                <a:ext uri="{FF2B5EF4-FFF2-40B4-BE49-F238E27FC236}">
                  <a16:creationId xmlns:a16="http://schemas.microsoft.com/office/drawing/2014/main" id="{57AE43B2-582E-4878-A355-71BA629E2E8C}"/>
                </a:ext>
              </a:extLst>
            </p:cNvPr>
            <p:cNvSpPr/>
            <p:nvPr/>
          </p:nvSpPr>
          <p:spPr>
            <a:xfrm>
              <a:off x="6266846" y="2278448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7">
              <a:extLst>
                <a:ext uri="{FF2B5EF4-FFF2-40B4-BE49-F238E27FC236}">
                  <a16:creationId xmlns:a16="http://schemas.microsoft.com/office/drawing/2014/main" id="{9D6EFEDB-54E6-4B92-A6D5-E0E6976E1C13}"/>
                </a:ext>
              </a:extLst>
            </p:cNvPr>
            <p:cNvSpPr/>
            <p:nvPr/>
          </p:nvSpPr>
          <p:spPr>
            <a:xfrm>
              <a:off x="6266846" y="2893878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8">
              <a:extLst>
                <a:ext uri="{FF2B5EF4-FFF2-40B4-BE49-F238E27FC236}">
                  <a16:creationId xmlns:a16="http://schemas.microsoft.com/office/drawing/2014/main" id="{6AE8D891-F6CF-4D87-8F05-2AA661A26BDB}"/>
                </a:ext>
              </a:extLst>
            </p:cNvPr>
            <p:cNvSpPr/>
            <p:nvPr/>
          </p:nvSpPr>
          <p:spPr>
            <a:xfrm>
              <a:off x="6266846" y="350930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29">
              <a:extLst>
                <a:ext uri="{FF2B5EF4-FFF2-40B4-BE49-F238E27FC236}">
                  <a16:creationId xmlns:a16="http://schemas.microsoft.com/office/drawing/2014/main" id="{D4D2EC7F-6205-4302-B391-7D3649932A19}"/>
                </a:ext>
              </a:extLst>
            </p:cNvPr>
            <p:cNvSpPr/>
            <p:nvPr/>
          </p:nvSpPr>
          <p:spPr>
            <a:xfrm>
              <a:off x="6266846" y="412473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0">
              <a:extLst>
                <a:ext uri="{FF2B5EF4-FFF2-40B4-BE49-F238E27FC236}">
                  <a16:creationId xmlns:a16="http://schemas.microsoft.com/office/drawing/2014/main" id="{9D02FDFE-B204-4F2F-A787-AEB43745E69A}"/>
                </a:ext>
              </a:extLst>
            </p:cNvPr>
            <p:cNvSpPr/>
            <p:nvPr/>
          </p:nvSpPr>
          <p:spPr>
            <a:xfrm>
              <a:off x="6266846" y="474016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1">
              <a:extLst>
                <a:ext uri="{FF2B5EF4-FFF2-40B4-BE49-F238E27FC236}">
                  <a16:creationId xmlns:a16="http://schemas.microsoft.com/office/drawing/2014/main" id="{C206AE00-6090-41F9-85C3-6A07DA28FB6B}"/>
                </a:ext>
              </a:extLst>
            </p:cNvPr>
            <p:cNvSpPr/>
            <p:nvPr/>
          </p:nvSpPr>
          <p:spPr>
            <a:xfrm>
              <a:off x="6266846" y="5355600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2">
              <a:extLst>
                <a:ext uri="{FF2B5EF4-FFF2-40B4-BE49-F238E27FC236}">
                  <a16:creationId xmlns:a16="http://schemas.microsoft.com/office/drawing/2014/main" id="{EA556B6B-81B2-419E-B4B0-43B52FA2A54E}"/>
                </a:ext>
              </a:extLst>
            </p:cNvPr>
            <p:cNvSpPr/>
            <p:nvPr/>
          </p:nvSpPr>
          <p:spPr>
            <a:xfrm>
              <a:off x="2605035" y="1693789"/>
              <a:ext cx="553887" cy="55388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3">
              <a:extLst>
                <a:ext uri="{FF2B5EF4-FFF2-40B4-BE49-F238E27FC236}">
                  <a16:creationId xmlns:a16="http://schemas.microsoft.com/office/drawing/2014/main" id="{70F4F55B-B111-43D5-8C07-ADAA81FED038}"/>
                </a:ext>
              </a:extLst>
            </p:cNvPr>
            <p:cNvSpPr/>
            <p:nvPr/>
          </p:nvSpPr>
          <p:spPr>
            <a:xfrm>
              <a:off x="3368141" y="1841463"/>
              <a:ext cx="258537" cy="258537"/>
            </a:xfrm>
            <a:prstGeom prst="ellipse">
              <a:avLst/>
            </a:prstGeom>
            <a:solidFill>
              <a:srgbClr val="CBE2EE">
                <a:alpha val="100000"/>
              </a:srgbClr>
            </a:solidFill>
            <a:ln w="9525" cap="rnd">
              <a:solidFill>
                <a:srgbClr val="CBE2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4">
              <a:extLst>
                <a:ext uri="{FF2B5EF4-FFF2-40B4-BE49-F238E27FC236}">
                  <a16:creationId xmlns:a16="http://schemas.microsoft.com/office/drawing/2014/main" id="{676E39ED-6A75-46E0-97F5-B29243187208}"/>
                </a:ext>
              </a:extLst>
            </p:cNvPr>
            <p:cNvSpPr/>
            <p:nvPr/>
          </p:nvSpPr>
          <p:spPr>
            <a:xfrm>
              <a:off x="3220466" y="2309219"/>
              <a:ext cx="553887" cy="55388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5">
              <a:extLst>
                <a:ext uri="{FF2B5EF4-FFF2-40B4-BE49-F238E27FC236}">
                  <a16:creationId xmlns:a16="http://schemas.microsoft.com/office/drawing/2014/main" id="{B04ED57D-D5E0-4DA0-9C72-91ABA291B4E1}"/>
                </a:ext>
              </a:extLst>
            </p:cNvPr>
            <p:cNvSpPr/>
            <p:nvPr/>
          </p:nvSpPr>
          <p:spPr>
            <a:xfrm>
              <a:off x="3983571" y="1841463"/>
              <a:ext cx="258537" cy="258537"/>
            </a:xfrm>
            <a:prstGeom prst="ellipse">
              <a:avLst/>
            </a:prstGeom>
            <a:solidFill>
              <a:srgbClr val="CBE2EE">
                <a:alpha val="100000"/>
              </a:srgbClr>
            </a:solidFill>
            <a:ln w="9525" cap="rnd">
              <a:solidFill>
                <a:srgbClr val="CBE2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6">
              <a:extLst>
                <a:ext uri="{FF2B5EF4-FFF2-40B4-BE49-F238E27FC236}">
                  <a16:creationId xmlns:a16="http://schemas.microsoft.com/office/drawing/2014/main" id="{0D76F584-7340-44C9-9F27-03DC1220F58D}"/>
                </a:ext>
              </a:extLst>
            </p:cNvPr>
            <p:cNvSpPr/>
            <p:nvPr/>
          </p:nvSpPr>
          <p:spPr>
            <a:xfrm>
              <a:off x="3879636" y="2352959"/>
              <a:ext cx="466407" cy="466407"/>
            </a:xfrm>
            <a:prstGeom prst="ellipse">
              <a:avLst/>
            </a:prstGeom>
            <a:solidFill>
              <a:srgbClr val="307AB6">
                <a:alpha val="100000"/>
              </a:srgbClr>
            </a:solidFill>
            <a:ln w="9525" cap="rnd">
              <a:solidFill>
                <a:srgbClr val="307A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7">
              <a:extLst>
                <a:ext uri="{FF2B5EF4-FFF2-40B4-BE49-F238E27FC236}">
                  <a16:creationId xmlns:a16="http://schemas.microsoft.com/office/drawing/2014/main" id="{94F57C48-B564-4B60-AAFE-4E0FBB8AE569}"/>
                </a:ext>
              </a:extLst>
            </p:cNvPr>
            <p:cNvSpPr/>
            <p:nvPr/>
          </p:nvSpPr>
          <p:spPr>
            <a:xfrm>
              <a:off x="3835896" y="2924650"/>
              <a:ext cx="553887" cy="55388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8">
              <a:extLst>
                <a:ext uri="{FF2B5EF4-FFF2-40B4-BE49-F238E27FC236}">
                  <a16:creationId xmlns:a16="http://schemas.microsoft.com/office/drawing/2014/main" id="{F6B8EBA2-7210-498F-86F9-4E0D9BAF2A36}"/>
                </a:ext>
              </a:extLst>
            </p:cNvPr>
            <p:cNvSpPr/>
            <p:nvPr/>
          </p:nvSpPr>
          <p:spPr>
            <a:xfrm>
              <a:off x="4581126" y="1823588"/>
              <a:ext cx="294289" cy="294289"/>
            </a:xfrm>
            <a:prstGeom prst="ellipse">
              <a:avLst/>
            </a:prstGeom>
            <a:solidFill>
              <a:srgbClr val="B5D7E8">
                <a:alpha val="100000"/>
              </a:srgbClr>
            </a:solidFill>
            <a:ln w="9525" cap="rnd">
              <a:solidFill>
                <a:srgbClr val="B5D7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39">
              <a:extLst>
                <a:ext uri="{FF2B5EF4-FFF2-40B4-BE49-F238E27FC236}">
                  <a16:creationId xmlns:a16="http://schemas.microsoft.com/office/drawing/2014/main" id="{C58B354F-FAF3-4715-B4A8-D76EBC9C2180}"/>
                </a:ext>
              </a:extLst>
            </p:cNvPr>
            <p:cNvSpPr/>
            <p:nvPr/>
          </p:nvSpPr>
          <p:spPr>
            <a:xfrm>
              <a:off x="4579034" y="2436926"/>
              <a:ext cx="298473" cy="298473"/>
            </a:xfrm>
            <a:prstGeom prst="ellipse">
              <a:avLst/>
            </a:prstGeom>
            <a:solidFill>
              <a:srgbClr val="B2D5E7">
                <a:alpha val="100000"/>
              </a:srgbClr>
            </a:solidFill>
            <a:ln w="9525" cap="rnd">
              <a:solidFill>
                <a:srgbClr val="B2D5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0">
              <a:extLst>
                <a:ext uri="{FF2B5EF4-FFF2-40B4-BE49-F238E27FC236}">
                  <a16:creationId xmlns:a16="http://schemas.microsoft.com/office/drawing/2014/main" id="{47A1AFA0-8F7A-46DC-9A4C-F2292A953638}"/>
                </a:ext>
              </a:extLst>
            </p:cNvPr>
            <p:cNvSpPr/>
            <p:nvPr/>
          </p:nvSpPr>
          <p:spPr>
            <a:xfrm>
              <a:off x="4576400" y="3049723"/>
              <a:ext cx="303740" cy="303740"/>
            </a:xfrm>
            <a:prstGeom prst="ellipse">
              <a:avLst/>
            </a:prstGeom>
            <a:solidFill>
              <a:srgbClr val="AFD3E6">
                <a:alpha val="100000"/>
              </a:srgbClr>
            </a:solidFill>
            <a:ln w="9525" cap="rnd">
              <a:solidFill>
                <a:srgbClr val="AFD3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1">
              <a:extLst>
                <a:ext uri="{FF2B5EF4-FFF2-40B4-BE49-F238E27FC236}">
                  <a16:creationId xmlns:a16="http://schemas.microsoft.com/office/drawing/2014/main" id="{DE8E08FD-9972-4D96-BF6E-6733F1A06465}"/>
                </a:ext>
              </a:extLst>
            </p:cNvPr>
            <p:cNvSpPr/>
            <p:nvPr/>
          </p:nvSpPr>
          <p:spPr>
            <a:xfrm>
              <a:off x="4451327" y="3540080"/>
              <a:ext cx="553887" cy="55388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2">
              <a:extLst>
                <a:ext uri="{FF2B5EF4-FFF2-40B4-BE49-F238E27FC236}">
                  <a16:creationId xmlns:a16="http://schemas.microsoft.com/office/drawing/2014/main" id="{1CD0E99B-711D-49F3-ACA4-83A2693FAA84}"/>
                </a:ext>
              </a:extLst>
            </p:cNvPr>
            <p:cNvSpPr/>
            <p:nvPr/>
          </p:nvSpPr>
          <p:spPr>
            <a:xfrm>
              <a:off x="5205041" y="1832073"/>
              <a:ext cx="277319" cy="277319"/>
            </a:xfrm>
            <a:prstGeom prst="ellipse">
              <a:avLst/>
            </a:prstGeom>
            <a:solidFill>
              <a:srgbClr val="BFDBEA">
                <a:alpha val="100000"/>
              </a:srgbClr>
            </a:solidFill>
            <a:ln w="9525" cap="rnd">
              <a:solidFill>
                <a:srgbClr val="BFDB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3">
              <a:extLst>
                <a:ext uri="{FF2B5EF4-FFF2-40B4-BE49-F238E27FC236}">
                  <a16:creationId xmlns:a16="http://schemas.microsoft.com/office/drawing/2014/main" id="{D2FDAE4F-9D2D-48AA-8678-C931C62EE26B}"/>
                </a:ext>
              </a:extLst>
            </p:cNvPr>
            <p:cNvSpPr/>
            <p:nvPr/>
          </p:nvSpPr>
          <p:spPr>
            <a:xfrm>
              <a:off x="5207669" y="2450131"/>
              <a:ext cx="272063" cy="272063"/>
            </a:xfrm>
            <a:prstGeom prst="ellipse">
              <a:avLst/>
            </a:prstGeom>
            <a:solidFill>
              <a:srgbClr val="C2DDEB">
                <a:alpha val="100000"/>
              </a:srgbClr>
            </a:solidFill>
            <a:ln w="9525" cap="rnd">
              <a:solidFill>
                <a:srgbClr val="C2D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4">
              <a:extLst>
                <a:ext uri="{FF2B5EF4-FFF2-40B4-BE49-F238E27FC236}">
                  <a16:creationId xmlns:a16="http://schemas.microsoft.com/office/drawing/2014/main" id="{FE86418C-7FC2-4C3A-AF42-009A5DB4FE0B}"/>
                </a:ext>
              </a:extLst>
            </p:cNvPr>
            <p:cNvSpPr/>
            <p:nvPr/>
          </p:nvSpPr>
          <p:spPr>
            <a:xfrm>
              <a:off x="5189278" y="3047171"/>
              <a:ext cx="308845" cy="308845"/>
            </a:xfrm>
            <a:prstGeom prst="ellipse">
              <a:avLst/>
            </a:prstGeom>
            <a:solidFill>
              <a:srgbClr val="ACD2E5">
                <a:alpha val="100000"/>
              </a:srgbClr>
            </a:solidFill>
            <a:ln w="9525" cap="rnd">
              <a:solidFill>
                <a:srgbClr val="ACD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5">
              <a:extLst>
                <a:ext uri="{FF2B5EF4-FFF2-40B4-BE49-F238E27FC236}">
                  <a16:creationId xmlns:a16="http://schemas.microsoft.com/office/drawing/2014/main" id="{F34697F5-B5AC-49CB-88CC-CB196949718D}"/>
                </a:ext>
              </a:extLst>
            </p:cNvPr>
            <p:cNvSpPr/>
            <p:nvPr/>
          </p:nvSpPr>
          <p:spPr>
            <a:xfrm>
              <a:off x="5096510" y="3569833"/>
              <a:ext cx="494381" cy="494381"/>
            </a:xfrm>
            <a:prstGeom prst="ellipse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6">
              <a:extLst>
                <a:ext uri="{FF2B5EF4-FFF2-40B4-BE49-F238E27FC236}">
                  <a16:creationId xmlns:a16="http://schemas.microsoft.com/office/drawing/2014/main" id="{7701F20C-AD5F-4E33-AC93-98C46D02629A}"/>
                </a:ext>
              </a:extLst>
            </p:cNvPr>
            <p:cNvSpPr/>
            <p:nvPr/>
          </p:nvSpPr>
          <p:spPr>
            <a:xfrm>
              <a:off x="5066757" y="4155510"/>
              <a:ext cx="553887" cy="55388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7">
              <a:extLst>
                <a:ext uri="{FF2B5EF4-FFF2-40B4-BE49-F238E27FC236}">
                  <a16:creationId xmlns:a16="http://schemas.microsoft.com/office/drawing/2014/main" id="{EEED77AE-32BF-4290-A5BA-30D2AC6647B9}"/>
                </a:ext>
              </a:extLst>
            </p:cNvPr>
            <p:cNvSpPr/>
            <p:nvPr/>
          </p:nvSpPr>
          <p:spPr>
            <a:xfrm>
              <a:off x="5812878" y="1824479"/>
              <a:ext cx="292506" cy="292506"/>
            </a:xfrm>
            <a:prstGeom prst="ellipse">
              <a:avLst/>
            </a:prstGeom>
            <a:solidFill>
              <a:srgbClr val="B8D8E9">
                <a:alpha val="100000"/>
              </a:srgbClr>
            </a:solidFill>
            <a:ln w="9525" cap="rnd">
              <a:solidFill>
                <a:srgbClr val="B8D8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8">
              <a:extLst>
                <a:ext uri="{FF2B5EF4-FFF2-40B4-BE49-F238E27FC236}">
                  <a16:creationId xmlns:a16="http://schemas.microsoft.com/office/drawing/2014/main" id="{61592F58-2362-4597-94A9-352573118FE9}"/>
                </a:ext>
              </a:extLst>
            </p:cNvPr>
            <p:cNvSpPr/>
            <p:nvPr/>
          </p:nvSpPr>
          <p:spPr>
            <a:xfrm>
              <a:off x="5823099" y="2450131"/>
              <a:ext cx="272063" cy="272063"/>
            </a:xfrm>
            <a:prstGeom prst="ellipse">
              <a:avLst/>
            </a:prstGeom>
            <a:solidFill>
              <a:srgbClr val="C2DDEB">
                <a:alpha val="100000"/>
              </a:srgbClr>
            </a:solidFill>
            <a:ln w="9525" cap="rnd">
              <a:solidFill>
                <a:srgbClr val="C2D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49">
              <a:extLst>
                <a:ext uri="{FF2B5EF4-FFF2-40B4-BE49-F238E27FC236}">
                  <a16:creationId xmlns:a16="http://schemas.microsoft.com/office/drawing/2014/main" id="{67CF18CA-9344-4F27-A15A-4BAB555045AF}"/>
                </a:ext>
              </a:extLst>
            </p:cNvPr>
            <p:cNvSpPr/>
            <p:nvPr/>
          </p:nvSpPr>
          <p:spPr>
            <a:xfrm>
              <a:off x="5793412" y="3035874"/>
              <a:ext cx="331437" cy="331437"/>
            </a:xfrm>
            <a:prstGeom prst="ellipse">
              <a:avLst/>
            </a:prstGeom>
            <a:solidFill>
              <a:srgbClr val="9FCBE1">
                <a:alpha val="100000"/>
              </a:srgbClr>
            </a:solidFill>
            <a:ln w="9525" cap="rnd">
              <a:solidFill>
                <a:srgbClr val="9FCB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0">
              <a:extLst>
                <a:ext uri="{FF2B5EF4-FFF2-40B4-BE49-F238E27FC236}">
                  <a16:creationId xmlns:a16="http://schemas.microsoft.com/office/drawing/2014/main" id="{7ACDA379-EE2E-4A84-8203-45646FC6887D}"/>
                </a:ext>
              </a:extLst>
            </p:cNvPr>
            <p:cNvSpPr/>
            <p:nvPr/>
          </p:nvSpPr>
          <p:spPr>
            <a:xfrm>
              <a:off x="5831185" y="3689078"/>
              <a:ext cx="255892" cy="255892"/>
            </a:xfrm>
            <a:prstGeom prst="ellipse">
              <a:avLst/>
            </a:prstGeom>
            <a:solidFill>
              <a:srgbClr val="CBE2EE">
                <a:alpha val="100000"/>
              </a:srgbClr>
            </a:solidFill>
            <a:ln w="9525" cap="rnd">
              <a:solidFill>
                <a:srgbClr val="CBE2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1">
              <a:extLst>
                <a:ext uri="{FF2B5EF4-FFF2-40B4-BE49-F238E27FC236}">
                  <a16:creationId xmlns:a16="http://schemas.microsoft.com/office/drawing/2014/main" id="{B9129680-15BF-419D-A149-A718BE66F7EF}"/>
                </a:ext>
              </a:extLst>
            </p:cNvPr>
            <p:cNvSpPr/>
            <p:nvPr/>
          </p:nvSpPr>
          <p:spPr>
            <a:xfrm>
              <a:off x="5796998" y="4270321"/>
              <a:ext cx="324266" cy="324266"/>
            </a:xfrm>
            <a:prstGeom prst="ellipse">
              <a:avLst/>
            </a:prstGeom>
            <a:solidFill>
              <a:srgbClr val="A2CDE2">
                <a:alpha val="100000"/>
              </a:srgbClr>
            </a:solidFill>
            <a:ln w="9525" cap="rnd">
              <a:solidFill>
                <a:srgbClr val="A2C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2">
              <a:extLst>
                <a:ext uri="{FF2B5EF4-FFF2-40B4-BE49-F238E27FC236}">
                  <a16:creationId xmlns:a16="http://schemas.microsoft.com/office/drawing/2014/main" id="{C1014494-786A-4879-8B65-E736EA96B972}"/>
                </a:ext>
              </a:extLst>
            </p:cNvPr>
            <p:cNvSpPr/>
            <p:nvPr/>
          </p:nvSpPr>
          <p:spPr>
            <a:xfrm>
              <a:off x="5682188" y="4770941"/>
              <a:ext cx="553887" cy="55388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3">
              <a:extLst>
                <a:ext uri="{FF2B5EF4-FFF2-40B4-BE49-F238E27FC236}">
                  <a16:creationId xmlns:a16="http://schemas.microsoft.com/office/drawing/2014/main" id="{047953D9-B680-4563-8855-A86957BBDB25}"/>
                </a:ext>
              </a:extLst>
            </p:cNvPr>
            <p:cNvSpPr/>
            <p:nvPr/>
          </p:nvSpPr>
          <p:spPr>
            <a:xfrm>
              <a:off x="6428308" y="1824479"/>
              <a:ext cx="292506" cy="292506"/>
            </a:xfrm>
            <a:prstGeom prst="ellipse">
              <a:avLst/>
            </a:prstGeom>
            <a:solidFill>
              <a:srgbClr val="B8D8E9">
                <a:alpha val="100000"/>
              </a:srgbClr>
            </a:solidFill>
            <a:ln w="9525" cap="rnd">
              <a:solidFill>
                <a:srgbClr val="B8D8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4">
              <a:extLst>
                <a:ext uri="{FF2B5EF4-FFF2-40B4-BE49-F238E27FC236}">
                  <a16:creationId xmlns:a16="http://schemas.microsoft.com/office/drawing/2014/main" id="{14CFFCDD-72E2-4005-BE32-614143A49E08}"/>
                </a:ext>
              </a:extLst>
            </p:cNvPr>
            <p:cNvSpPr/>
            <p:nvPr/>
          </p:nvSpPr>
          <p:spPr>
            <a:xfrm>
              <a:off x="6422692" y="2434293"/>
              <a:ext cx="303740" cy="303740"/>
            </a:xfrm>
            <a:prstGeom prst="ellipse">
              <a:avLst/>
            </a:prstGeom>
            <a:solidFill>
              <a:srgbClr val="AFD3E6">
                <a:alpha val="100000"/>
              </a:srgbClr>
            </a:solidFill>
            <a:ln w="9525" cap="rnd">
              <a:solidFill>
                <a:srgbClr val="AFD3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5">
              <a:extLst>
                <a:ext uri="{FF2B5EF4-FFF2-40B4-BE49-F238E27FC236}">
                  <a16:creationId xmlns:a16="http://schemas.microsoft.com/office/drawing/2014/main" id="{D7F6B737-89C8-4E96-8838-C8CFA2E15311}"/>
                </a:ext>
              </a:extLst>
            </p:cNvPr>
            <p:cNvSpPr/>
            <p:nvPr/>
          </p:nvSpPr>
          <p:spPr>
            <a:xfrm>
              <a:off x="6423633" y="3050665"/>
              <a:ext cx="301856" cy="301856"/>
            </a:xfrm>
            <a:prstGeom prst="ellipse">
              <a:avLst/>
            </a:prstGeom>
            <a:solidFill>
              <a:srgbClr val="B2D5E7">
                <a:alpha val="100000"/>
              </a:srgbClr>
            </a:solidFill>
            <a:ln w="9525" cap="rnd">
              <a:solidFill>
                <a:srgbClr val="B2D5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6">
              <a:extLst>
                <a:ext uri="{FF2B5EF4-FFF2-40B4-BE49-F238E27FC236}">
                  <a16:creationId xmlns:a16="http://schemas.microsoft.com/office/drawing/2014/main" id="{1CF21125-D6D4-4FC3-A9C5-00C80CB08D9A}"/>
                </a:ext>
              </a:extLst>
            </p:cNvPr>
            <p:cNvSpPr/>
            <p:nvPr/>
          </p:nvSpPr>
          <p:spPr>
            <a:xfrm>
              <a:off x="6428308" y="3670771"/>
              <a:ext cx="292506" cy="292506"/>
            </a:xfrm>
            <a:prstGeom prst="ellipse">
              <a:avLst/>
            </a:prstGeom>
            <a:solidFill>
              <a:srgbClr val="B8D8E9">
                <a:alpha val="100000"/>
              </a:srgbClr>
            </a:solidFill>
            <a:ln w="9525" cap="rnd">
              <a:solidFill>
                <a:srgbClr val="B8D8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7">
              <a:extLst>
                <a:ext uri="{FF2B5EF4-FFF2-40B4-BE49-F238E27FC236}">
                  <a16:creationId xmlns:a16="http://schemas.microsoft.com/office/drawing/2014/main" id="{FD00F3BC-E3C4-4D95-8E63-05EF2E920686}"/>
                </a:ext>
              </a:extLst>
            </p:cNvPr>
            <p:cNvSpPr/>
            <p:nvPr/>
          </p:nvSpPr>
          <p:spPr>
            <a:xfrm>
              <a:off x="6420139" y="4278032"/>
              <a:ext cx="308845" cy="308845"/>
            </a:xfrm>
            <a:prstGeom prst="ellipse">
              <a:avLst/>
            </a:prstGeom>
            <a:solidFill>
              <a:srgbClr val="ACD2E5">
                <a:alpha val="100000"/>
              </a:srgbClr>
            </a:solidFill>
            <a:ln w="9525" cap="rnd">
              <a:solidFill>
                <a:srgbClr val="ACD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58">
              <a:extLst>
                <a:ext uri="{FF2B5EF4-FFF2-40B4-BE49-F238E27FC236}">
                  <a16:creationId xmlns:a16="http://schemas.microsoft.com/office/drawing/2014/main" id="{75AE754C-2147-47B8-8D8E-672C598EB0DB}"/>
                </a:ext>
              </a:extLst>
            </p:cNvPr>
            <p:cNvSpPr/>
            <p:nvPr/>
          </p:nvSpPr>
          <p:spPr>
            <a:xfrm>
              <a:off x="6352222" y="4825545"/>
              <a:ext cx="444678" cy="444678"/>
            </a:xfrm>
            <a:prstGeom prst="ellipse">
              <a:avLst/>
            </a:prstGeom>
            <a:solidFill>
              <a:srgbClr val="3A88BD">
                <a:alpha val="100000"/>
              </a:srgbClr>
            </a:solidFill>
            <a:ln w="9525" cap="rnd">
              <a:solidFill>
                <a:srgbClr val="3A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59">
              <a:extLst>
                <a:ext uri="{FF2B5EF4-FFF2-40B4-BE49-F238E27FC236}">
                  <a16:creationId xmlns:a16="http://schemas.microsoft.com/office/drawing/2014/main" id="{9D6431E6-109D-4A70-B43A-8F883FDE1D6E}"/>
                </a:ext>
              </a:extLst>
            </p:cNvPr>
            <p:cNvSpPr/>
            <p:nvPr/>
          </p:nvSpPr>
          <p:spPr>
            <a:xfrm>
              <a:off x="6297618" y="5386371"/>
              <a:ext cx="553887" cy="55388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0">
              <a:extLst>
                <a:ext uri="{FF2B5EF4-FFF2-40B4-BE49-F238E27FC236}">
                  <a16:creationId xmlns:a16="http://schemas.microsoft.com/office/drawing/2014/main" id="{66522D50-A413-4865-9BA3-2D03E0A8C47A}"/>
                </a:ext>
              </a:extLst>
            </p:cNvPr>
            <p:cNvSpPr/>
            <p:nvPr/>
          </p:nvSpPr>
          <p:spPr>
            <a:xfrm>
              <a:off x="2574264" y="1663017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1">
              <a:extLst>
                <a:ext uri="{FF2B5EF4-FFF2-40B4-BE49-F238E27FC236}">
                  <a16:creationId xmlns:a16="http://schemas.microsoft.com/office/drawing/2014/main" id="{04C798BF-9550-4C22-A8B8-F20D9ACB6A0D}"/>
                </a:ext>
              </a:extLst>
            </p:cNvPr>
            <p:cNvSpPr/>
            <p:nvPr/>
          </p:nvSpPr>
          <p:spPr>
            <a:xfrm>
              <a:off x="3189694" y="1663017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2">
              <a:extLst>
                <a:ext uri="{FF2B5EF4-FFF2-40B4-BE49-F238E27FC236}">
                  <a16:creationId xmlns:a16="http://schemas.microsoft.com/office/drawing/2014/main" id="{F374FB7F-227F-4600-BE81-9FDECB22B6A9}"/>
                </a:ext>
              </a:extLst>
            </p:cNvPr>
            <p:cNvSpPr/>
            <p:nvPr/>
          </p:nvSpPr>
          <p:spPr>
            <a:xfrm>
              <a:off x="3189694" y="2278448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3">
              <a:extLst>
                <a:ext uri="{FF2B5EF4-FFF2-40B4-BE49-F238E27FC236}">
                  <a16:creationId xmlns:a16="http://schemas.microsoft.com/office/drawing/2014/main" id="{D7B08859-D911-4F48-956E-BF406016595F}"/>
                </a:ext>
              </a:extLst>
            </p:cNvPr>
            <p:cNvSpPr/>
            <p:nvPr/>
          </p:nvSpPr>
          <p:spPr>
            <a:xfrm>
              <a:off x="3805125" y="1663017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4">
              <a:extLst>
                <a:ext uri="{FF2B5EF4-FFF2-40B4-BE49-F238E27FC236}">
                  <a16:creationId xmlns:a16="http://schemas.microsoft.com/office/drawing/2014/main" id="{B068B330-77BE-4B3E-A621-E38A122E813B}"/>
                </a:ext>
              </a:extLst>
            </p:cNvPr>
            <p:cNvSpPr/>
            <p:nvPr/>
          </p:nvSpPr>
          <p:spPr>
            <a:xfrm>
              <a:off x="3805125" y="2278448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5">
              <a:extLst>
                <a:ext uri="{FF2B5EF4-FFF2-40B4-BE49-F238E27FC236}">
                  <a16:creationId xmlns:a16="http://schemas.microsoft.com/office/drawing/2014/main" id="{3376C745-8C17-467D-AD2D-A8F1C73DECD7}"/>
                </a:ext>
              </a:extLst>
            </p:cNvPr>
            <p:cNvSpPr/>
            <p:nvPr/>
          </p:nvSpPr>
          <p:spPr>
            <a:xfrm>
              <a:off x="3805125" y="2893878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6">
              <a:extLst>
                <a:ext uri="{FF2B5EF4-FFF2-40B4-BE49-F238E27FC236}">
                  <a16:creationId xmlns:a16="http://schemas.microsoft.com/office/drawing/2014/main" id="{32F96E1A-A6A4-4F6B-BBFC-6CA02E8D9274}"/>
                </a:ext>
              </a:extLst>
            </p:cNvPr>
            <p:cNvSpPr/>
            <p:nvPr/>
          </p:nvSpPr>
          <p:spPr>
            <a:xfrm>
              <a:off x="4420555" y="1663017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7">
              <a:extLst>
                <a:ext uri="{FF2B5EF4-FFF2-40B4-BE49-F238E27FC236}">
                  <a16:creationId xmlns:a16="http://schemas.microsoft.com/office/drawing/2014/main" id="{1024FEB0-A2FC-4BA2-BC35-569FE593E558}"/>
                </a:ext>
              </a:extLst>
            </p:cNvPr>
            <p:cNvSpPr/>
            <p:nvPr/>
          </p:nvSpPr>
          <p:spPr>
            <a:xfrm>
              <a:off x="4420555" y="2278448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68">
              <a:extLst>
                <a:ext uri="{FF2B5EF4-FFF2-40B4-BE49-F238E27FC236}">
                  <a16:creationId xmlns:a16="http://schemas.microsoft.com/office/drawing/2014/main" id="{8CB0782E-879E-4AC2-910D-9EA5906DF96C}"/>
                </a:ext>
              </a:extLst>
            </p:cNvPr>
            <p:cNvSpPr/>
            <p:nvPr/>
          </p:nvSpPr>
          <p:spPr>
            <a:xfrm>
              <a:off x="4420555" y="2893878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69">
              <a:extLst>
                <a:ext uri="{FF2B5EF4-FFF2-40B4-BE49-F238E27FC236}">
                  <a16:creationId xmlns:a16="http://schemas.microsoft.com/office/drawing/2014/main" id="{B608A4AD-02DB-4B7D-90A8-ED4F93D16A33}"/>
                </a:ext>
              </a:extLst>
            </p:cNvPr>
            <p:cNvSpPr/>
            <p:nvPr/>
          </p:nvSpPr>
          <p:spPr>
            <a:xfrm>
              <a:off x="4420555" y="350930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0">
              <a:extLst>
                <a:ext uri="{FF2B5EF4-FFF2-40B4-BE49-F238E27FC236}">
                  <a16:creationId xmlns:a16="http://schemas.microsoft.com/office/drawing/2014/main" id="{85995E39-FA8B-4E30-87EB-C5DB12780CC5}"/>
                </a:ext>
              </a:extLst>
            </p:cNvPr>
            <p:cNvSpPr/>
            <p:nvPr/>
          </p:nvSpPr>
          <p:spPr>
            <a:xfrm>
              <a:off x="5035986" y="1663017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1">
              <a:extLst>
                <a:ext uri="{FF2B5EF4-FFF2-40B4-BE49-F238E27FC236}">
                  <a16:creationId xmlns:a16="http://schemas.microsoft.com/office/drawing/2014/main" id="{6AB3A9B4-516F-445E-8D1C-FF49806D4141}"/>
                </a:ext>
              </a:extLst>
            </p:cNvPr>
            <p:cNvSpPr/>
            <p:nvPr/>
          </p:nvSpPr>
          <p:spPr>
            <a:xfrm>
              <a:off x="5035986" y="2278448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2">
              <a:extLst>
                <a:ext uri="{FF2B5EF4-FFF2-40B4-BE49-F238E27FC236}">
                  <a16:creationId xmlns:a16="http://schemas.microsoft.com/office/drawing/2014/main" id="{12ABFC88-6E43-4989-BF92-128AD2E848F3}"/>
                </a:ext>
              </a:extLst>
            </p:cNvPr>
            <p:cNvSpPr/>
            <p:nvPr/>
          </p:nvSpPr>
          <p:spPr>
            <a:xfrm>
              <a:off x="5035986" y="2893878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3">
              <a:extLst>
                <a:ext uri="{FF2B5EF4-FFF2-40B4-BE49-F238E27FC236}">
                  <a16:creationId xmlns:a16="http://schemas.microsoft.com/office/drawing/2014/main" id="{F7825FA6-EF4E-426F-AF32-870DE8C63506}"/>
                </a:ext>
              </a:extLst>
            </p:cNvPr>
            <p:cNvSpPr/>
            <p:nvPr/>
          </p:nvSpPr>
          <p:spPr>
            <a:xfrm>
              <a:off x="5035986" y="350930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4">
              <a:extLst>
                <a:ext uri="{FF2B5EF4-FFF2-40B4-BE49-F238E27FC236}">
                  <a16:creationId xmlns:a16="http://schemas.microsoft.com/office/drawing/2014/main" id="{67F1F51E-61D9-4AEE-A42F-674EEECAE66A}"/>
                </a:ext>
              </a:extLst>
            </p:cNvPr>
            <p:cNvSpPr/>
            <p:nvPr/>
          </p:nvSpPr>
          <p:spPr>
            <a:xfrm>
              <a:off x="5035986" y="412473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5">
              <a:extLst>
                <a:ext uri="{FF2B5EF4-FFF2-40B4-BE49-F238E27FC236}">
                  <a16:creationId xmlns:a16="http://schemas.microsoft.com/office/drawing/2014/main" id="{236AA41F-585E-49BD-A48D-2780E54D9790}"/>
                </a:ext>
              </a:extLst>
            </p:cNvPr>
            <p:cNvSpPr/>
            <p:nvPr/>
          </p:nvSpPr>
          <p:spPr>
            <a:xfrm>
              <a:off x="5651416" y="1663017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6">
              <a:extLst>
                <a:ext uri="{FF2B5EF4-FFF2-40B4-BE49-F238E27FC236}">
                  <a16:creationId xmlns:a16="http://schemas.microsoft.com/office/drawing/2014/main" id="{5E315AA3-AD81-4AC9-AD2B-2DC161821E5C}"/>
                </a:ext>
              </a:extLst>
            </p:cNvPr>
            <p:cNvSpPr/>
            <p:nvPr/>
          </p:nvSpPr>
          <p:spPr>
            <a:xfrm>
              <a:off x="5651416" y="2278448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7">
              <a:extLst>
                <a:ext uri="{FF2B5EF4-FFF2-40B4-BE49-F238E27FC236}">
                  <a16:creationId xmlns:a16="http://schemas.microsoft.com/office/drawing/2014/main" id="{2695038E-7A2F-4C62-B3D4-64F2B7559DD5}"/>
                </a:ext>
              </a:extLst>
            </p:cNvPr>
            <p:cNvSpPr/>
            <p:nvPr/>
          </p:nvSpPr>
          <p:spPr>
            <a:xfrm>
              <a:off x="5651416" y="2893878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78">
              <a:extLst>
                <a:ext uri="{FF2B5EF4-FFF2-40B4-BE49-F238E27FC236}">
                  <a16:creationId xmlns:a16="http://schemas.microsoft.com/office/drawing/2014/main" id="{AEFFACEA-307B-48E2-8989-DFA3D47B6EB6}"/>
                </a:ext>
              </a:extLst>
            </p:cNvPr>
            <p:cNvSpPr/>
            <p:nvPr/>
          </p:nvSpPr>
          <p:spPr>
            <a:xfrm>
              <a:off x="5651416" y="350930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79">
              <a:extLst>
                <a:ext uri="{FF2B5EF4-FFF2-40B4-BE49-F238E27FC236}">
                  <a16:creationId xmlns:a16="http://schemas.microsoft.com/office/drawing/2014/main" id="{554683D6-E7A5-49EC-BE42-BCB1675BAA01}"/>
                </a:ext>
              </a:extLst>
            </p:cNvPr>
            <p:cNvSpPr/>
            <p:nvPr/>
          </p:nvSpPr>
          <p:spPr>
            <a:xfrm>
              <a:off x="5651416" y="412473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0">
              <a:extLst>
                <a:ext uri="{FF2B5EF4-FFF2-40B4-BE49-F238E27FC236}">
                  <a16:creationId xmlns:a16="http://schemas.microsoft.com/office/drawing/2014/main" id="{5F1CF0A2-5832-4BE3-AB82-55E749512D56}"/>
                </a:ext>
              </a:extLst>
            </p:cNvPr>
            <p:cNvSpPr/>
            <p:nvPr/>
          </p:nvSpPr>
          <p:spPr>
            <a:xfrm>
              <a:off x="5651416" y="474016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1">
              <a:extLst>
                <a:ext uri="{FF2B5EF4-FFF2-40B4-BE49-F238E27FC236}">
                  <a16:creationId xmlns:a16="http://schemas.microsoft.com/office/drawing/2014/main" id="{B11D6365-49D9-4255-9CA3-B9B37F577436}"/>
                </a:ext>
              </a:extLst>
            </p:cNvPr>
            <p:cNvSpPr/>
            <p:nvPr/>
          </p:nvSpPr>
          <p:spPr>
            <a:xfrm>
              <a:off x="6266846" y="1663017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2">
              <a:extLst>
                <a:ext uri="{FF2B5EF4-FFF2-40B4-BE49-F238E27FC236}">
                  <a16:creationId xmlns:a16="http://schemas.microsoft.com/office/drawing/2014/main" id="{ADD47827-C672-401B-951F-2FE509EED24C}"/>
                </a:ext>
              </a:extLst>
            </p:cNvPr>
            <p:cNvSpPr/>
            <p:nvPr/>
          </p:nvSpPr>
          <p:spPr>
            <a:xfrm>
              <a:off x="6266846" y="2278448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3">
              <a:extLst>
                <a:ext uri="{FF2B5EF4-FFF2-40B4-BE49-F238E27FC236}">
                  <a16:creationId xmlns:a16="http://schemas.microsoft.com/office/drawing/2014/main" id="{61005027-EF87-48CA-BA65-2EB4BDF266BF}"/>
                </a:ext>
              </a:extLst>
            </p:cNvPr>
            <p:cNvSpPr/>
            <p:nvPr/>
          </p:nvSpPr>
          <p:spPr>
            <a:xfrm>
              <a:off x="6266846" y="2893878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4">
              <a:extLst>
                <a:ext uri="{FF2B5EF4-FFF2-40B4-BE49-F238E27FC236}">
                  <a16:creationId xmlns:a16="http://schemas.microsoft.com/office/drawing/2014/main" id="{15DD3B34-EAD0-4720-AEC8-1A9AC4EF42E9}"/>
                </a:ext>
              </a:extLst>
            </p:cNvPr>
            <p:cNvSpPr/>
            <p:nvPr/>
          </p:nvSpPr>
          <p:spPr>
            <a:xfrm>
              <a:off x="6266846" y="350930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5">
              <a:extLst>
                <a:ext uri="{FF2B5EF4-FFF2-40B4-BE49-F238E27FC236}">
                  <a16:creationId xmlns:a16="http://schemas.microsoft.com/office/drawing/2014/main" id="{63E2CE06-AC53-4AD7-9577-097014F57745}"/>
                </a:ext>
              </a:extLst>
            </p:cNvPr>
            <p:cNvSpPr/>
            <p:nvPr/>
          </p:nvSpPr>
          <p:spPr>
            <a:xfrm>
              <a:off x="6266846" y="412473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6">
              <a:extLst>
                <a:ext uri="{FF2B5EF4-FFF2-40B4-BE49-F238E27FC236}">
                  <a16:creationId xmlns:a16="http://schemas.microsoft.com/office/drawing/2014/main" id="{6531DD27-D08F-401F-AB6B-3D657E092B80}"/>
                </a:ext>
              </a:extLst>
            </p:cNvPr>
            <p:cNvSpPr/>
            <p:nvPr/>
          </p:nvSpPr>
          <p:spPr>
            <a:xfrm>
              <a:off x="6266846" y="474016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rc87">
              <a:extLst>
                <a:ext uri="{FF2B5EF4-FFF2-40B4-BE49-F238E27FC236}">
                  <a16:creationId xmlns:a16="http://schemas.microsoft.com/office/drawing/2014/main" id="{A3B9C186-57C9-4213-8B5E-174067F4A73B}"/>
                </a:ext>
              </a:extLst>
            </p:cNvPr>
            <p:cNvSpPr/>
            <p:nvPr/>
          </p:nvSpPr>
          <p:spPr>
            <a:xfrm>
              <a:off x="6266846" y="5355600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rc88">
              <a:extLst>
                <a:ext uri="{FF2B5EF4-FFF2-40B4-BE49-F238E27FC236}">
                  <a16:creationId xmlns:a16="http://schemas.microsoft.com/office/drawing/2014/main" id="{C2E8AF90-8706-4726-BB67-997D9D1A40E6}"/>
                </a:ext>
              </a:extLst>
            </p:cNvPr>
            <p:cNvSpPr/>
            <p:nvPr/>
          </p:nvSpPr>
          <p:spPr>
            <a:xfrm>
              <a:off x="6956129" y="5949490"/>
              <a:ext cx="144010" cy="21540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rc89">
              <a:extLst>
                <a:ext uri="{FF2B5EF4-FFF2-40B4-BE49-F238E27FC236}">
                  <a16:creationId xmlns:a16="http://schemas.microsoft.com/office/drawing/2014/main" id="{1612763D-352B-4A76-9CF3-24D3DE414294}"/>
                </a:ext>
              </a:extLst>
            </p:cNvPr>
            <p:cNvSpPr/>
            <p:nvPr/>
          </p:nvSpPr>
          <p:spPr>
            <a:xfrm>
              <a:off x="6956129" y="5927950"/>
              <a:ext cx="144010" cy="21540"/>
            </a:xfrm>
            <a:prstGeom prst="rect">
              <a:avLst/>
            </a:prstGeom>
            <a:solidFill>
              <a:srgbClr val="6A011F">
                <a:alpha val="100000"/>
              </a:srgbClr>
            </a:solidFill>
            <a:ln w="9525" cap="rnd">
              <a:solidFill>
                <a:srgbClr val="6A01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0">
              <a:extLst>
                <a:ext uri="{FF2B5EF4-FFF2-40B4-BE49-F238E27FC236}">
                  <a16:creationId xmlns:a16="http://schemas.microsoft.com/office/drawing/2014/main" id="{7C069CA1-05FE-46F9-B604-6452E0D9249E}"/>
                </a:ext>
              </a:extLst>
            </p:cNvPr>
            <p:cNvSpPr/>
            <p:nvPr/>
          </p:nvSpPr>
          <p:spPr>
            <a:xfrm>
              <a:off x="6956129" y="5906410"/>
              <a:ext cx="144010" cy="21540"/>
            </a:xfrm>
            <a:prstGeom prst="rect">
              <a:avLst/>
            </a:prstGeom>
            <a:solidFill>
              <a:srgbClr val="6E0220">
                <a:alpha val="100000"/>
              </a:srgbClr>
            </a:solidFill>
            <a:ln w="9525" cap="rnd">
              <a:solidFill>
                <a:srgbClr val="6E02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rc91">
              <a:extLst>
                <a:ext uri="{FF2B5EF4-FFF2-40B4-BE49-F238E27FC236}">
                  <a16:creationId xmlns:a16="http://schemas.microsoft.com/office/drawing/2014/main" id="{C5EEE017-D80A-4DF0-9BAC-99FE7639474F}"/>
                </a:ext>
              </a:extLst>
            </p:cNvPr>
            <p:cNvSpPr/>
            <p:nvPr/>
          </p:nvSpPr>
          <p:spPr>
            <a:xfrm>
              <a:off x="6956129" y="5884870"/>
              <a:ext cx="144010" cy="21540"/>
            </a:xfrm>
            <a:prstGeom prst="rect">
              <a:avLst/>
            </a:prstGeom>
            <a:solidFill>
              <a:srgbClr val="720320">
                <a:alpha val="100000"/>
              </a:srgbClr>
            </a:solidFill>
            <a:ln w="9525" cap="rnd">
              <a:solidFill>
                <a:srgbClr val="7203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92">
              <a:extLst>
                <a:ext uri="{FF2B5EF4-FFF2-40B4-BE49-F238E27FC236}">
                  <a16:creationId xmlns:a16="http://schemas.microsoft.com/office/drawing/2014/main" id="{9769285F-471A-44AA-A558-E2D1637D5E13}"/>
                </a:ext>
              </a:extLst>
            </p:cNvPr>
            <p:cNvSpPr/>
            <p:nvPr/>
          </p:nvSpPr>
          <p:spPr>
            <a:xfrm>
              <a:off x="6956129" y="5863330"/>
              <a:ext cx="144010" cy="21540"/>
            </a:xfrm>
            <a:prstGeom prst="rect">
              <a:avLst/>
            </a:prstGeom>
            <a:solidFill>
              <a:srgbClr val="760421">
                <a:alpha val="100000"/>
              </a:srgbClr>
            </a:solidFill>
            <a:ln w="9525" cap="rnd">
              <a:solidFill>
                <a:srgbClr val="7604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rc93">
              <a:extLst>
                <a:ext uri="{FF2B5EF4-FFF2-40B4-BE49-F238E27FC236}">
                  <a16:creationId xmlns:a16="http://schemas.microsoft.com/office/drawing/2014/main" id="{A24C062E-477B-43F6-AD52-1CF33B4CD7EE}"/>
                </a:ext>
              </a:extLst>
            </p:cNvPr>
            <p:cNvSpPr/>
            <p:nvPr/>
          </p:nvSpPr>
          <p:spPr>
            <a:xfrm>
              <a:off x="6956129" y="5841790"/>
              <a:ext cx="144010" cy="21540"/>
            </a:xfrm>
            <a:prstGeom prst="rect">
              <a:avLst/>
            </a:prstGeom>
            <a:solidFill>
              <a:srgbClr val="790622">
                <a:alpha val="100000"/>
              </a:srgbClr>
            </a:solidFill>
            <a:ln w="9525" cap="rnd">
              <a:solidFill>
                <a:srgbClr val="7906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rc94">
              <a:extLst>
                <a:ext uri="{FF2B5EF4-FFF2-40B4-BE49-F238E27FC236}">
                  <a16:creationId xmlns:a16="http://schemas.microsoft.com/office/drawing/2014/main" id="{C412DB28-DD1C-4D8B-B6E0-AE79DE1C2F7B}"/>
                </a:ext>
              </a:extLst>
            </p:cNvPr>
            <p:cNvSpPr/>
            <p:nvPr/>
          </p:nvSpPr>
          <p:spPr>
            <a:xfrm>
              <a:off x="6956129" y="5820250"/>
              <a:ext cx="144010" cy="21540"/>
            </a:xfrm>
            <a:prstGeom prst="rect">
              <a:avLst/>
            </a:prstGeom>
            <a:solidFill>
              <a:srgbClr val="7D0722">
                <a:alpha val="100000"/>
              </a:srgbClr>
            </a:solidFill>
            <a:ln w="9525" cap="rnd">
              <a:solidFill>
                <a:srgbClr val="7D07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rc95">
              <a:extLst>
                <a:ext uri="{FF2B5EF4-FFF2-40B4-BE49-F238E27FC236}">
                  <a16:creationId xmlns:a16="http://schemas.microsoft.com/office/drawing/2014/main" id="{206BD34D-D887-4AB0-89FE-5446B46E2F64}"/>
                </a:ext>
              </a:extLst>
            </p:cNvPr>
            <p:cNvSpPr/>
            <p:nvPr/>
          </p:nvSpPr>
          <p:spPr>
            <a:xfrm>
              <a:off x="6956129" y="5798710"/>
              <a:ext cx="144010" cy="21540"/>
            </a:xfrm>
            <a:prstGeom prst="rect">
              <a:avLst/>
            </a:prstGeom>
            <a:solidFill>
              <a:srgbClr val="810823">
                <a:alpha val="100000"/>
              </a:srgbClr>
            </a:solidFill>
            <a:ln w="9525" cap="rnd">
              <a:solidFill>
                <a:srgbClr val="8108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6">
              <a:extLst>
                <a:ext uri="{FF2B5EF4-FFF2-40B4-BE49-F238E27FC236}">
                  <a16:creationId xmlns:a16="http://schemas.microsoft.com/office/drawing/2014/main" id="{F990AD3F-A47D-44F6-B1BE-06BC40828D38}"/>
                </a:ext>
              </a:extLst>
            </p:cNvPr>
            <p:cNvSpPr/>
            <p:nvPr/>
          </p:nvSpPr>
          <p:spPr>
            <a:xfrm>
              <a:off x="6956129" y="5777170"/>
              <a:ext cx="144010" cy="21540"/>
            </a:xfrm>
            <a:prstGeom prst="rect">
              <a:avLst/>
            </a:prstGeom>
            <a:solidFill>
              <a:srgbClr val="850923">
                <a:alpha val="100000"/>
              </a:srgbClr>
            </a:solidFill>
            <a:ln w="9525" cap="rnd">
              <a:solidFill>
                <a:srgbClr val="8509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7">
              <a:extLst>
                <a:ext uri="{FF2B5EF4-FFF2-40B4-BE49-F238E27FC236}">
                  <a16:creationId xmlns:a16="http://schemas.microsoft.com/office/drawing/2014/main" id="{120D249E-1477-4799-A6AF-E98418657EC3}"/>
                </a:ext>
              </a:extLst>
            </p:cNvPr>
            <p:cNvSpPr/>
            <p:nvPr/>
          </p:nvSpPr>
          <p:spPr>
            <a:xfrm>
              <a:off x="6956129" y="5755630"/>
              <a:ext cx="144010" cy="21540"/>
            </a:xfrm>
            <a:prstGeom prst="rect">
              <a:avLst/>
            </a:prstGeom>
            <a:solidFill>
              <a:srgbClr val="880A24">
                <a:alpha val="100000"/>
              </a:srgbClr>
            </a:solidFill>
            <a:ln w="9525" cap="rnd">
              <a:solidFill>
                <a:srgbClr val="880A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98">
              <a:extLst>
                <a:ext uri="{FF2B5EF4-FFF2-40B4-BE49-F238E27FC236}">
                  <a16:creationId xmlns:a16="http://schemas.microsoft.com/office/drawing/2014/main" id="{D9207939-EC50-46E7-8BF4-C34D79B540C3}"/>
                </a:ext>
              </a:extLst>
            </p:cNvPr>
            <p:cNvSpPr/>
            <p:nvPr/>
          </p:nvSpPr>
          <p:spPr>
            <a:xfrm>
              <a:off x="6956129" y="5734089"/>
              <a:ext cx="144010" cy="21540"/>
            </a:xfrm>
            <a:prstGeom prst="rect">
              <a:avLst/>
            </a:prstGeom>
            <a:solidFill>
              <a:srgbClr val="8C0C25">
                <a:alpha val="100000"/>
              </a:srgbClr>
            </a:solidFill>
            <a:ln w="9525" cap="rnd">
              <a:solidFill>
                <a:srgbClr val="8C0C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99">
              <a:extLst>
                <a:ext uri="{FF2B5EF4-FFF2-40B4-BE49-F238E27FC236}">
                  <a16:creationId xmlns:a16="http://schemas.microsoft.com/office/drawing/2014/main" id="{70ADF22B-0AE6-4EE5-B8D8-9664ADDDB5E2}"/>
                </a:ext>
              </a:extLst>
            </p:cNvPr>
            <p:cNvSpPr/>
            <p:nvPr/>
          </p:nvSpPr>
          <p:spPr>
            <a:xfrm>
              <a:off x="6956129" y="5712549"/>
              <a:ext cx="144010" cy="21540"/>
            </a:xfrm>
            <a:prstGeom prst="rect">
              <a:avLst/>
            </a:prstGeom>
            <a:solidFill>
              <a:srgbClr val="900D25">
                <a:alpha val="100000"/>
              </a:srgbClr>
            </a:solidFill>
            <a:ln w="9525" cap="rnd">
              <a:solidFill>
                <a:srgbClr val="900D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0">
              <a:extLst>
                <a:ext uri="{FF2B5EF4-FFF2-40B4-BE49-F238E27FC236}">
                  <a16:creationId xmlns:a16="http://schemas.microsoft.com/office/drawing/2014/main" id="{41AA062C-989E-41A5-97C3-6095716CC9E1}"/>
                </a:ext>
              </a:extLst>
            </p:cNvPr>
            <p:cNvSpPr/>
            <p:nvPr/>
          </p:nvSpPr>
          <p:spPr>
            <a:xfrm>
              <a:off x="6956129" y="5691009"/>
              <a:ext cx="144010" cy="21540"/>
            </a:xfrm>
            <a:prstGeom prst="rect">
              <a:avLst/>
            </a:prstGeom>
            <a:solidFill>
              <a:srgbClr val="940E26">
                <a:alpha val="100000"/>
              </a:srgbClr>
            </a:solidFill>
            <a:ln w="9525" cap="rnd">
              <a:solidFill>
                <a:srgbClr val="940E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1">
              <a:extLst>
                <a:ext uri="{FF2B5EF4-FFF2-40B4-BE49-F238E27FC236}">
                  <a16:creationId xmlns:a16="http://schemas.microsoft.com/office/drawing/2014/main" id="{5B9B9FBE-63E4-41BB-8AE2-4174E24CBE36}"/>
                </a:ext>
              </a:extLst>
            </p:cNvPr>
            <p:cNvSpPr/>
            <p:nvPr/>
          </p:nvSpPr>
          <p:spPr>
            <a:xfrm>
              <a:off x="6956129" y="5669469"/>
              <a:ext cx="144010" cy="21540"/>
            </a:xfrm>
            <a:prstGeom prst="rect">
              <a:avLst/>
            </a:prstGeom>
            <a:solidFill>
              <a:srgbClr val="970F26">
                <a:alpha val="100000"/>
              </a:srgbClr>
            </a:solidFill>
            <a:ln w="9525" cap="rnd">
              <a:solidFill>
                <a:srgbClr val="970F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2">
              <a:extLst>
                <a:ext uri="{FF2B5EF4-FFF2-40B4-BE49-F238E27FC236}">
                  <a16:creationId xmlns:a16="http://schemas.microsoft.com/office/drawing/2014/main" id="{81E6E32A-CB55-4C55-807D-10EBCC2F02E3}"/>
                </a:ext>
              </a:extLst>
            </p:cNvPr>
            <p:cNvSpPr/>
            <p:nvPr/>
          </p:nvSpPr>
          <p:spPr>
            <a:xfrm>
              <a:off x="6956129" y="5647929"/>
              <a:ext cx="144010" cy="21540"/>
            </a:xfrm>
            <a:prstGeom prst="rect">
              <a:avLst/>
            </a:prstGeom>
            <a:solidFill>
              <a:srgbClr val="9B1027">
                <a:alpha val="100000"/>
              </a:srgbClr>
            </a:solidFill>
            <a:ln w="9525" cap="rnd">
              <a:solidFill>
                <a:srgbClr val="9B1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3">
              <a:extLst>
                <a:ext uri="{FF2B5EF4-FFF2-40B4-BE49-F238E27FC236}">
                  <a16:creationId xmlns:a16="http://schemas.microsoft.com/office/drawing/2014/main" id="{DECC7AF4-7F53-417E-943B-F42AF6039F75}"/>
                </a:ext>
              </a:extLst>
            </p:cNvPr>
            <p:cNvSpPr/>
            <p:nvPr/>
          </p:nvSpPr>
          <p:spPr>
            <a:xfrm>
              <a:off x="6956129" y="5626389"/>
              <a:ext cx="144010" cy="21540"/>
            </a:xfrm>
            <a:prstGeom prst="rect">
              <a:avLst/>
            </a:prstGeom>
            <a:solidFill>
              <a:srgbClr val="9F1228">
                <a:alpha val="100000"/>
              </a:srgbClr>
            </a:solidFill>
            <a:ln w="9525" cap="rnd">
              <a:solidFill>
                <a:srgbClr val="9F12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4">
              <a:extLst>
                <a:ext uri="{FF2B5EF4-FFF2-40B4-BE49-F238E27FC236}">
                  <a16:creationId xmlns:a16="http://schemas.microsoft.com/office/drawing/2014/main" id="{13907175-6650-49D7-A966-CD739004641B}"/>
                </a:ext>
              </a:extLst>
            </p:cNvPr>
            <p:cNvSpPr/>
            <p:nvPr/>
          </p:nvSpPr>
          <p:spPr>
            <a:xfrm>
              <a:off x="6956129" y="5604849"/>
              <a:ext cx="144010" cy="21540"/>
            </a:xfrm>
            <a:prstGeom prst="rect">
              <a:avLst/>
            </a:prstGeom>
            <a:solidFill>
              <a:srgbClr val="A31328">
                <a:alpha val="100000"/>
              </a:srgbClr>
            </a:solidFill>
            <a:ln w="9525" cap="rnd">
              <a:solidFill>
                <a:srgbClr val="A313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5">
              <a:extLst>
                <a:ext uri="{FF2B5EF4-FFF2-40B4-BE49-F238E27FC236}">
                  <a16:creationId xmlns:a16="http://schemas.microsoft.com/office/drawing/2014/main" id="{78ED4BFE-2187-46DA-B803-128939DD5746}"/>
                </a:ext>
              </a:extLst>
            </p:cNvPr>
            <p:cNvSpPr/>
            <p:nvPr/>
          </p:nvSpPr>
          <p:spPr>
            <a:xfrm>
              <a:off x="6956129" y="5583309"/>
              <a:ext cx="144010" cy="21540"/>
            </a:xfrm>
            <a:prstGeom prst="rect">
              <a:avLst/>
            </a:prstGeom>
            <a:solidFill>
              <a:srgbClr val="A71429">
                <a:alpha val="100000"/>
              </a:srgbClr>
            </a:solidFill>
            <a:ln w="9525" cap="rnd">
              <a:solidFill>
                <a:srgbClr val="A714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6">
              <a:extLst>
                <a:ext uri="{FF2B5EF4-FFF2-40B4-BE49-F238E27FC236}">
                  <a16:creationId xmlns:a16="http://schemas.microsoft.com/office/drawing/2014/main" id="{17D7A37E-D809-467B-A5CB-E6F97572B446}"/>
                </a:ext>
              </a:extLst>
            </p:cNvPr>
            <p:cNvSpPr/>
            <p:nvPr/>
          </p:nvSpPr>
          <p:spPr>
            <a:xfrm>
              <a:off x="6956129" y="5561769"/>
              <a:ext cx="144010" cy="21540"/>
            </a:xfrm>
            <a:prstGeom prst="rect">
              <a:avLst/>
            </a:prstGeom>
            <a:solidFill>
              <a:srgbClr val="AA1529">
                <a:alpha val="100000"/>
              </a:srgbClr>
            </a:solidFill>
            <a:ln w="9525" cap="rnd">
              <a:solidFill>
                <a:srgbClr val="AA15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7">
              <a:extLst>
                <a:ext uri="{FF2B5EF4-FFF2-40B4-BE49-F238E27FC236}">
                  <a16:creationId xmlns:a16="http://schemas.microsoft.com/office/drawing/2014/main" id="{2B8AC2B6-8B94-4682-A664-78A22C497C43}"/>
                </a:ext>
              </a:extLst>
            </p:cNvPr>
            <p:cNvSpPr/>
            <p:nvPr/>
          </p:nvSpPr>
          <p:spPr>
            <a:xfrm>
              <a:off x="6956129" y="5540229"/>
              <a:ext cx="144010" cy="21540"/>
            </a:xfrm>
            <a:prstGeom prst="rect">
              <a:avLst/>
            </a:prstGeom>
            <a:solidFill>
              <a:srgbClr val="AE162A">
                <a:alpha val="100000"/>
              </a:srgbClr>
            </a:solidFill>
            <a:ln w="9525" cap="rnd">
              <a:solidFill>
                <a:srgbClr val="AE16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08">
              <a:extLst>
                <a:ext uri="{FF2B5EF4-FFF2-40B4-BE49-F238E27FC236}">
                  <a16:creationId xmlns:a16="http://schemas.microsoft.com/office/drawing/2014/main" id="{D024DFDA-4B88-43AA-932C-DA7DEB58A88D}"/>
                </a:ext>
              </a:extLst>
            </p:cNvPr>
            <p:cNvSpPr/>
            <p:nvPr/>
          </p:nvSpPr>
          <p:spPr>
            <a:xfrm>
              <a:off x="6956129" y="5518689"/>
              <a:ext cx="144010" cy="21540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09">
              <a:extLst>
                <a:ext uri="{FF2B5EF4-FFF2-40B4-BE49-F238E27FC236}">
                  <a16:creationId xmlns:a16="http://schemas.microsoft.com/office/drawing/2014/main" id="{25D5D042-35BD-42C7-AED2-2386F58FBCC4}"/>
                </a:ext>
              </a:extLst>
            </p:cNvPr>
            <p:cNvSpPr/>
            <p:nvPr/>
          </p:nvSpPr>
          <p:spPr>
            <a:xfrm>
              <a:off x="6956129" y="5497149"/>
              <a:ext cx="144010" cy="21540"/>
            </a:xfrm>
            <a:prstGeom prst="rect">
              <a:avLst/>
            </a:prstGeom>
            <a:solidFill>
              <a:srgbClr val="B31B2C">
                <a:alpha val="100000"/>
              </a:srgbClr>
            </a:solidFill>
            <a:ln w="9525" cap="rnd">
              <a:solidFill>
                <a:srgbClr val="B31B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0">
              <a:extLst>
                <a:ext uri="{FF2B5EF4-FFF2-40B4-BE49-F238E27FC236}">
                  <a16:creationId xmlns:a16="http://schemas.microsoft.com/office/drawing/2014/main" id="{91942EEB-161B-40AF-8EFD-D2A124C24AB5}"/>
                </a:ext>
              </a:extLst>
            </p:cNvPr>
            <p:cNvSpPr/>
            <p:nvPr/>
          </p:nvSpPr>
          <p:spPr>
            <a:xfrm>
              <a:off x="6956129" y="5475609"/>
              <a:ext cx="144010" cy="21540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1">
              <a:extLst>
                <a:ext uri="{FF2B5EF4-FFF2-40B4-BE49-F238E27FC236}">
                  <a16:creationId xmlns:a16="http://schemas.microsoft.com/office/drawing/2014/main" id="{A0254DC2-D8E6-4DEE-BF28-3674BF506725}"/>
                </a:ext>
              </a:extLst>
            </p:cNvPr>
            <p:cNvSpPr/>
            <p:nvPr/>
          </p:nvSpPr>
          <p:spPr>
            <a:xfrm>
              <a:off x="6956129" y="5454069"/>
              <a:ext cx="144010" cy="21540"/>
            </a:xfrm>
            <a:prstGeom prst="rect">
              <a:avLst/>
            </a:prstGeom>
            <a:solidFill>
              <a:srgbClr val="B72330">
                <a:alpha val="100000"/>
              </a:srgbClr>
            </a:solidFill>
            <a:ln w="9525" cap="rnd">
              <a:solidFill>
                <a:srgbClr val="B723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2">
              <a:extLst>
                <a:ext uri="{FF2B5EF4-FFF2-40B4-BE49-F238E27FC236}">
                  <a16:creationId xmlns:a16="http://schemas.microsoft.com/office/drawing/2014/main" id="{6674A0C8-8D62-4A3B-88F0-7C1BFF6DFDEC}"/>
                </a:ext>
              </a:extLst>
            </p:cNvPr>
            <p:cNvSpPr/>
            <p:nvPr/>
          </p:nvSpPr>
          <p:spPr>
            <a:xfrm>
              <a:off x="6956129" y="5432529"/>
              <a:ext cx="144010" cy="21540"/>
            </a:xfrm>
            <a:prstGeom prst="rect">
              <a:avLst/>
            </a:prstGeom>
            <a:solidFill>
              <a:srgbClr val="B92632">
                <a:alpha val="100000"/>
              </a:srgbClr>
            </a:solidFill>
            <a:ln w="9525" cap="rnd">
              <a:solidFill>
                <a:srgbClr val="B926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3">
              <a:extLst>
                <a:ext uri="{FF2B5EF4-FFF2-40B4-BE49-F238E27FC236}">
                  <a16:creationId xmlns:a16="http://schemas.microsoft.com/office/drawing/2014/main" id="{DBE1C00C-41B7-4EBE-B2BE-9D3FF880C867}"/>
                </a:ext>
              </a:extLst>
            </p:cNvPr>
            <p:cNvSpPr/>
            <p:nvPr/>
          </p:nvSpPr>
          <p:spPr>
            <a:xfrm>
              <a:off x="6956129" y="5410989"/>
              <a:ext cx="144010" cy="21540"/>
            </a:xfrm>
            <a:prstGeom prst="rect">
              <a:avLst/>
            </a:prstGeom>
            <a:solidFill>
              <a:srgbClr val="BB2A33">
                <a:alpha val="100000"/>
              </a:srgbClr>
            </a:solidFill>
            <a:ln w="9525" cap="rnd">
              <a:solidFill>
                <a:srgbClr val="BB2A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4">
              <a:extLst>
                <a:ext uri="{FF2B5EF4-FFF2-40B4-BE49-F238E27FC236}">
                  <a16:creationId xmlns:a16="http://schemas.microsoft.com/office/drawing/2014/main" id="{1D43DCC3-0F98-4A79-AAB9-77A0B3A17A7B}"/>
                </a:ext>
              </a:extLst>
            </p:cNvPr>
            <p:cNvSpPr/>
            <p:nvPr/>
          </p:nvSpPr>
          <p:spPr>
            <a:xfrm>
              <a:off x="6956129" y="5389448"/>
              <a:ext cx="144010" cy="21540"/>
            </a:xfrm>
            <a:prstGeom prst="rect">
              <a:avLst/>
            </a:prstGeom>
            <a:solidFill>
              <a:srgbClr val="BD2E35">
                <a:alpha val="100000"/>
              </a:srgbClr>
            </a:solidFill>
            <a:ln w="9525" cap="rnd">
              <a:solidFill>
                <a:srgbClr val="BD2E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5">
              <a:extLst>
                <a:ext uri="{FF2B5EF4-FFF2-40B4-BE49-F238E27FC236}">
                  <a16:creationId xmlns:a16="http://schemas.microsoft.com/office/drawing/2014/main" id="{D9F19216-06E8-4B53-B330-47DF938D59FF}"/>
                </a:ext>
              </a:extLst>
            </p:cNvPr>
            <p:cNvSpPr/>
            <p:nvPr/>
          </p:nvSpPr>
          <p:spPr>
            <a:xfrm>
              <a:off x="6956129" y="5367908"/>
              <a:ext cx="144010" cy="21540"/>
            </a:xfrm>
            <a:prstGeom prst="rect">
              <a:avLst/>
            </a:prstGeom>
            <a:solidFill>
              <a:srgbClr val="BE3137">
                <a:alpha val="100000"/>
              </a:srgbClr>
            </a:solidFill>
            <a:ln w="9525" cap="rnd">
              <a:solidFill>
                <a:srgbClr val="BE31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6">
              <a:extLst>
                <a:ext uri="{FF2B5EF4-FFF2-40B4-BE49-F238E27FC236}">
                  <a16:creationId xmlns:a16="http://schemas.microsoft.com/office/drawing/2014/main" id="{510934EF-4CAB-42D7-BBBB-B1D564F988F4}"/>
                </a:ext>
              </a:extLst>
            </p:cNvPr>
            <p:cNvSpPr/>
            <p:nvPr/>
          </p:nvSpPr>
          <p:spPr>
            <a:xfrm>
              <a:off x="6956129" y="5346368"/>
              <a:ext cx="144010" cy="21540"/>
            </a:xfrm>
            <a:prstGeom prst="rect">
              <a:avLst/>
            </a:prstGeom>
            <a:solidFill>
              <a:srgbClr val="C03538">
                <a:alpha val="100000"/>
              </a:srgbClr>
            </a:solidFill>
            <a:ln w="9525" cap="rnd">
              <a:solidFill>
                <a:srgbClr val="C035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7">
              <a:extLst>
                <a:ext uri="{FF2B5EF4-FFF2-40B4-BE49-F238E27FC236}">
                  <a16:creationId xmlns:a16="http://schemas.microsoft.com/office/drawing/2014/main" id="{CB9F10B8-DA01-4A71-A260-E40938216ED0}"/>
                </a:ext>
              </a:extLst>
            </p:cNvPr>
            <p:cNvSpPr/>
            <p:nvPr/>
          </p:nvSpPr>
          <p:spPr>
            <a:xfrm>
              <a:off x="6956129" y="5324828"/>
              <a:ext cx="144010" cy="21540"/>
            </a:xfrm>
            <a:prstGeom prst="rect">
              <a:avLst/>
            </a:prstGeom>
            <a:solidFill>
              <a:srgbClr val="C2383A">
                <a:alpha val="100000"/>
              </a:srgbClr>
            </a:solidFill>
            <a:ln w="9525" cap="rnd">
              <a:solidFill>
                <a:srgbClr val="C238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18">
              <a:extLst>
                <a:ext uri="{FF2B5EF4-FFF2-40B4-BE49-F238E27FC236}">
                  <a16:creationId xmlns:a16="http://schemas.microsoft.com/office/drawing/2014/main" id="{B8035077-119E-4A06-973B-761152EF3F08}"/>
                </a:ext>
              </a:extLst>
            </p:cNvPr>
            <p:cNvSpPr/>
            <p:nvPr/>
          </p:nvSpPr>
          <p:spPr>
            <a:xfrm>
              <a:off x="6956129" y="5303288"/>
              <a:ext cx="144010" cy="21540"/>
            </a:xfrm>
            <a:prstGeom prst="rect">
              <a:avLst/>
            </a:prstGeom>
            <a:solidFill>
              <a:srgbClr val="C43C3C">
                <a:alpha val="100000"/>
              </a:srgbClr>
            </a:solidFill>
            <a:ln w="9525" cap="rnd">
              <a:solidFill>
                <a:srgbClr val="C43C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19">
              <a:extLst>
                <a:ext uri="{FF2B5EF4-FFF2-40B4-BE49-F238E27FC236}">
                  <a16:creationId xmlns:a16="http://schemas.microsoft.com/office/drawing/2014/main" id="{267279E8-7DED-4739-AF65-1B52817C3B93}"/>
                </a:ext>
              </a:extLst>
            </p:cNvPr>
            <p:cNvSpPr/>
            <p:nvPr/>
          </p:nvSpPr>
          <p:spPr>
            <a:xfrm>
              <a:off x="6956129" y="5281748"/>
              <a:ext cx="144010" cy="21540"/>
            </a:xfrm>
            <a:prstGeom prst="rect">
              <a:avLst/>
            </a:prstGeom>
            <a:solidFill>
              <a:srgbClr val="C6403D">
                <a:alpha val="100000"/>
              </a:srgbClr>
            </a:solidFill>
            <a:ln w="9525" cap="rnd">
              <a:solidFill>
                <a:srgbClr val="C640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0">
              <a:extLst>
                <a:ext uri="{FF2B5EF4-FFF2-40B4-BE49-F238E27FC236}">
                  <a16:creationId xmlns:a16="http://schemas.microsoft.com/office/drawing/2014/main" id="{EE9F211A-ED33-4679-BF95-DA4A0456A48F}"/>
                </a:ext>
              </a:extLst>
            </p:cNvPr>
            <p:cNvSpPr/>
            <p:nvPr/>
          </p:nvSpPr>
          <p:spPr>
            <a:xfrm>
              <a:off x="6956129" y="5260208"/>
              <a:ext cx="144010" cy="21540"/>
            </a:xfrm>
            <a:prstGeom prst="rect">
              <a:avLst/>
            </a:prstGeom>
            <a:solidFill>
              <a:srgbClr val="C7433F">
                <a:alpha val="100000"/>
              </a:srgbClr>
            </a:solidFill>
            <a:ln w="9525" cap="rnd">
              <a:solidFill>
                <a:srgbClr val="C743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1">
              <a:extLst>
                <a:ext uri="{FF2B5EF4-FFF2-40B4-BE49-F238E27FC236}">
                  <a16:creationId xmlns:a16="http://schemas.microsoft.com/office/drawing/2014/main" id="{6A1F0658-BD80-48A2-AFDD-E1E217263C1B}"/>
                </a:ext>
              </a:extLst>
            </p:cNvPr>
            <p:cNvSpPr/>
            <p:nvPr/>
          </p:nvSpPr>
          <p:spPr>
            <a:xfrm>
              <a:off x="6956129" y="5238668"/>
              <a:ext cx="144010" cy="21540"/>
            </a:xfrm>
            <a:prstGeom prst="rect">
              <a:avLst/>
            </a:prstGeom>
            <a:solidFill>
              <a:srgbClr val="C94741">
                <a:alpha val="100000"/>
              </a:srgbClr>
            </a:solidFill>
            <a:ln w="9525" cap="rnd">
              <a:solidFill>
                <a:srgbClr val="C947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rc122">
              <a:extLst>
                <a:ext uri="{FF2B5EF4-FFF2-40B4-BE49-F238E27FC236}">
                  <a16:creationId xmlns:a16="http://schemas.microsoft.com/office/drawing/2014/main" id="{B5841912-4862-4A3A-8CED-BFE4D1DDBB24}"/>
                </a:ext>
              </a:extLst>
            </p:cNvPr>
            <p:cNvSpPr/>
            <p:nvPr/>
          </p:nvSpPr>
          <p:spPr>
            <a:xfrm>
              <a:off x="6956129" y="5217128"/>
              <a:ext cx="144010" cy="21540"/>
            </a:xfrm>
            <a:prstGeom prst="rect">
              <a:avLst/>
            </a:prstGeom>
            <a:solidFill>
              <a:srgbClr val="CB4B43">
                <a:alpha val="100000"/>
              </a:srgbClr>
            </a:solidFill>
            <a:ln w="9525" cap="rnd">
              <a:solidFill>
                <a:srgbClr val="CB4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rc123">
              <a:extLst>
                <a:ext uri="{FF2B5EF4-FFF2-40B4-BE49-F238E27FC236}">
                  <a16:creationId xmlns:a16="http://schemas.microsoft.com/office/drawing/2014/main" id="{83691501-B68A-478B-87BE-7A9C8AC5F3AB}"/>
                </a:ext>
              </a:extLst>
            </p:cNvPr>
            <p:cNvSpPr/>
            <p:nvPr/>
          </p:nvSpPr>
          <p:spPr>
            <a:xfrm>
              <a:off x="6956129" y="5195588"/>
              <a:ext cx="144010" cy="21540"/>
            </a:xfrm>
            <a:prstGeom prst="rect">
              <a:avLst/>
            </a:prstGeom>
            <a:solidFill>
              <a:srgbClr val="CD4E44">
                <a:alpha val="100000"/>
              </a:srgbClr>
            </a:solidFill>
            <a:ln w="9525" cap="rnd">
              <a:solidFill>
                <a:srgbClr val="CD4E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rc124">
              <a:extLst>
                <a:ext uri="{FF2B5EF4-FFF2-40B4-BE49-F238E27FC236}">
                  <a16:creationId xmlns:a16="http://schemas.microsoft.com/office/drawing/2014/main" id="{98DA5692-655C-4D7D-A50D-516AF29E1127}"/>
                </a:ext>
              </a:extLst>
            </p:cNvPr>
            <p:cNvSpPr/>
            <p:nvPr/>
          </p:nvSpPr>
          <p:spPr>
            <a:xfrm>
              <a:off x="6956129" y="5174048"/>
              <a:ext cx="144010" cy="21540"/>
            </a:xfrm>
            <a:prstGeom prst="rect">
              <a:avLst/>
            </a:prstGeom>
            <a:solidFill>
              <a:srgbClr val="CF5246">
                <a:alpha val="100000"/>
              </a:srgbClr>
            </a:solidFill>
            <a:ln w="9525" cap="rnd">
              <a:solidFill>
                <a:srgbClr val="CF5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rc125">
              <a:extLst>
                <a:ext uri="{FF2B5EF4-FFF2-40B4-BE49-F238E27FC236}">
                  <a16:creationId xmlns:a16="http://schemas.microsoft.com/office/drawing/2014/main" id="{D982604E-AB47-49A3-A8FB-BEDA85B25F55}"/>
                </a:ext>
              </a:extLst>
            </p:cNvPr>
            <p:cNvSpPr/>
            <p:nvPr/>
          </p:nvSpPr>
          <p:spPr>
            <a:xfrm>
              <a:off x="6956129" y="5152508"/>
              <a:ext cx="144010" cy="21540"/>
            </a:xfrm>
            <a:prstGeom prst="rect">
              <a:avLst/>
            </a:prstGeom>
            <a:solidFill>
              <a:srgbClr val="D05548">
                <a:alpha val="100000"/>
              </a:srgbClr>
            </a:solidFill>
            <a:ln w="9525" cap="rnd">
              <a:solidFill>
                <a:srgbClr val="D055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rc126">
              <a:extLst>
                <a:ext uri="{FF2B5EF4-FFF2-40B4-BE49-F238E27FC236}">
                  <a16:creationId xmlns:a16="http://schemas.microsoft.com/office/drawing/2014/main" id="{D0A84238-AB54-417A-B95E-30AB51F589C6}"/>
                </a:ext>
              </a:extLst>
            </p:cNvPr>
            <p:cNvSpPr/>
            <p:nvPr/>
          </p:nvSpPr>
          <p:spPr>
            <a:xfrm>
              <a:off x="6956129" y="5130968"/>
              <a:ext cx="144010" cy="21540"/>
            </a:xfrm>
            <a:prstGeom prst="rect">
              <a:avLst/>
            </a:prstGeom>
            <a:solidFill>
              <a:srgbClr val="D25949">
                <a:alpha val="100000"/>
              </a:srgbClr>
            </a:solidFill>
            <a:ln w="9525" cap="rnd">
              <a:solidFill>
                <a:srgbClr val="D259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rc127">
              <a:extLst>
                <a:ext uri="{FF2B5EF4-FFF2-40B4-BE49-F238E27FC236}">
                  <a16:creationId xmlns:a16="http://schemas.microsoft.com/office/drawing/2014/main" id="{71AFA328-6DE1-4635-BAD2-A22615322209}"/>
                </a:ext>
              </a:extLst>
            </p:cNvPr>
            <p:cNvSpPr/>
            <p:nvPr/>
          </p:nvSpPr>
          <p:spPr>
            <a:xfrm>
              <a:off x="6956129" y="5109428"/>
              <a:ext cx="144010" cy="21540"/>
            </a:xfrm>
            <a:prstGeom prst="rect">
              <a:avLst/>
            </a:prstGeom>
            <a:solidFill>
              <a:srgbClr val="D45D4B">
                <a:alpha val="100000"/>
              </a:srgbClr>
            </a:solidFill>
            <a:ln w="9525" cap="rnd">
              <a:solidFill>
                <a:srgbClr val="D45D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rc128">
              <a:extLst>
                <a:ext uri="{FF2B5EF4-FFF2-40B4-BE49-F238E27FC236}">
                  <a16:creationId xmlns:a16="http://schemas.microsoft.com/office/drawing/2014/main" id="{0D0CFE9D-AA20-4690-A084-C7F822844F7F}"/>
                </a:ext>
              </a:extLst>
            </p:cNvPr>
            <p:cNvSpPr/>
            <p:nvPr/>
          </p:nvSpPr>
          <p:spPr>
            <a:xfrm>
              <a:off x="6956129" y="5087888"/>
              <a:ext cx="144010" cy="21540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rc129">
              <a:extLst>
                <a:ext uri="{FF2B5EF4-FFF2-40B4-BE49-F238E27FC236}">
                  <a16:creationId xmlns:a16="http://schemas.microsoft.com/office/drawing/2014/main" id="{A3D1FFDD-1606-42BF-8578-BB137B030D0E}"/>
                </a:ext>
              </a:extLst>
            </p:cNvPr>
            <p:cNvSpPr/>
            <p:nvPr/>
          </p:nvSpPr>
          <p:spPr>
            <a:xfrm>
              <a:off x="6956129" y="5066347"/>
              <a:ext cx="144010" cy="21540"/>
            </a:xfrm>
            <a:prstGeom prst="rect">
              <a:avLst/>
            </a:prstGeom>
            <a:solidFill>
              <a:srgbClr val="D76450">
                <a:alpha val="100000"/>
              </a:srgbClr>
            </a:solidFill>
            <a:ln w="9525" cap="rnd">
              <a:solidFill>
                <a:srgbClr val="D764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rc130">
              <a:extLst>
                <a:ext uri="{FF2B5EF4-FFF2-40B4-BE49-F238E27FC236}">
                  <a16:creationId xmlns:a16="http://schemas.microsoft.com/office/drawing/2014/main" id="{C1795123-8FBE-4052-BF32-6125FF0EB566}"/>
                </a:ext>
              </a:extLst>
            </p:cNvPr>
            <p:cNvSpPr/>
            <p:nvPr/>
          </p:nvSpPr>
          <p:spPr>
            <a:xfrm>
              <a:off x="6956129" y="5044807"/>
              <a:ext cx="144010" cy="21540"/>
            </a:xfrm>
            <a:prstGeom prst="rect">
              <a:avLst/>
            </a:prstGeom>
            <a:solidFill>
              <a:srgbClr val="D96752">
                <a:alpha val="100000"/>
              </a:srgbClr>
            </a:solidFill>
            <a:ln w="9525" cap="rnd">
              <a:solidFill>
                <a:srgbClr val="D967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rc131">
              <a:extLst>
                <a:ext uri="{FF2B5EF4-FFF2-40B4-BE49-F238E27FC236}">
                  <a16:creationId xmlns:a16="http://schemas.microsoft.com/office/drawing/2014/main" id="{61DF29D6-B928-4E1D-A5DC-F66D949EE56A}"/>
                </a:ext>
              </a:extLst>
            </p:cNvPr>
            <p:cNvSpPr/>
            <p:nvPr/>
          </p:nvSpPr>
          <p:spPr>
            <a:xfrm>
              <a:off x="6956129" y="5023267"/>
              <a:ext cx="144010" cy="21540"/>
            </a:xfrm>
            <a:prstGeom prst="rect">
              <a:avLst/>
            </a:prstGeom>
            <a:solidFill>
              <a:srgbClr val="DA6B55">
                <a:alpha val="100000"/>
              </a:srgbClr>
            </a:solidFill>
            <a:ln w="9525" cap="rnd">
              <a:solidFill>
                <a:srgbClr val="DA6B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rc132">
              <a:extLst>
                <a:ext uri="{FF2B5EF4-FFF2-40B4-BE49-F238E27FC236}">
                  <a16:creationId xmlns:a16="http://schemas.microsoft.com/office/drawing/2014/main" id="{97FEE423-486A-413C-B67D-6C73E50A1519}"/>
                </a:ext>
              </a:extLst>
            </p:cNvPr>
            <p:cNvSpPr/>
            <p:nvPr/>
          </p:nvSpPr>
          <p:spPr>
            <a:xfrm>
              <a:off x="6956129" y="5001727"/>
              <a:ext cx="144010" cy="21540"/>
            </a:xfrm>
            <a:prstGeom prst="rect">
              <a:avLst/>
            </a:prstGeom>
            <a:solidFill>
              <a:srgbClr val="DC6E58">
                <a:alpha val="100000"/>
              </a:srgbClr>
            </a:solidFill>
            <a:ln w="9525" cap="rnd">
              <a:solidFill>
                <a:srgbClr val="DC6E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rc133">
              <a:extLst>
                <a:ext uri="{FF2B5EF4-FFF2-40B4-BE49-F238E27FC236}">
                  <a16:creationId xmlns:a16="http://schemas.microsoft.com/office/drawing/2014/main" id="{B6C92AEE-5524-4FCB-8794-D29FD96C6A33}"/>
                </a:ext>
              </a:extLst>
            </p:cNvPr>
            <p:cNvSpPr/>
            <p:nvPr/>
          </p:nvSpPr>
          <p:spPr>
            <a:xfrm>
              <a:off x="6956129" y="4980187"/>
              <a:ext cx="144010" cy="21540"/>
            </a:xfrm>
            <a:prstGeom prst="rect">
              <a:avLst/>
            </a:prstGeom>
            <a:solidFill>
              <a:srgbClr val="DD725A">
                <a:alpha val="100000"/>
              </a:srgbClr>
            </a:solidFill>
            <a:ln w="9525" cap="rnd">
              <a:solidFill>
                <a:srgbClr val="DD72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rc134">
              <a:extLst>
                <a:ext uri="{FF2B5EF4-FFF2-40B4-BE49-F238E27FC236}">
                  <a16:creationId xmlns:a16="http://schemas.microsoft.com/office/drawing/2014/main" id="{1948B3A9-C34D-40D1-B556-C7103BDFBB79}"/>
                </a:ext>
              </a:extLst>
            </p:cNvPr>
            <p:cNvSpPr/>
            <p:nvPr/>
          </p:nvSpPr>
          <p:spPr>
            <a:xfrm>
              <a:off x="6956129" y="4958647"/>
              <a:ext cx="144010" cy="21540"/>
            </a:xfrm>
            <a:prstGeom prst="rect">
              <a:avLst/>
            </a:prstGeom>
            <a:solidFill>
              <a:srgbClr val="DF755D">
                <a:alpha val="100000"/>
              </a:srgbClr>
            </a:solidFill>
            <a:ln w="9525" cap="rnd">
              <a:solidFill>
                <a:srgbClr val="DF7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rc135">
              <a:extLst>
                <a:ext uri="{FF2B5EF4-FFF2-40B4-BE49-F238E27FC236}">
                  <a16:creationId xmlns:a16="http://schemas.microsoft.com/office/drawing/2014/main" id="{D89057E9-97F9-48A2-B10E-3C35765C9F08}"/>
                </a:ext>
              </a:extLst>
            </p:cNvPr>
            <p:cNvSpPr/>
            <p:nvPr/>
          </p:nvSpPr>
          <p:spPr>
            <a:xfrm>
              <a:off x="6956129" y="4937107"/>
              <a:ext cx="144010" cy="21540"/>
            </a:xfrm>
            <a:prstGeom prst="rect">
              <a:avLst/>
            </a:prstGeom>
            <a:solidFill>
              <a:srgbClr val="E07860">
                <a:alpha val="100000"/>
              </a:srgbClr>
            </a:solidFill>
            <a:ln w="9525" cap="rnd">
              <a:solidFill>
                <a:srgbClr val="E07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rc136">
              <a:extLst>
                <a:ext uri="{FF2B5EF4-FFF2-40B4-BE49-F238E27FC236}">
                  <a16:creationId xmlns:a16="http://schemas.microsoft.com/office/drawing/2014/main" id="{7F8BFFFF-1490-4695-8AA6-F414C50B2DA0}"/>
                </a:ext>
              </a:extLst>
            </p:cNvPr>
            <p:cNvSpPr/>
            <p:nvPr/>
          </p:nvSpPr>
          <p:spPr>
            <a:xfrm>
              <a:off x="6956129" y="4915567"/>
              <a:ext cx="144010" cy="21540"/>
            </a:xfrm>
            <a:prstGeom prst="rect">
              <a:avLst/>
            </a:prstGeom>
            <a:solidFill>
              <a:srgbClr val="E27C62">
                <a:alpha val="100000"/>
              </a:srgbClr>
            </a:solidFill>
            <a:ln w="9525" cap="rnd">
              <a:solidFill>
                <a:srgbClr val="E27C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rc137">
              <a:extLst>
                <a:ext uri="{FF2B5EF4-FFF2-40B4-BE49-F238E27FC236}">
                  <a16:creationId xmlns:a16="http://schemas.microsoft.com/office/drawing/2014/main" id="{13B17631-E2B3-4F06-B68C-328D126F11DA}"/>
                </a:ext>
              </a:extLst>
            </p:cNvPr>
            <p:cNvSpPr/>
            <p:nvPr/>
          </p:nvSpPr>
          <p:spPr>
            <a:xfrm>
              <a:off x="6956129" y="4894027"/>
              <a:ext cx="144010" cy="21540"/>
            </a:xfrm>
            <a:prstGeom prst="rect">
              <a:avLst/>
            </a:prstGeom>
            <a:solidFill>
              <a:srgbClr val="E37F65">
                <a:alpha val="100000"/>
              </a:srgbClr>
            </a:solidFill>
            <a:ln w="9525" cap="rnd">
              <a:solidFill>
                <a:srgbClr val="E37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rc138">
              <a:extLst>
                <a:ext uri="{FF2B5EF4-FFF2-40B4-BE49-F238E27FC236}">
                  <a16:creationId xmlns:a16="http://schemas.microsoft.com/office/drawing/2014/main" id="{EA8BA305-B3FA-4F63-9563-25180CC9B2B7}"/>
                </a:ext>
              </a:extLst>
            </p:cNvPr>
            <p:cNvSpPr/>
            <p:nvPr/>
          </p:nvSpPr>
          <p:spPr>
            <a:xfrm>
              <a:off x="6956129" y="4872487"/>
              <a:ext cx="144010" cy="21540"/>
            </a:xfrm>
            <a:prstGeom prst="rect">
              <a:avLst/>
            </a:prstGeom>
            <a:solidFill>
              <a:srgbClr val="E58368">
                <a:alpha val="100000"/>
              </a:srgbClr>
            </a:solidFill>
            <a:ln w="9525" cap="rnd">
              <a:solidFill>
                <a:srgbClr val="E583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rc139">
              <a:extLst>
                <a:ext uri="{FF2B5EF4-FFF2-40B4-BE49-F238E27FC236}">
                  <a16:creationId xmlns:a16="http://schemas.microsoft.com/office/drawing/2014/main" id="{EE1565CD-19B0-4ACF-B5C8-1815C390B73B}"/>
                </a:ext>
              </a:extLst>
            </p:cNvPr>
            <p:cNvSpPr/>
            <p:nvPr/>
          </p:nvSpPr>
          <p:spPr>
            <a:xfrm>
              <a:off x="6956129" y="4850947"/>
              <a:ext cx="144010" cy="21540"/>
            </a:xfrm>
            <a:prstGeom prst="rect">
              <a:avLst/>
            </a:prstGeom>
            <a:solidFill>
              <a:srgbClr val="E6866A">
                <a:alpha val="100000"/>
              </a:srgbClr>
            </a:solidFill>
            <a:ln w="9525" cap="rnd">
              <a:solidFill>
                <a:srgbClr val="E686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rc140">
              <a:extLst>
                <a:ext uri="{FF2B5EF4-FFF2-40B4-BE49-F238E27FC236}">
                  <a16:creationId xmlns:a16="http://schemas.microsoft.com/office/drawing/2014/main" id="{59EB929A-E370-4867-BE31-30167D973A2E}"/>
                </a:ext>
              </a:extLst>
            </p:cNvPr>
            <p:cNvSpPr/>
            <p:nvPr/>
          </p:nvSpPr>
          <p:spPr>
            <a:xfrm>
              <a:off x="6956129" y="4829407"/>
              <a:ext cx="144010" cy="21540"/>
            </a:xfrm>
            <a:prstGeom prst="rect">
              <a:avLst/>
            </a:prstGeom>
            <a:solidFill>
              <a:srgbClr val="E88A6D">
                <a:alpha val="100000"/>
              </a:srgbClr>
            </a:solidFill>
            <a:ln w="9525" cap="rnd">
              <a:solidFill>
                <a:srgbClr val="E88A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rc141">
              <a:extLst>
                <a:ext uri="{FF2B5EF4-FFF2-40B4-BE49-F238E27FC236}">
                  <a16:creationId xmlns:a16="http://schemas.microsoft.com/office/drawing/2014/main" id="{AED093A2-939B-46B2-9EA1-73967B1BB081}"/>
                </a:ext>
              </a:extLst>
            </p:cNvPr>
            <p:cNvSpPr/>
            <p:nvPr/>
          </p:nvSpPr>
          <p:spPr>
            <a:xfrm>
              <a:off x="6956129" y="4807867"/>
              <a:ext cx="144010" cy="21540"/>
            </a:xfrm>
            <a:prstGeom prst="rect">
              <a:avLst/>
            </a:prstGeom>
            <a:solidFill>
              <a:srgbClr val="E98D70">
                <a:alpha val="100000"/>
              </a:srgbClr>
            </a:solidFill>
            <a:ln w="9525" cap="rnd">
              <a:solidFill>
                <a:srgbClr val="E98D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rc142">
              <a:extLst>
                <a:ext uri="{FF2B5EF4-FFF2-40B4-BE49-F238E27FC236}">
                  <a16:creationId xmlns:a16="http://schemas.microsoft.com/office/drawing/2014/main" id="{F11FC32B-25E7-4F35-8C0A-2171217C1179}"/>
                </a:ext>
              </a:extLst>
            </p:cNvPr>
            <p:cNvSpPr/>
            <p:nvPr/>
          </p:nvSpPr>
          <p:spPr>
            <a:xfrm>
              <a:off x="6956129" y="4786327"/>
              <a:ext cx="144010" cy="21540"/>
            </a:xfrm>
            <a:prstGeom prst="rect">
              <a:avLst/>
            </a:prstGeom>
            <a:solidFill>
              <a:srgbClr val="EB9172">
                <a:alpha val="100000"/>
              </a:srgbClr>
            </a:solidFill>
            <a:ln w="9525" cap="rnd">
              <a:solidFill>
                <a:srgbClr val="EB91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rc143">
              <a:extLst>
                <a:ext uri="{FF2B5EF4-FFF2-40B4-BE49-F238E27FC236}">
                  <a16:creationId xmlns:a16="http://schemas.microsoft.com/office/drawing/2014/main" id="{1C671FBA-EDCB-4E6F-B5D9-A2692D6C616F}"/>
                </a:ext>
              </a:extLst>
            </p:cNvPr>
            <p:cNvSpPr/>
            <p:nvPr/>
          </p:nvSpPr>
          <p:spPr>
            <a:xfrm>
              <a:off x="6956129" y="4764787"/>
              <a:ext cx="144010" cy="21540"/>
            </a:xfrm>
            <a:prstGeom prst="rect">
              <a:avLst/>
            </a:prstGeom>
            <a:solidFill>
              <a:srgbClr val="EC9475">
                <a:alpha val="100000"/>
              </a:srgbClr>
            </a:solidFill>
            <a:ln w="9525" cap="rnd">
              <a:solidFill>
                <a:srgbClr val="EC94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rc144">
              <a:extLst>
                <a:ext uri="{FF2B5EF4-FFF2-40B4-BE49-F238E27FC236}">
                  <a16:creationId xmlns:a16="http://schemas.microsoft.com/office/drawing/2014/main" id="{B1643A49-7E53-4089-9BA2-9F1721C5B43D}"/>
                </a:ext>
              </a:extLst>
            </p:cNvPr>
            <p:cNvSpPr/>
            <p:nvPr/>
          </p:nvSpPr>
          <p:spPr>
            <a:xfrm>
              <a:off x="6956129" y="4743247"/>
              <a:ext cx="144010" cy="21540"/>
            </a:xfrm>
            <a:prstGeom prst="rect">
              <a:avLst/>
            </a:prstGeom>
            <a:solidFill>
              <a:srgbClr val="EE9878">
                <a:alpha val="100000"/>
              </a:srgbClr>
            </a:solidFill>
            <a:ln w="9525" cap="rnd">
              <a:solidFill>
                <a:srgbClr val="EE98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rc145">
              <a:extLst>
                <a:ext uri="{FF2B5EF4-FFF2-40B4-BE49-F238E27FC236}">
                  <a16:creationId xmlns:a16="http://schemas.microsoft.com/office/drawing/2014/main" id="{7FA6EE12-7DC9-413E-B12B-BD6D16BEF3B7}"/>
                </a:ext>
              </a:extLst>
            </p:cNvPr>
            <p:cNvSpPr/>
            <p:nvPr/>
          </p:nvSpPr>
          <p:spPr>
            <a:xfrm>
              <a:off x="6956129" y="4721706"/>
              <a:ext cx="144010" cy="21540"/>
            </a:xfrm>
            <a:prstGeom prst="rect">
              <a:avLst/>
            </a:prstGeom>
            <a:solidFill>
              <a:srgbClr val="EF9B7A">
                <a:alpha val="100000"/>
              </a:srgbClr>
            </a:solidFill>
            <a:ln w="9525" cap="rnd">
              <a:solidFill>
                <a:srgbClr val="EF9B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rc146">
              <a:extLst>
                <a:ext uri="{FF2B5EF4-FFF2-40B4-BE49-F238E27FC236}">
                  <a16:creationId xmlns:a16="http://schemas.microsoft.com/office/drawing/2014/main" id="{2D2F68FE-EEF0-4945-9255-20DD2B408C51}"/>
                </a:ext>
              </a:extLst>
            </p:cNvPr>
            <p:cNvSpPr/>
            <p:nvPr/>
          </p:nvSpPr>
          <p:spPr>
            <a:xfrm>
              <a:off x="6956129" y="4700166"/>
              <a:ext cx="144010" cy="21540"/>
            </a:xfrm>
            <a:prstGeom prst="rect">
              <a:avLst/>
            </a:prstGeom>
            <a:solidFill>
              <a:srgbClr val="F19F7D">
                <a:alpha val="100000"/>
              </a:srgbClr>
            </a:solidFill>
            <a:ln w="9525" cap="rnd">
              <a:solidFill>
                <a:srgbClr val="F19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rc147">
              <a:extLst>
                <a:ext uri="{FF2B5EF4-FFF2-40B4-BE49-F238E27FC236}">
                  <a16:creationId xmlns:a16="http://schemas.microsoft.com/office/drawing/2014/main" id="{2E0ABD5C-7CFB-4610-A69D-BB9360946EA6}"/>
                </a:ext>
              </a:extLst>
            </p:cNvPr>
            <p:cNvSpPr/>
            <p:nvPr/>
          </p:nvSpPr>
          <p:spPr>
            <a:xfrm>
              <a:off x="6956129" y="4678626"/>
              <a:ext cx="144010" cy="21540"/>
            </a:xfrm>
            <a:prstGeom prst="rect">
              <a:avLst/>
            </a:prstGeom>
            <a:solidFill>
              <a:srgbClr val="F2A280">
                <a:alpha val="100000"/>
              </a:srgbClr>
            </a:solidFill>
            <a:ln w="9525" cap="rnd">
              <a:solidFill>
                <a:srgbClr val="F2A2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rc148">
              <a:extLst>
                <a:ext uri="{FF2B5EF4-FFF2-40B4-BE49-F238E27FC236}">
                  <a16:creationId xmlns:a16="http://schemas.microsoft.com/office/drawing/2014/main" id="{C502FA5A-E7F3-4F02-8550-C7D3BA2BDEF6}"/>
                </a:ext>
              </a:extLst>
            </p:cNvPr>
            <p:cNvSpPr/>
            <p:nvPr/>
          </p:nvSpPr>
          <p:spPr>
            <a:xfrm>
              <a:off x="6956129" y="4657086"/>
              <a:ext cx="144010" cy="21540"/>
            </a:xfrm>
            <a:prstGeom prst="rect">
              <a:avLst/>
            </a:prstGeom>
            <a:solidFill>
              <a:srgbClr val="F4A583">
                <a:alpha val="100000"/>
              </a:srgbClr>
            </a:solidFill>
            <a:ln w="9525" cap="rnd">
              <a:solidFill>
                <a:srgbClr val="F4A5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rc149">
              <a:extLst>
                <a:ext uri="{FF2B5EF4-FFF2-40B4-BE49-F238E27FC236}">
                  <a16:creationId xmlns:a16="http://schemas.microsoft.com/office/drawing/2014/main" id="{C3DFB6B4-2D8E-4592-89A2-15435CA0AD63}"/>
                </a:ext>
              </a:extLst>
            </p:cNvPr>
            <p:cNvSpPr/>
            <p:nvPr/>
          </p:nvSpPr>
          <p:spPr>
            <a:xfrm>
              <a:off x="6956129" y="4635546"/>
              <a:ext cx="144010" cy="21540"/>
            </a:xfrm>
            <a:prstGeom prst="rect">
              <a:avLst/>
            </a:prstGeom>
            <a:solidFill>
              <a:srgbClr val="F4A886">
                <a:alpha val="100000"/>
              </a:srgbClr>
            </a:solidFill>
            <a:ln w="9525" cap="rnd">
              <a:solidFill>
                <a:srgbClr val="F4A8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rc150">
              <a:extLst>
                <a:ext uri="{FF2B5EF4-FFF2-40B4-BE49-F238E27FC236}">
                  <a16:creationId xmlns:a16="http://schemas.microsoft.com/office/drawing/2014/main" id="{9C3EEAFE-CE37-4A11-946B-81EB526939DD}"/>
                </a:ext>
              </a:extLst>
            </p:cNvPr>
            <p:cNvSpPr/>
            <p:nvPr/>
          </p:nvSpPr>
          <p:spPr>
            <a:xfrm>
              <a:off x="6956129" y="4614006"/>
              <a:ext cx="144010" cy="21540"/>
            </a:xfrm>
            <a:prstGeom prst="rect">
              <a:avLst/>
            </a:prstGeom>
            <a:solidFill>
              <a:srgbClr val="F5AB89">
                <a:alpha val="100000"/>
              </a:srgbClr>
            </a:solidFill>
            <a:ln w="9525" cap="rnd">
              <a:solidFill>
                <a:srgbClr val="F5AB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rc151">
              <a:extLst>
                <a:ext uri="{FF2B5EF4-FFF2-40B4-BE49-F238E27FC236}">
                  <a16:creationId xmlns:a16="http://schemas.microsoft.com/office/drawing/2014/main" id="{1E0214FA-4758-461A-AC9F-AEE403CD173B}"/>
                </a:ext>
              </a:extLst>
            </p:cNvPr>
            <p:cNvSpPr/>
            <p:nvPr/>
          </p:nvSpPr>
          <p:spPr>
            <a:xfrm>
              <a:off x="6956129" y="4592466"/>
              <a:ext cx="144010" cy="21540"/>
            </a:xfrm>
            <a:prstGeom prst="rect">
              <a:avLst/>
            </a:prstGeom>
            <a:solidFill>
              <a:srgbClr val="F5AD8D">
                <a:alpha val="100000"/>
              </a:srgbClr>
            </a:solidFill>
            <a:ln w="9525" cap="rnd">
              <a:solidFill>
                <a:srgbClr val="F5A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rc152">
              <a:extLst>
                <a:ext uri="{FF2B5EF4-FFF2-40B4-BE49-F238E27FC236}">
                  <a16:creationId xmlns:a16="http://schemas.microsoft.com/office/drawing/2014/main" id="{5B59CE56-C83A-42A4-9148-C8D03226ACC8}"/>
                </a:ext>
              </a:extLst>
            </p:cNvPr>
            <p:cNvSpPr/>
            <p:nvPr/>
          </p:nvSpPr>
          <p:spPr>
            <a:xfrm>
              <a:off x="6956129" y="4570926"/>
              <a:ext cx="144010" cy="21540"/>
            </a:xfrm>
            <a:prstGeom prst="rect">
              <a:avLst/>
            </a:prstGeom>
            <a:solidFill>
              <a:srgbClr val="F5B090">
                <a:alpha val="100000"/>
              </a:srgbClr>
            </a:solidFill>
            <a:ln w="9525" cap="rnd">
              <a:solidFill>
                <a:srgbClr val="F5B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rc153">
              <a:extLst>
                <a:ext uri="{FF2B5EF4-FFF2-40B4-BE49-F238E27FC236}">
                  <a16:creationId xmlns:a16="http://schemas.microsoft.com/office/drawing/2014/main" id="{44AAD2D2-E557-4AFF-A47D-2CDBFBC7DBA3}"/>
                </a:ext>
              </a:extLst>
            </p:cNvPr>
            <p:cNvSpPr/>
            <p:nvPr/>
          </p:nvSpPr>
          <p:spPr>
            <a:xfrm>
              <a:off x="6956129" y="4549386"/>
              <a:ext cx="144010" cy="21540"/>
            </a:xfrm>
            <a:prstGeom prst="rect">
              <a:avLst/>
            </a:prstGeom>
            <a:solidFill>
              <a:srgbClr val="F6B394">
                <a:alpha val="100000"/>
              </a:srgbClr>
            </a:solidFill>
            <a:ln w="9525" cap="rnd">
              <a:solidFill>
                <a:srgbClr val="F6B3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rc154">
              <a:extLst>
                <a:ext uri="{FF2B5EF4-FFF2-40B4-BE49-F238E27FC236}">
                  <a16:creationId xmlns:a16="http://schemas.microsoft.com/office/drawing/2014/main" id="{7227E0FF-68C1-4D7F-AF21-E01C067BA900}"/>
                </a:ext>
              </a:extLst>
            </p:cNvPr>
            <p:cNvSpPr/>
            <p:nvPr/>
          </p:nvSpPr>
          <p:spPr>
            <a:xfrm>
              <a:off x="6956129" y="4527846"/>
              <a:ext cx="144010" cy="21540"/>
            </a:xfrm>
            <a:prstGeom prst="rect">
              <a:avLst/>
            </a:prstGeom>
            <a:solidFill>
              <a:srgbClr val="F6B697">
                <a:alpha val="100000"/>
              </a:srgbClr>
            </a:solidFill>
            <a:ln w="9525" cap="rnd">
              <a:solidFill>
                <a:srgbClr val="F6B6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rc155">
              <a:extLst>
                <a:ext uri="{FF2B5EF4-FFF2-40B4-BE49-F238E27FC236}">
                  <a16:creationId xmlns:a16="http://schemas.microsoft.com/office/drawing/2014/main" id="{4D454D04-2906-4278-8B0E-DFF929C9051F}"/>
                </a:ext>
              </a:extLst>
            </p:cNvPr>
            <p:cNvSpPr/>
            <p:nvPr/>
          </p:nvSpPr>
          <p:spPr>
            <a:xfrm>
              <a:off x="6956129" y="4506306"/>
              <a:ext cx="144010" cy="21540"/>
            </a:xfrm>
            <a:prstGeom prst="rect">
              <a:avLst/>
            </a:prstGeom>
            <a:solidFill>
              <a:srgbClr val="F7B89B">
                <a:alpha val="100000"/>
              </a:srgbClr>
            </a:solidFill>
            <a:ln w="9525" cap="rnd">
              <a:solidFill>
                <a:srgbClr val="F7B8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rc156">
              <a:extLst>
                <a:ext uri="{FF2B5EF4-FFF2-40B4-BE49-F238E27FC236}">
                  <a16:creationId xmlns:a16="http://schemas.microsoft.com/office/drawing/2014/main" id="{748A6EA2-13D0-4DF1-81AE-D387AFFAABB3}"/>
                </a:ext>
              </a:extLst>
            </p:cNvPr>
            <p:cNvSpPr/>
            <p:nvPr/>
          </p:nvSpPr>
          <p:spPr>
            <a:xfrm>
              <a:off x="6956129" y="4484766"/>
              <a:ext cx="144010" cy="21540"/>
            </a:xfrm>
            <a:prstGeom prst="rect">
              <a:avLst/>
            </a:prstGeom>
            <a:solidFill>
              <a:srgbClr val="F7BB9E">
                <a:alpha val="100000"/>
              </a:srgbClr>
            </a:solidFill>
            <a:ln w="9525" cap="rnd">
              <a:solidFill>
                <a:srgbClr val="F7BB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rc157">
              <a:extLst>
                <a:ext uri="{FF2B5EF4-FFF2-40B4-BE49-F238E27FC236}">
                  <a16:creationId xmlns:a16="http://schemas.microsoft.com/office/drawing/2014/main" id="{6CCCF24A-99D7-4637-909A-AFD7CDE953FE}"/>
                </a:ext>
              </a:extLst>
            </p:cNvPr>
            <p:cNvSpPr/>
            <p:nvPr/>
          </p:nvSpPr>
          <p:spPr>
            <a:xfrm>
              <a:off x="6956129" y="4463226"/>
              <a:ext cx="144010" cy="21540"/>
            </a:xfrm>
            <a:prstGeom prst="rect">
              <a:avLst/>
            </a:prstGeom>
            <a:solidFill>
              <a:srgbClr val="F8BEA2">
                <a:alpha val="100000"/>
              </a:srgbClr>
            </a:solidFill>
            <a:ln w="9525" cap="rnd">
              <a:solidFill>
                <a:srgbClr val="F8BE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rc158">
              <a:extLst>
                <a:ext uri="{FF2B5EF4-FFF2-40B4-BE49-F238E27FC236}">
                  <a16:creationId xmlns:a16="http://schemas.microsoft.com/office/drawing/2014/main" id="{899EB25C-135D-4338-AD96-E9B86D68E10E}"/>
                </a:ext>
              </a:extLst>
            </p:cNvPr>
            <p:cNvSpPr/>
            <p:nvPr/>
          </p:nvSpPr>
          <p:spPr>
            <a:xfrm>
              <a:off x="6956129" y="4441686"/>
              <a:ext cx="144010" cy="21540"/>
            </a:xfrm>
            <a:prstGeom prst="rect">
              <a:avLst/>
            </a:prstGeom>
            <a:solidFill>
              <a:srgbClr val="F8C0A5">
                <a:alpha val="100000"/>
              </a:srgbClr>
            </a:solidFill>
            <a:ln w="9525" cap="rnd">
              <a:solidFill>
                <a:srgbClr val="F8C0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rc159">
              <a:extLst>
                <a:ext uri="{FF2B5EF4-FFF2-40B4-BE49-F238E27FC236}">
                  <a16:creationId xmlns:a16="http://schemas.microsoft.com/office/drawing/2014/main" id="{3D6AC9FC-1809-482A-A79E-92CD3CADCB10}"/>
                </a:ext>
              </a:extLst>
            </p:cNvPr>
            <p:cNvSpPr/>
            <p:nvPr/>
          </p:nvSpPr>
          <p:spPr>
            <a:xfrm>
              <a:off x="6956129" y="4420146"/>
              <a:ext cx="144010" cy="21540"/>
            </a:xfrm>
            <a:prstGeom prst="rect">
              <a:avLst/>
            </a:prstGeom>
            <a:solidFill>
              <a:srgbClr val="F9C3A9">
                <a:alpha val="100000"/>
              </a:srgbClr>
            </a:solidFill>
            <a:ln w="9525" cap="rnd">
              <a:solidFill>
                <a:srgbClr val="F9C3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rc160">
              <a:extLst>
                <a:ext uri="{FF2B5EF4-FFF2-40B4-BE49-F238E27FC236}">
                  <a16:creationId xmlns:a16="http://schemas.microsoft.com/office/drawing/2014/main" id="{066CB53C-D080-440B-9BE6-A8476C7F8995}"/>
                </a:ext>
              </a:extLst>
            </p:cNvPr>
            <p:cNvSpPr/>
            <p:nvPr/>
          </p:nvSpPr>
          <p:spPr>
            <a:xfrm>
              <a:off x="6956129" y="4398605"/>
              <a:ext cx="144010" cy="21540"/>
            </a:xfrm>
            <a:prstGeom prst="rect">
              <a:avLst/>
            </a:prstGeom>
            <a:solidFill>
              <a:srgbClr val="F9C6AC">
                <a:alpha val="100000"/>
              </a:srgbClr>
            </a:solidFill>
            <a:ln w="9525" cap="rnd">
              <a:solidFill>
                <a:srgbClr val="F9C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rc161">
              <a:extLst>
                <a:ext uri="{FF2B5EF4-FFF2-40B4-BE49-F238E27FC236}">
                  <a16:creationId xmlns:a16="http://schemas.microsoft.com/office/drawing/2014/main" id="{01CC793D-73BE-4C85-945D-4025E48E5A3B}"/>
                </a:ext>
              </a:extLst>
            </p:cNvPr>
            <p:cNvSpPr/>
            <p:nvPr/>
          </p:nvSpPr>
          <p:spPr>
            <a:xfrm>
              <a:off x="6956129" y="4377065"/>
              <a:ext cx="144010" cy="21540"/>
            </a:xfrm>
            <a:prstGeom prst="rect">
              <a:avLst/>
            </a:prstGeom>
            <a:solidFill>
              <a:srgbClr val="FAC9B0">
                <a:alpha val="100000"/>
              </a:srgbClr>
            </a:solidFill>
            <a:ln w="9525" cap="rnd">
              <a:solidFill>
                <a:srgbClr val="FAC9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rc162">
              <a:extLst>
                <a:ext uri="{FF2B5EF4-FFF2-40B4-BE49-F238E27FC236}">
                  <a16:creationId xmlns:a16="http://schemas.microsoft.com/office/drawing/2014/main" id="{B93E24C4-E3F6-4302-9CAE-B5D79A4BDC9D}"/>
                </a:ext>
              </a:extLst>
            </p:cNvPr>
            <p:cNvSpPr/>
            <p:nvPr/>
          </p:nvSpPr>
          <p:spPr>
            <a:xfrm>
              <a:off x="6956129" y="4355525"/>
              <a:ext cx="144010" cy="21540"/>
            </a:xfrm>
            <a:prstGeom prst="rect">
              <a:avLst/>
            </a:prstGeom>
            <a:solidFill>
              <a:srgbClr val="FACBB3">
                <a:alpha val="100000"/>
              </a:srgbClr>
            </a:solidFill>
            <a:ln w="9525" cap="rnd">
              <a:solidFill>
                <a:srgbClr val="FACB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rc163">
              <a:extLst>
                <a:ext uri="{FF2B5EF4-FFF2-40B4-BE49-F238E27FC236}">
                  <a16:creationId xmlns:a16="http://schemas.microsoft.com/office/drawing/2014/main" id="{760551F3-729A-45B5-BB9A-6670AC3D7E69}"/>
                </a:ext>
              </a:extLst>
            </p:cNvPr>
            <p:cNvSpPr/>
            <p:nvPr/>
          </p:nvSpPr>
          <p:spPr>
            <a:xfrm>
              <a:off x="6956129" y="4333985"/>
              <a:ext cx="144010" cy="21540"/>
            </a:xfrm>
            <a:prstGeom prst="rect">
              <a:avLst/>
            </a:prstGeom>
            <a:solidFill>
              <a:srgbClr val="FACEB7">
                <a:alpha val="100000"/>
              </a:srgbClr>
            </a:solidFill>
            <a:ln w="9525" cap="rnd">
              <a:solidFill>
                <a:srgbClr val="FACE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164">
              <a:extLst>
                <a:ext uri="{FF2B5EF4-FFF2-40B4-BE49-F238E27FC236}">
                  <a16:creationId xmlns:a16="http://schemas.microsoft.com/office/drawing/2014/main" id="{337754A7-3DD0-4CA1-A60D-1AF4E99ADC66}"/>
                </a:ext>
              </a:extLst>
            </p:cNvPr>
            <p:cNvSpPr/>
            <p:nvPr/>
          </p:nvSpPr>
          <p:spPr>
            <a:xfrm>
              <a:off x="6956129" y="4312445"/>
              <a:ext cx="144010" cy="21540"/>
            </a:xfrm>
            <a:prstGeom prst="rect">
              <a:avLst/>
            </a:prstGeom>
            <a:solidFill>
              <a:srgbClr val="FBD1BA">
                <a:alpha val="100000"/>
              </a:srgbClr>
            </a:solidFill>
            <a:ln w="9525" cap="rnd">
              <a:solidFill>
                <a:srgbClr val="FBD1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165">
              <a:extLst>
                <a:ext uri="{FF2B5EF4-FFF2-40B4-BE49-F238E27FC236}">
                  <a16:creationId xmlns:a16="http://schemas.microsoft.com/office/drawing/2014/main" id="{83A114F6-F8EE-4911-847F-068836F63E8F}"/>
                </a:ext>
              </a:extLst>
            </p:cNvPr>
            <p:cNvSpPr/>
            <p:nvPr/>
          </p:nvSpPr>
          <p:spPr>
            <a:xfrm>
              <a:off x="6956129" y="4290905"/>
              <a:ext cx="144010" cy="21540"/>
            </a:xfrm>
            <a:prstGeom prst="rect">
              <a:avLst/>
            </a:prstGeom>
            <a:solidFill>
              <a:srgbClr val="FBD3BD">
                <a:alpha val="100000"/>
              </a:srgbClr>
            </a:solidFill>
            <a:ln w="9525" cap="rnd">
              <a:solidFill>
                <a:srgbClr val="FBD3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166">
              <a:extLst>
                <a:ext uri="{FF2B5EF4-FFF2-40B4-BE49-F238E27FC236}">
                  <a16:creationId xmlns:a16="http://schemas.microsoft.com/office/drawing/2014/main" id="{F130C0AD-6B32-4663-88B0-D5A9E1866C3B}"/>
                </a:ext>
              </a:extLst>
            </p:cNvPr>
            <p:cNvSpPr/>
            <p:nvPr/>
          </p:nvSpPr>
          <p:spPr>
            <a:xfrm>
              <a:off x="6956129" y="4269365"/>
              <a:ext cx="144010" cy="21540"/>
            </a:xfrm>
            <a:prstGeom prst="rect">
              <a:avLst/>
            </a:prstGeom>
            <a:solidFill>
              <a:srgbClr val="FCD6C1">
                <a:alpha val="100000"/>
              </a:srgbClr>
            </a:solidFill>
            <a:ln w="9525" cap="rnd">
              <a:solidFill>
                <a:srgbClr val="FCD6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167">
              <a:extLst>
                <a:ext uri="{FF2B5EF4-FFF2-40B4-BE49-F238E27FC236}">
                  <a16:creationId xmlns:a16="http://schemas.microsoft.com/office/drawing/2014/main" id="{68F4AD41-EC0F-49AA-9042-33A41AB5E666}"/>
                </a:ext>
              </a:extLst>
            </p:cNvPr>
            <p:cNvSpPr/>
            <p:nvPr/>
          </p:nvSpPr>
          <p:spPr>
            <a:xfrm>
              <a:off x="6956129" y="4247825"/>
              <a:ext cx="144010" cy="21540"/>
            </a:xfrm>
            <a:prstGeom prst="rect">
              <a:avLst/>
            </a:prstGeom>
            <a:solidFill>
              <a:srgbClr val="FCD9C4">
                <a:alpha val="100000"/>
              </a:srgbClr>
            </a:solidFill>
            <a:ln w="9525" cap="rnd">
              <a:solidFill>
                <a:srgbClr val="FCD9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168">
              <a:extLst>
                <a:ext uri="{FF2B5EF4-FFF2-40B4-BE49-F238E27FC236}">
                  <a16:creationId xmlns:a16="http://schemas.microsoft.com/office/drawing/2014/main" id="{A690A240-0464-404D-BF0C-C219A73F2096}"/>
                </a:ext>
              </a:extLst>
            </p:cNvPr>
            <p:cNvSpPr/>
            <p:nvPr/>
          </p:nvSpPr>
          <p:spPr>
            <a:xfrm>
              <a:off x="6956129" y="4226285"/>
              <a:ext cx="144010" cy="21540"/>
            </a:xfrm>
            <a:prstGeom prst="rect">
              <a:avLst/>
            </a:prstGeom>
            <a:solidFill>
              <a:srgbClr val="FDDBC8">
                <a:alpha val="100000"/>
              </a:srgbClr>
            </a:solidFill>
            <a:ln w="9525" cap="rnd">
              <a:solidFill>
                <a:srgbClr val="FDDB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169">
              <a:extLst>
                <a:ext uri="{FF2B5EF4-FFF2-40B4-BE49-F238E27FC236}">
                  <a16:creationId xmlns:a16="http://schemas.microsoft.com/office/drawing/2014/main" id="{B94E0F16-9C3F-4565-9F31-72C122B97FF3}"/>
                </a:ext>
              </a:extLst>
            </p:cNvPr>
            <p:cNvSpPr/>
            <p:nvPr/>
          </p:nvSpPr>
          <p:spPr>
            <a:xfrm>
              <a:off x="6956129" y="4204745"/>
              <a:ext cx="144010" cy="21540"/>
            </a:xfrm>
            <a:prstGeom prst="rect">
              <a:avLst/>
            </a:prstGeom>
            <a:solidFill>
              <a:srgbClr val="FDDDCA">
                <a:alpha val="100000"/>
              </a:srgbClr>
            </a:solidFill>
            <a:ln w="9525" cap="rnd">
              <a:solidFill>
                <a:srgbClr val="FDD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170">
              <a:extLst>
                <a:ext uri="{FF2B5EF4-FFF2-40B4-BE49-F238E27FC236}">
                  <a16:creationId xmlns:a16="http://schemas.microsoft.com/office/drawing/2014/main" id="{1D63C5D3-A908-4CE1-9CC6-CC7B54A0B9C2}"/>
                </a:ext>
              </a:extLst>
            </p:cNvPr>
            <p:cNvSpPr/>
            <p:nvPr/>
          </p:nvSpPr>
          <p:spPr>
            <a:xfrm>
              <a:off x="6956129" y="4183205"/>
              <a:ext cx="144010" cy="21540"/>
            </a:xfrm>
            <a:prstGeom prst="rect">
              <a:avLst/>
            </a:prstGeom>
            <a:solidFill>
              <a:srgbClr val="FDDFCD">
                <a:alpha val="100000"/>
              </a:srgbClr>
            </a:solidFill>
            <a:ln w="9525" cap="rnd">
              <a:solidFill>
                <a:srgbClr val="FDDF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171">
              <a:extLst>
                <a:ext uri="{FF2B5EF4-FFF2-40B4-BE49-F238E27FC236}">
                  <a16:creationId xmlns:a16="http://schemas.microsoft.com/office/drawing/2014/main" id="{DC182EC2-344E-4910-A599-92083E55A7E0}"/>
                </a:ext>
              </a:extLst>
            </p:cNvPr>
            <p:cNvSpPr/>
            <p:nvPr/>
          </p:nvSpPr>
          <p:spPr>
            <a:xfrm>
              <a:off x="6956129" y="4161665"/>
              <a:ext cx="144010" cy="21540"/>
            </a:xfrm>
            <a:prstGeom prst="rect">
              <a:avLst/>
            </a:prstGeom>
            <a:solidFill>
              <a:srgbClr val="FDE1D0">
                <a:alpha val="100000"/>
              </a:srgbClr>
            </a:solidFill>
            <a:ln w="9525" cap="rnd">
              <a:solidFill>
                <a:srgbClr val="FDE1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172">
              <a:extLst>
                <a:ext uri="{FF2B5EF4-FFF2-40B4-BE49-F238E27FC236}">
                  <a16:creationId xmlns:a16="http://schemas.microsoft.com/office/drawing/2014/main" id="{0BA794F4-A84B-4CA8-AA02-25F3BD7688A3}"/>
                </a:ext>
              </a:extLst>
            </p:cNvPr>
            <p:cNvSpPr/>
            <p:nvPr/>
          </p:nvSpPr>
          <p:spPr>
            <a:xfrm>
              <a:off x="6956129" y="4140125"/>
              <a:ext cx="144010" cy="21540"/>
            </a:xfrm>
            <a:prstGeom prst="rect">
              <a:avLst/>
            </a:prstGeom>
            <a:solidFill>
              <a:srgbClr val="FDE2D3">
                <a:alpha val="100000"/>
              </a:srgbClr>
            </a:solidFill>
            <a:ln w="9525" cap="rnd">
              <a:solidFill>
                <a:srgbClr val="FDE2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73">
              <a:extLst>
                <a:ext uri="{FF2B5EF4-FFF2-40B4-BE49-F238E27FC236}">
                  <a16:creationId xmlns:a16="http://schemas.microsoft.com/office/drawing/2014/main" id="{16CC3E63-9624-45E5-B15F-514DBE989593}"/>
                </a:ext>
              </a:extLst>
            </p:cNvPr>
            <p:cNvSpPr/>
            <p:nvPr/>
          </p:nvSpPr>
          <p:spPr>
            <a:xfrm>
              <a:off x="6956129" y="4118585"/>
              <a:ext cx="144010" cy="21540"/>
            </a:xfrm>
            <a:prstGeom prst="rect">
              <a:avLst/>
            </a:prstGeom>
            <a:solidFill>
              <a:srgbClr val="FDE4D6">
                <a:alpha val="100000"/>
              </a:srgbClr>
            </a:solidFill>
            <a:ln w="9525" cap="rnd">
              <a:solidFill>
                <a:srgbClr val="FDE4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174">
              <a:extLst>
                <a:ext uri="{FF2B5EF4-FFF2-40B4-BE49-F238E27FC236}">
                  <a16:creationId xmlns:a16="http://schemas.microsoft.com/office/drawing/2014/main" id="{B843553B-7FEF-4831-9E4C-78228661A562}"/>
                </a:ext>
              </a:extLst>
            </p:cNvPr>
            <p:cNvSpPr/>
            <p:nvPr/>
          </p:nvSpPr>
          <p:spPr>
            <a:xfrm>
              <a:off x="6956129" y="4097045"/>
              <a:ext cx="144010" cy="21540"/>
            </a:xfrm>
            <a:prstGeom prst="rect">
              <a:avLst/>
            </a:prstGeom>
            <a:solidFill>
              <a:srgbClr val="FDE6D9">
                <a:alpha val="100000"/>
              </a:srgbClr>
            </a:solidFill>
            <a:ln w="9525" cap="rnd">
              <a:solidFill>
                <a:srgbClr val="FDE6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175">
              <a:extLst>
                <a:ext uri="{FF2B5EF4-FFF2-40B4-BE49-F238E27FC236}">
                  <a16:creationId xmlns:a16="http://schemas.microsoft.com/office/drawing/2014/main" id="{BCA221C1-0491-4B5A-B8C9-0C104C51D757}"/>
                </a:ext>
              </a:extLst>
            </p:cNvPr>
            <p:cNvSpPr/>
            <p:nvPr/>
          </p:nvSpPr>
          <p:spPr>
            <a:xfrm>
              <a:off x="6956129" y="4075504"/>
              <a:ext cx="144010" cy="21540"/>
            </a:xfrm>
            <a:prstGeom prst="rect">
              <a:avLst/>
            </a:prstGeom>
            <a:solidFill>
              <a:srgbClr val="FDE8DB">
                <a:alpha val="100000"/>
              </a:srgbClr>
            </a:solidFill>
            <a:ln w="9525" cap="rnd">
              <a:solidFill>
                <a:srgbClr val="FDE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76">
              <a:extLst>
                <a:ext uri="{FF2B5EF4-FFF2-40B4-BE49-F238E27FC236}">
                  <a16:creationId xmlns:a16="http://schemas.microsoft.com/office/drawing/2014/main" id="{947507ED-80A0-4D1A-8667-2923A81FE6F0}"/>
                </a:ext>
              </a:extLst>
            </p:cNvPr>
            <p:cNvSpPr/>
            <p:nvPr/>
          </p:nvSpPr>
          <p:spPr>
            <a:xfrm>
              <a:off x="6956129" y="4053964"/>
              <a:ext cx="144010" cy="21540"/>
            </a:xfrm>
            <a:prstGeom prst="rect">
              <a:avLst/>
            </a:prstGeom>
            <a:solidFill>
              <a:srgbClr val="FDEADE">
                <a:alpha val="100000"/>
              </a:srgbClr>
            </a:solidFill>
            <a:ln w="9525" cap="rnd">
              <a:solidFill>
                <a:srgbClr val="FDE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177">
              <a:extLst>
                <a:ext uri="{FF2B5EF4-FFF2-40B4-BE49-F238E27FC236}">
                  <a16:creationId xmlns:a16="http://schemas.microsoft.com/office/drawing/2014/main" id="{E59C661B-C1A6-4C22-82A8-F67D8D5D6D8D}"/>
                </a:ext>
              </a:extLst>
            </p:cNvPr>
            <p:cNvSpPr/>
            <p:nvPr/>
          </p:nvSpPr>
          <p:spPr>
            <a:xfrm>
              <a:off x="6956129" y="4032424"/>
              <a:ext cx="144010" cy="21540"/>
            </a:xfrm>
            <a:prstGeom prst="rect">
              <a:avLst/>
            </a:prstGeom>
            <a:solidFill>
              <a:srgbClr val="FDECE1">
                <a:alpha val="100000"/>
              </a:srgbClr>
            </a:solidFill>
            <a:ln w="9525" cap="rnd">
              <a:solidFill>
                <a:srgbClr val="FDEC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rc178">
              <a:extLst>
                <a:ext uri="{FF2B5EF4-FFF2-40B4-BE49-F238E27FC236}">
                  <a16:creationId xmlns:a16="http://schemas.microsoft.com/office/drawing/2014/main" id="{8ECCF77B-C0E4-4F86-825F-682BB67776E0}"/>
                </a:ext>
              </a:extLst>
            </p:cNvPr>
            <p:cNvSpPr/>
            <p:nvPr/>
          </p:nvSpPr>
          <p:spPr>
            <a:xfrm>
              <a:off x="6956129" y="4010884"/>
              <a:ext cx="144010" cy="21540"/>
            </a:xfrm>
            <a:prstGeom prst="rect">
              <a:avLst/>
            </a:prstGeom>
            <a:solidFill>
              <a:srgbClr val="FEEDE4">
                <a:alpha val="100000"/>
              </a:srgbClr>
            </a:solidFill>
            <a:ln w="9525" cap="rnd">
              <a:solidFill>
                <a:srgbClr val="FEED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179">
              <a:extLst>
                <a:ext uri="{FF2B5EF4-FFF2-40B4-BE49-F238E27FC236}">
                  <a16:creationId xmlns:a16="http://schemas.microsoft.com/office/drawing/2014/main" id="{45942930-0F9C-48DB-B320-78C1851E1D87}"/>
                </a:ext>
              </a:extLst>
            </p:cNvPr>
            <p:cNvSpPr/>
            <p:nvPr/>
          </p:nvSpPr>
          <p:spPr>
            <a:xfrm>
              <a:off x="6956129" y="3989344"/>
              <a:ext cx="144010" cy="21540"/>
            </a:xfrm>
            <a:prstGeom prst="rect">
              <a:avLst/>
            </a:prstGeom>
            <a:solidFill>
              <a:srgbClr val="FEEFE7">
                <a:alpha val="100000"/>
              </a:srgbClr>
            </a:solidFill>
            <a:ln w="9525" cap="rnd">
              <a:solidFill>
                <a:srgbClr val="FEEF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rc180">
              <a:extLst>
                <a:ext uri="{FF2B5EF4-FFF2-40B4-BE49-F238E27FC236}">
                  <a16:creationId xmlns:a16="http://schemas.microsoft.com/office/drawing/2014/main" id="{FD3E0F37-0B04-497D-B6BE-10DCB706FBD1}"/>
                </a:ext>
              </a:extLst>
            </p:cNvPr>
            <p:cNvSpPr/>
            <p:nvPr/>
          </p:nvSpPr>
          <p:spPr>
            <a:xfrm>
              <a:off x="6956129" y="3967804"/>
              <a:ext cx="144010" cy="21540"/>
            </a:xfrm>
            <a:prstGeom prst="rect">
              <a:avLst/>
            </a:prstGeom>
            <a:solidFill>
              <a:srgbClr val="FEF1E9">
                <a:alpha val="100000"/>
              </a:srgbClr>
            </a:solidFill>
            <a:ln w="9525" cap="rnd">
              <a:solidFill>
                <a:srgbClr val="FEF1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rc181">
              <a:extLst>
                <a:ext uri="{FF2B5EF4-FFF2-40B4-BE49-F238E27FC236}">
                  <a16:creationId xmlns:a16="http://schemas.microsoft.com/office/drawing/2014/main" id="{5BCAD336-141E-41E9-A8C0-49F11257CA16}"/>
                </a:ext>
              </a:extLst>
            </p:cNvPr>
            <p:cNvSpPr/>
            <p:nvPr/>
          </p:nvSpPr>
          <p:spPr>
            <a:xfrm>
              <a:off x="6956129" y="3946264"/>
              <a:ext cx="144010" cy="21540"/>
            </a:xfrm>
            <a:prstGeom prst="rect">
              <a:avLst/>
            </a:prstGeom>
            <a:solidFill>
              <a:srgbClr val="FEF3EC">
                <a:alpha val="100000"/>
              </a:srgbClr>
            </a:solidFill>
            <a:ln w="9525" cap="rnd">
              <a:solidFill>
                <a:srgbClr val="FEF3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rc182">
              <a:extLst>
                <a:ext uri="{FF2B5EF4-FFF2-40B4-BE49-F238E27FC236}">
                  <a16:creationId xmlns:a16="http://schemas.microsoft.com/office/drawing/2014/main" id="{B0338C75-43AD-43BA-AD35-EAFAE1640BEE}"/>
                </a:ext>
              </a:extLst>
            </p:cNvPr>
            <p:cNvSpPr/>
            <p:nvPr/>
          </p:nvSpPr>
          <p:spPr>
            <a:xfrm>
              <a:off x="6956129" y="3924724"/>
              <a:ext cx="144010" cy="21540"/>
            </a:xfrm>
            <a:prstGeom prst="rect">
              <a:avLst/>
            </a:pr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rc183">
              <a:extLst>
                <a:ext uri="{FF2B5EF4-FFF2-40B4-BE49-F238E27FC236}">
                  <a16:creationId xmlns:a16="http://schemas.microsoft.com/office/drawing/2014/main" id="{BAE9F39F-7FFB-40C5-8D57-4F6F6042B6A5}"/>
                </a:ext>
              </a:extLst>
            </p:cNvPr>
            <p:cNvSpPr/>
            <p:nvPr/>
          </p:nvSpPr>
          <p:spPr>
            <a:xfrm>
              <a:off x="6956129" y="3903184"/>
              <a:ext cx="144010" cy="21540"/>
            </a:xfrm>
            <a:prstGeom prst="rect">
              <a:avLst/>
            </a:pr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rc184">
              <a:extLst>
                <a:ext uri="{FF2B5EF4-FFF2-40B4-BE49-F238E27FC236}">
                  <a16:creationId xmlns:a16="http://schemas.microsoft.com/office/drawing/2014/main" id="{9BCA2FE3-AB90-45C0-804B-F5F977004F76}"/>
                </a:ext>
              </a:extLst>
            </p:cNvPr>
            <p:cNvSpPr/>
            <p:nvPr/>
          </p:nvSpPr>
          <p:spPr>
            <a:xfrm>
              <a:off x="6956129" y="3881644"/>
              <a:ext cx="144010" cy="21540"/>
            </a:xfrm>
            <a:prstGeom prst="rect">
              <a:avLst/>
            </a:pr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rc185">
              <a:extLst>
                <a:ext uri="{FF2B5EF4-FFF2-40B4-BE49-F238E27FC236}">
                  <a16:creationId xmlns:a16="http://schemas.microsoft.com/office/drawing/2014/main" id="{BD303980-E72B-4AFF-BB55-9CB699679310}"/>
                </a:ext>
              </a:extLst>
            </p:cNvPr>
            <p:cNvSpPr/>
            <p:nvPr/>
          </p:nvSpPr>
          <p:spPr>
            <a:xfrm>
              <a:off x="6956129" y="3860104"/>
              <a:ext cx="144010" cy="21540"/>
            </a:xfrm>
            <a:prstGeom prst="rect">
              <a:avLst/>
            </a:pr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rc186">
              <a:extLst>
                <a:ext uri="{FF2B5EF4-FFF2-40B4-BE49-F238E27FC236}">
                  <a16:creationId xmlns:a16="http://schemas.microsoft.com/office/drawing/2014/main" id="{C58D5796-BFCB-4FA1-8B80-11B068C6374B}"/>
                </a:ext>
              </a:extLst>
            </p:cNvPr>
            <p:cNvSpPr/>
            <p:nvPr/>
          </p:nvSpPr>
          <p:spPr>
            <a:xfrm>
              <a:off x="6956129" y="3838564"/>
              <a:ext cx="144010" cy="21540"/>
            </a:xfrm>
            <a:prstGeom prst="rect">
              <a:avLst/>
            </a:pr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rc187">
              <a:extLst>
                <a:ext uri="{FF2B5EF4-FFF2-40B4-BE49-F238E27FC236}">
                  <a16:creationId xmlns:a16="http://schemas.microsoft.com/office/drawing/2014/main" id="{FDE26AC8-59D1-4B42-8294-33AAB8503D8F}"/>
                </a:ext>
              </a:extLst>
            </p:cNvPr>
            <p:cNvSpPr/>
            <p:nvPr/>
          </p:nvSpPr>
          <p:spPr>
            <a:xfrm>
              <a:off x="6956129" y="3817024"/>
              <a:ext cx="144010" cy="21540"/>
            </a:xfrm>
            <a:prstGeom prst="rect">
              <a:avLst/>
            </a:pr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rc188">
              <a:extLst>
                <a:ext uri="{FF2B5EF4-FFF2-40B4-BE49-F238E27FC236}">
                  <a16:creationId xmlns:a16="http://schemas.microsoft.com/office/drawing/2014/main" id="{51419507-02A2-4AE2-A614-F72F29B9FEDD}"/>
                </a:ext>
              </a:extLst>
            </p:cNvPr>
            <p:cNvSpPr/>
            <p:nvPr/>
          </p:nvSpPr>
          <p:spPr>
            <a:xfrm>
              <a:off x="6956129" y="3795484"/>
              <a:ext cx="144010" cy="21540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rc189">
              <a:extLst>
                <a:ext uri="{FF2B5EF4-FFF2-40B4-BE49-F238E27FC236}">
                  <a16:creationId xmlns:a16="http://schemas.microsoft.com/office/drawing/2014/main" id="{637A6B24-F12E-421A-8752-12F0491E61CE}"/>
                </a:ext>
              </a:extLst>
            </p:cNvPr>
            <p:cNvSpPr/>
            <p:nvPr/>
          </p:nvSpPr>
          <p:spPr>
            <a:xfrm>
              <a:off x="6956129" y="3773944"/>
              <a:ext cx="144010" cy="21540"/>
            </a:xfrm>
            <a:prstGeom prst="rect">
              <a:avLst/>
            </a:pr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rc190">
              <a:extLst>
                <a:ext uri="{FF2B5EF4-FFF2-40B4-BE49-F238E27FC236}">
                  <a16:creationId xmlns:a16="http://schemas.microsoft.com/office/drawing/2014/main" id="{FA45E922-9166-4B12-9251-2A98B4D951C5}"/>
                </a:ext>
              </a:extLst>
            </p:cNvPr>
            <p:cNvSpPr/>
            <p:nvPr/>
          </p:nvSpPr>
          <p:spPr>
            <a:xfrm>
              <a:off x="6956129" y="3752404"/>
              <a:ext cx="144010" cy="21540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rc191">
              <a:extLst>
                <a:ext uri="{FF2B5EF4-FFF2-40B4-BE49-F238E27FC236}">
                  <a16:creationId xmlns:a16="http://schemas.microsoft.com/office/drawing/2014/main" id="{C7E78113-E21E-439F-AF62-01695D96294E}"/>
                </a:ext>
              </a:extLst>
            </p:cNvPr>
            <p:cNvSpPr/>
            <p:nvPr/>
          </p:nvSpPr>
          <p:spPr>
            <a:xfrm>
              <a:off x="6956129" y="3730863"/>
              <a:ext cx="144010" cy="21540"/>
            </a:xfrm>
            <a:prstGeom prst="rect">
              <a:avLst/>
            </a:pr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rc192">
              <a:extLst>
                <a:ext uri="{FF2B5EF4-FFF2-40B4-BE49-F238E27FC236}">
                  <a16:creationId xmlns:a16="http://schemas.microsoft.com/office/drawing/2014/main" id="{6194B9F0-4C55-4CF7-8646-3F2DAE92D4D3}"/>
                </a:ext>
              </a:extLst>
            </p:cNvPr>
            <p:cNvSpPr/>
            <p:nvPr/>
          </p:nvSpPr>
          <p:spPr>
            <a:xfrm>
              <a:off x="6956129" y="3709323"/>
              <a:ext cx="144010" cy="21540"/>
            </a:xfrm>
            <a:prstGeom prst="rect">
              <a:avLst/>
            </a:pr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rc193">
              <a:extLst>
                <a:ext uri="{FF2B5EF4-FFF2-40B4-BE49-F238E27FC236}">
                  <a16:creationId xmlns:a16="http://schemas.microsoft.com/office/drawing/2014/main" id="{F63BB8EE-2E7D-47DA-AAD2-E36F03E69101}"/>
                </a:ext>
              </a:extLst>
            </p:cNvPr>
            <p:cNvSpPr/>
            <p:nvPr/>
          </p:nvSpPr>
          <p:spPr>
            <a:xfrm>
              <a:off x="6956129" y="3687783"/>
              <a:ext cx="144010" cy="21540"/>
            </a:xfrm>
            <a:prstGeom prst="rect">
              <a:avLst/>
            </a:prstGeom>
            <a:solidFill>
              <a:srgbClr val="F2F7FA">
                <a:alpha val="100000"/>
              </a:srgbClr>
            </a:solidFill>
            <a:ln w="9525" cap="rnd">
              <a:solidFill>
                <a:srgbClr val="F2F7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rc194">
              <a:extLst>
                <a:ext uri="{FF2B5EF4-FFF2-40B4-BE49-F238E27FC236}">
                  <a16:creationId xmlns:a16="http://schemas.microsoft.com/office/drawing/2014/main" id="{96ACE8CA-10B3-42DB-A618-C6BF719CBEBF}"/>
                </a:ext>
              </a:extLst>
            </p:cNvPr>
            <p:cNvSpPr/>
            <p:nvPr/>
          </p:nvSpPr>
          <p:spPr>
            <a:xfrm>
              <a:off x="6956129" y="3666243"/>
              <a:ext cx="144010" cy="21540"/>
            </a:xfrm>
            <a:prstGeom prst="rect">
              <a:avLst/>
            </a:prstGeom>
            <a:solidFill>
              <a:srgbClr val="EFF6FA">
                <a:alpha val="100000"/>
              </a:srgbClr>
            </a:solidFill>
            <a:ln w="9525" cap="rnd">
              <a:solidFill>
                <a:srgbClr val="EFF6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rc195">
              <a:extLst>
                <a:ext uri="{FF2B5EF4-FFF2-40B4-BE49-F238E27FC236}">
                  <a16:creationId xmlns:a16="http://schemas.microsoft.com/office/drawing/2014/main" id="{B0D4DB72-4A66-48AA-85B2-BE64D32707C0}"/>
                </a:ext>
              </a:extLst>
            </p:cNvPr>
            <p:cNvSpPr/>
            <p:nvPr/>
          </p:nvSpPr>
          <p:spPr>
            <a:xfrm>
              <a:off x="6956129" y="3644703"/>
              <a:ext cx="144010" cy="21540"/>
            </a:xfrm>
            <a:prstGeom prst="rect">
              <a:avLst/>
            </a:prstGeom>
            <a:solidFill>
              <a:srgbClr val="EDF5F9">
                <a:alpha val="100000"/>
              </a:srgbClr>
            </a:solidFill>
            <a:ln w="9525" cap="rnd">
              <a:solidFill>
                <a:srgbClr val="EDF5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rc196">
              <a:extLst>
                <a:ext uri="{FF2B5EF4-FFF2-40B4-BE49-F238E27FC236}">
                  <a16:creationId xmlns:a16="http://schemas.microsoft.com/office/drawing/2014/main" id="{64AA7BC0-3C78-446D-A427-199C075CB97B}"/>
                </a:ext>
              </a:extLst>
            </p:cNvPr>
            <p:cNvSpPr/>
            <p:nvPr/>
          </p:nvSpPr>
          <p:spPr>
            <a:xfrm>
              <a:off x="6956129" y="3623163"/>
              <a:ext cx="144010" cy="21540"/>
            </a:xfrm>
            <a:prstGeom prst="rect">
              <a:avLst/>
            </a:prstGeom>
            <a:solidFill>
              <a:srgbClr val="EBF3F8">
                <a:alpha val="100000"/>
              </a:srgbClr>
            </a:solidFill>
            <a:ln w="9525" cap="rnd">
              <a:solidFill>
                <a:srgbClr val="EB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rc197">
              <a:extLst>
                <a:ext uri="{FF2B5EF4-FFF2-40B4-BE49-F238E27FC236}">
                  <a16:creationId xmlns:a16="http://schemas.microsoft.com/office/drawing/2014/main" id="{E82D7E9A-AF3D-4A6A-8087-E6CDF131FE20}"/>
                </a:ext>
              </a:extLst>
            </p:cNvPr>
            <p:cNvSpPr/>
            <p:nvPr/>
          </p:nvSpPr>
          <p:spPr>
            <a:xfrm>
              <a:off x="6956129" y="3601623"/>
              <a:ext cx="144010" cy="21540"/>
            </a:xfrm>
            <a:prstGeom prst="rect">
              <a:avLst/>
            </a:prstGeom>
            <a:solidFill>
              <a:srgbClr val="E9F2F7">
                <a:alpha val="100000"/>
              </a:srgbClr>
            </a:solidFill>
            <a:ln w="9525" cap="rnd">
              <a:solidFill>
                <a:srgbClr val="E9F2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rc198">
              <a:extLst>
                <a:ext uri="{FF2B5EF4-FFF2-40B4-BE49-F238E27FC236}">
                  <a16:creationId xmlns:a16="http://schemas.microsoft.com/office/drawing/2014/main" id="{A6A9EA2D-F051-41D6-8B5C-6011799E976B}"/>
                </a:ext>
              </a:extLst>
            </p:cNvPr>
            <p:cNvSpPr/>
            <p:nvPr/>
          </p:nvSpPr>
          <p:spPr>
            <a:xfrm>
              <a:off x="6956129" y="3580083"/>
              <a:ext cx="144010" cy="21540"/>
            </a:xfrm>
            <a:prstGeom prst="rect">
              <a:avLst/>
            </a:prstGeom>
            <a:solidFill>
              <a:srgbClr val="E6F1F7">
                <a:alpha val="100000"/>
              </a:srgbClr>
            </a:solidFill>
            <a:ln w="9525" cap="rnd">
              <a:solidFill>
                <a:srgbClr val="E6F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rc199">
              <a:extLst>
                <a:ext uri="{FF2B5EF4-FFF2-40B4-BE49-F238E27FC236}">
                  <a16:creationId xmlns:a16="http://schemas.microsoft.com/office/drawing/2014/main" id="{56E94733-6311-4A34-A7EB-423D1D194A7F}"/>
                </a:ext>
              </a:extLst>
            </p:cNvPr>
            <p:cNvSpPr/>
            <p:nvPr/>
          </p:nvSpPr>
          <p:spPr>
            <a:xfrm>
              <a:off x="6956129" y="3558543"/>
              <a:ext cx="144010" cy="21540"/>
            </a:xfrm>
            <a:prstGeom prst="rect">
              <a:avLst/>
            </a:prstGeom>
            <a:solidFill>
              <a:srgbClr val="E4EFF6">
                <a:alpha val="100000"/>
              </a:srgbClr>
            </a:solidFill>
            <a:ln w="9525" cap="rnd">
              <a:solidFill>
                <a:srgbClr val="E4EF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200">
              <a:extLst>
                <a:ext uri="{FF2B5EF4-FFF2-40B4-BE49-F238E27FC236}">
                  <a16:creationId xmlns:a16="http://schemas.microsoft.com/office/drawing/2014/main" id="{A8AC3CDA-05EF-4B8C-9A29-F4DFDB5A351C}"/>
                </a:ext>
              </a:extLst>
            </p:cNvPr>
            <p:cNvSpPr/>
            <p:nvPr/>
          </p:nvSpPr>
          <p:spPr>
            <a:xfrm>
              <a:off x="6956129" y="3537003"/>
              <a:ext cx="144010" cy="21540"/>
            </a:xfrm>
            <a:prstGeom prst="rect">
              <a:avLst/>
            </a:prstGeom>
            <a:solidFill>
              <a:srgbClr val="E2EEF5">
                <a:alpha val="100000"/>
              </a:srgbClr>
            </a:solidFill>
            <a:ln w="9525" cap="rnd">
              <a:solidFill>
                <a:srgbClr val="E2EE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201">
              <a:extLst>
                <a:ext uri="{FF2B5EF4-FFF2-40B4-BE49-F238E27FC236}">
                  <a16:creationId xmlns:a16="http://schemas.microsoft.com/office/drawing/2014/main" id="{7F95C860-F478-4EF1-97B2-7FB11AD0CCD9}"/>
                </a:ext>
              </a:extLst>
            </p:cNvPr>
            <p:cNvSpPr/>
            <p:nvPr/>
          </p:nvSpPr>
          <p:spPr>
            <a:xfrm>
              <a:off x="6956129" y="3515463"/>
              <a:ext cx="144010" cy="21540"/>
            </a:xfrm>
            <a:prstGeom prst="rect">
              <a:avLst/>
            </a:prstGeom>
            <a:solidFill>
              <a:srgbClr val="DFEDF4">
                <a:alpha val="100000"/>
              </a:srgbClr>
            </a:solidFill>
            <a:ln w="9525" cap="rnd">
              <a:solidFill>
                <a:srgbClr val="DFED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202">
              <a:extLst>
                <a:ext uri="{FF2B5EF4-FFF2-40B4-BE49-F238E27FC236}">
                  <a16:creationId xmlns:a16="http://schemas.microsoft.com/office/drawing/2014/main" id="{38014407-3065-4F88-A99B-1B1DF821BD5D}"/>
                </a:ext>
              </a:extLst>
            </p:cNvPr>
            <p:cNvSpPr/>
            <p:nvPr/>
          </p:nvSpPr>
          <p:spPr>
            <a:xfrm>
              <a:off x="6956129" y="3493923"/>
              <a:ext cx="144010" cy="21540"/>
            </a:xfrm>
            <a:prstGeom prst="rect">
              <a:avLst/>
            </a:prstGeom>
            <a:solidFill>
              <a:srgbClr val="DDECF4">
                <a:alpha val="100000"/>
              </a:srgbClr>
            </a:solidFill>
            <a:ln w="9525" cap="rnd">
              <a:solidFill>
                <a:srgbClr val="DDEC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203">
              <a:extLst>
                <a:ext uri="{FF2B5EF4-FFF2-40B4-BE49-F238E27FC236}">
                  <a16:creationId xmlns:a16="http://schemas.microsoft.com/office/drawing/2014/main" id="{6EF18B53-2616-4C03-87FB-3E198F6CC699}"/>
                </a:ext>
              </a:extLst>
            </p:cNvPr>
            <p:cNvSpPr/>
            <p:nvPr/>
          </p:nvSpPr>
          <p:spPr>
            <a:xfrm>
              <a:off x="6956129" y="3472383"/>
              <a:ext cx="144010" cy="21540"/>
            </a:xfrm>
            <a:prstGeom prst="rect">
              <a:avLst/>
            </a:prstGeom>
            <a:solidFill>
              <a:srgbClr val="DBEAF3">
                <a:alpha val="100000"/>
              </a:srgbClr>
            </a:solidFill>
            <a:ln w="9525" cap="rnd">
              <a:solidFill>
                <a:srgbClr val="DBEA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rc204">
              <a:extLst>
                <a:ext uri="{FF2B5EF4-FFF2-40B4-BE49-F238E27FC236}">
                  <a16:creationId xmlns:a16="http://schemas.microsoft.com/office/drawing/2014/main" id="{9EEFF735-5962-482F-A2C4-BA5999C401F6}"/>
                </a:ext>
              </a:extLst>
            </p:cNvPr>
            <p:cNvSpPr/>
            <p:nvPr/>
          </p:nvSpPr>
          <p:spPr>
            <a:xfrm>
              <a:off x="6956129" y="3450843"/>
              <a:ext cx="144010" cy="21540"/>
            </a:xfrm>
            <a:prstGeom prst="rect">
              <a:avLst/>
            </a:prstGeom>
            <a:solidFill>
              <a:srgbClr val="D8E9F2">
                <a:alpha val="100000"/>
              </a:srgbClr>
            </a:solidFill>
            <a:ln w="9525" cap="rnd">
              <a:solidFill>
                <a:srgbClr val="D8E9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rc205">
              <a:extLst>
                <a:ext uri="{FF2B5EF4-FFF2-40B4-BE49-F238E27FC236}">
                  <a16:creationId xmlns:a16="http://schemas.microsoft.com/office/drawing/2014/main" id="{B1359F5A-4097-48ED-9FA9-D5ED96712A57}"/>
                </a:ext>
              </a:extLst>
            </p:cNvPr>
            <p:cNvSpPr/>
            <p:nvPr/>
          </p:nvSpPr>
          <p:spPr>
            <a:xfrm>
              <a:off x="6956129" y="3429303"/>
              <a:ext cx="144010" cy="21540"/>
            </a:xfrm>
            <a:prstGeom prst="rect">
              <a:avLst/>
            </a:prstGeom>
            <a:solidFill>
              <a:srgbClr val="D6E8F1">
                <a:alpha val="100000"/>
              </a:srgbClr>
            </a:solidFill>
            <a:ln w="9525" cap="rnd">
              <a:solidFill>
                <a:srgbClr val="D6E8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rc206">
              <a:extLst>
                <a:ext uri="{FF2B5EF4-FFF2-40B4-BE49-F238E27FC236}">
                  <a16:creationId xmlns:a16="http://schemas.microsoft.com/office/drawing/2014/main" id="{93EDD1F0-153A-4B22-B508-C7EB2A26F798}"/>
                </a:ext>
              </a:extLst>
            </p:cNvPr>
            <p:cNvSpPr/>
            <p:nvPr/>
          </p:nvSpPr>
          <p:spPr>
            <a:xfrm>
              <a:off x="6956129" y="3407762"/>
              <a:ext cx="144010" cy="21540"/>
            </a:xfrm>
            <a:prstGeom prst="rect">
              <a:avLst/>
            </a:prstGeom>
            <a:solidFill>
              <a:srgbClr val="D4E6F1">
                <a:alpha val="100000"/>
              </a:srgbClr>
            </a:solidFill>
            <a:ln w="9525" cap="rnd">
              <a:solidFill>
                <a:srgbClr val="D4E6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rc207">
              <a:extLst>
                <a:ext uri="{FF2B5EF4-FFF2-40B4-BE49-F238E27FC236}">
                  <a16:creationId xmlns:a16="http://schemas.microsoft.com/office/drawing/2014/main" id="{5C25028B-2010-4799-BE30-52F267F4788F}"/>
                </a:ext>
              </a:extLst>
            </p:cNvPr>
            <p:cNvSpPr/>
            <p:nvPr/>
          </p:nvSpPr>
          <p:spPr>
            <a:xfrm>
              <a:off x="6956129" y="3386222"/>
              <a:ext cx="144010" cy="21540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208">
              <a:extLst>
                <a:ext uri="{FF2B5EF4-FFF2-40B4-BE49-F238E27FC236}">
                  <a16:creationId xmlns:a16="http://schemas.microsoft.com/office/drawing/2014/main" id="{D4215ED5-3ED1-499B-9FA6-1B174D7AF1C7}"/>
                </a:ext>
              </a:extLst>
            </p:cNvPr>
            <p:cNvSpPr/>
            <p:nvPr/>
          </p:nvSpPr>
          <p:spPr>
            <a:xfrm>
              <a:off x="6956129" y="3364682"/>
              <a:ext cx="144010" cy="21540"/>
            </a:xfrm>
            <a:prstGeom prst="rect">
              <a:avLst/>
            </a:prstGeom>
            <a:solidFill>
              <a:srgbClr val="CFE4EF">
                <a:alpha val="100000"/>
              </a:srgbClr>
            </a:solidFill>
            <a:ln w="9525" cap="rnd">
              <a:solidFill>
                <a:srgbClr val="CFE4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209">
              <a:extLst>
                <a:ext uri="{FF2B5EF4-FFF2-40B4-BE49-F238E27FC236}">
                  <a16:creationId xmlns:a16="http://schemas.microsoft.com/office/drawing/2014/main" id="{B61BC9EF-E56B-4E34-BAF3-5ABFB8805367}"/>
                </a:ext>
              </a:extLst>
            </p:cNvPr>
            <p:cNvSpPr/>
            <p:nvPr/>
          </p:nvSpPr>
          <p:spPr>
            <a:xfrm>
              <a:off x="6956129" y="3343142"/>
              <a:ext cx="144010" cy="21540"/>
            </a:xfrm>
            <a:prstGeom prst="rect">
              <a:avLst/>
            </a:prstGeom>
            <a:solidFill>
              <a:srgbClr val="CBE2EE">
                <a:alpha val="100000"/>
              </a:srgbClr>
            </a:solidFill>
            <a:ln w="9525" cap="rnd">
              <a:solidFill>
                <a:srgbClr val="CBE2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rc210">
              <a:extLst>
                <a:ext uri="{FF2B5EF4-FFF2-40B4-BE49-F238E27FC236}">
                  <a16:creationId xmlns:a16="http://schemas.microsoft.com/office/drawing/2014/main" id="{1A16AAD6-10F6-4C11-AF4A-4CC02A405349}"/>
                </a:ext>
              </a:extLst>
            </p:cNvPr>
            <p:cNvSpPr/>
            <p:nvPr/>
          </p:nvSpPr>
          <p:spPr>
            <a:xfrm>
              <a:off x="6956129" y="3321602"/>
              <a:ext cx="144010" cy="21540"/>
            </a:xfrm>
            <a:prstGeom prst="rect">
              <a:avLst/>
            </a:prstGeom>
            <a:solidFill>
              <a:srgbClr val="C8E0ED">
                <a:alpha val="100000"/>
              </a:srgbClr>
            </a:solidFill>
            <a:ln w="9525" cap="rnd">
              <a:solidFill>
                <a:srgbClr val="C8E0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rc211">
              <a:extLst>
                <a:ext uri="{FF2B5EF4-FFF2-40B4-BE49-F238E27FC236}">
                  <a16:creationId xmlns:a16="http://schemas.microsoft.com/office/drawing/2014/main" id="{70719C23-B520-4E59-A322-59BDE0D67936}"/>
                </a:ext>
              </a:extLst>
            </p:cNvPr>
            <p:cNvSpPr/>
            <p:nvPr/>
          </p:nvSpPr>
          <p:spPr>
            <a:xfrm>
              <a:off x="6956129" y="3300062"/>
              <a:ext cx="144010" cy="21540"/>
            </a:xfrm>
            <a:prstGeom prst="rect">
              <a:avLst/>
            </a:prstGeom>
            <a:solidFill>
              <a:srgbClr val="C5DFEC">
                <a:alpha val="100000"/>
              </a:srgbClr>
            </a:solidFill>
            <a:ln w="9525" cap="rnd">
              <a:solidFill>
                <a:srgbClr val="C5DF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rc212">
              <a:extLst>
                <a:ext uri="{FF2B5EF4-FFF2-40B4-BE49-F238E27FC236}">
                  <a16:creationId xmlns:a16="http://schemas.microsoft.com/office/drawing/2014/main" id="{C0366591-6B66-4A55-9B60-84A658B2CEE6}"/>
                </a:ext>
              </a:extLst>
            </p:cNvPr>
            <p:cNvSpPr/>
            <p:nvPr/>
          </p:nvSpPr>
          <p:spPr>
            <a:xfrm>
              <a:off x="6956129" y="3278522"/>
              <a:ext cx="144010" cy="21540"/>
            </a:xfrm>
            <a:prstGeom prst="rect">
              <a:avLst/>
            </a:prstGeom>
            <a:solidFill>
              <a:srgbClr val="C2DDEB">
                <a:alpha val="100000"/>
              </a:srgbClr>
            </a:solidFill>
            <a:ln w="9525" cap="rnd">
              <a:solidFill>
                <a:srgbClr val="C2D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rc213">
              <a:extLst>
                <a:ext uri="{FF2B5EF4-FFF2-40B4-BE49-F238E27FC236}">
                  <a16:creationId xmlns:a16="http://schemas.microsoft.com/office/drawing/2014/main" id="{867F0708-5F08-40D5-A3C7-A95F55916B17}"/>
                </a:ext>
              </a:extLst>
            </p:cNvPr>
            <p:cNvSpPr/>
            <p:nvPr/>
          </p:nvSpPr>
          <p:spPr>
            <a:xfrm>
              <a:off x="6956129" y="3256982"/>
              <a:ext cx="144010" cy="21540"/>
            </a:xfrm>
            <a:prstGeom prst="rect">
              <a:avLst/>
            </a:prstGeom>
            <a:solidFill>
              <a:srgbClr val="BFDBEA">
                <a:alpha val="100000"/>
              </a:srgbClr>
            </a:solidFill>
            <a:ln w="9525" cap="rnd">
              <a:solidFill>
                <a:srgbClr val="BFDB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rc214">
              <a:extLst>
                <a:ext uri="{FF2B5EF4-FFF2-40B4-BE49-F238E27FC236}">
                  <a16:creationId xmlns:a16="http://schemas.microsoft.com/office/drawing/2014/main" id="{C4B0E3F1-2D4E-46A8-BE42-5C97F51C628B}"/>
                </a:ext>
              </a:extLst>
            </p:cNvPr>
            <p:cNvSpPr/>
            <p:nvPr/>
          </p:nvSpPr>
          <p:spPr>
            <a:xfrm>
              <a:off x="6956129" y="3235442"/>
              <a:ext cx="144010" cy="21540"/>
            </a:xfrm>
            <a:prstGeom prst="rect">
              <a:avLst/>
            </a:prstGeom>
            <a:solidFill>
              <a:srgbClr val="BCDAEA">
                <a:alpha val="100000"/>
              </a:srgbClr>
            </a:solidFill>
            <a:ln w="9525" cap="rnd">
              <a:solidFill>
                <a:srgbClr val="BCDA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rc215">
              <a:extLst>
                <a:ext uri="{FF2B5EF4-FFF2-40B4-BE49-F238E27FC236}">
                  <a16:creationId xmlns:a16="http://schemas.microsoft.com/office/drawing/2014/main" id="{66A28EED-7EBF-4680-A2BD-66CCA9B7A159}"/>
                </a:ext>
              </a:extLst>
            </p:cNvPr>
            <p:cNvSpPr/>
            <p:nvPr/>
          </p:nvSpPr>
          <p:spPr>
            <a:xfrm>
              <a:off x="6956129" y="3213902"/>
              <a:ext cx="144010" cy="21540"/>
            </a:xfrm>
            <a:prstGeom prst="rect">
              <a:avLst/>
            </a:prstGeom>
            <a:solidFill>
              <a:srgbClr val="B8D8E9">
                <a:alpha val="100000"/>
              </a:srgbClr>
            </a:solidFill>
            <a:ln w="9525" cap="rnd">
              <a:solidFill>
                <a:srgbClr val="B8D8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rc216">
              <a:extLst>
                <a:ext uri="{FF2B5EF4-FFF2-40B4-BE49-F238E27FC236}">
                  <a16:creationId xmlns:a16="http://schemas.microsoft.com/office/drawing/2014/main" id="{777E3B35-5C41-47B7-8875-A9575DAEA31C}"/>
                </a:ext>
              </a:extLst>
            </p:cNvPr>
            <p:cNvSpPr/>
            <p:nvPr/>
          </p:nvSpPr>
          <p:spPr>
            <a:xfrm>
              <a:off x="6956129" y="3192362"/>
              <a:ext cx="144010" cy="21540"/>
            </a:xfrm>
            <a:prstGeom prst="rect">
              <a:avLst/>
            </a:prstGeom>
            <a:solidFill>
              <a:srgbClr val="B5D7E8">
                <a:alpha val="100000"/>
              </a:srgbClr>
            </a:solidFill>
            <a:ln w="9525" cap="rnd">
              <a:solidFill>
                <a:srgbClr val="B5D7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rc217">
              <a:extLst>
                <a:ext uri="{FF2B5EF4-FFF2-40B4-BE49-F238E27FC236}">
                  <a16:creationId xmlns:a16="http://schemas.microsoft.com/office/drawing/2014/main" id="{08524CCE-20FD-4148-8F38-82F12B5017EA}"/>
                </a:ext>
              </a:extLst>
            </p:cNvPr>
            <p:cNvSpPr/>
            <p:nvPr/>
          </p:nvSpPr>
          <p:spPr>
            <a:xfrm>
              <a:off x="6956129" y="3170822"/>
              <a:ext cx="144010" cy="21540"/>
            </a:xfrm>
            <a:prstGeom prst="rect">
              <a:avLst/>
            </a:prstGeom>
            <a:solidFill>
              <a:srgbClr val="B2D5E7">
                <a:alpha val="100000"/>
              </a:srgbClr>
            </a:solidFill>
            <a:ln w="9525" cap="rnd">
              <a:solidFill>
                <a:srgbClr val="B2D5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rc218">
              <a:extLst>
                <a:ext uri="{FF2B5EF4-FFF2-40B4-BE49-F238E27FC236}">
                  <a16:creationId xmlns:a16="http://schemas.microsoft.com/office/drawing/2014/main" id="{00EF3D0F-FB3C-46C1-B60C-6E476A83C36B}"/>
                </a:ext>
              </a:extLst>
            </p:cNvPr>
            <p:cNvSpPr/>
            <p:nvPr/>
          </p:nvSpPr>
          <p:spPr>
            <a:xfrm>
              <a:off x="6956129" y="3149282"/>
              <a:ext cx="144010" cy="21540"/>
            </a:xfrm>
            <a:prstGeom prst="rect">
              <a:avLst/>
            </a:prstGeom>
            <a:solidFill>
              <a:srgbClr val="AFD3E6">
                <a:alpha val="100000"/>
              </a:srgbClr>
            </a:solidFill>
            <a:ln w="9525" cap="rnd">
              <a:solidFill>
                <a:srgbClr val="AFD3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rc219">
              <a:extLst>
                <a:ext uri="{FF2B5EF4-FFF2-40B4-BE49-F238E27FC236}">
                  <a16:creationId xmlns:a16="http://schemas.microsoft.com/office/drawing/2014/main" id="{80A6D388-60DC-487C-8B9B-3E3C9366DD15}"/>
                </a:ext>
              </a:extLst>
            </p:cNvPr>
            <p:cNvSpPr/>
            <p:nvPr/>
          </p:nvSpPr>
          <p:spPr>
            <a:xfrm>
              <a:off x="6956129" y="3127742"/>
              <a:ext cx="144010" cy="21540"/>
            </a:xfrm>
            <a:prstGeom prst="rect">
              <a:avLst/>
            </a:prstGeom>
            <a:solidFill>
              <a:srgbClr val="ACD2E5">
                <a:alpha val="100000"/>
              </a:srgbClr>
            </a:solidFill>
            <a:ln w="9525" cap="rnd">
              <a:solidFill>
                <a:srgbClr val="ACD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rc220">
              <a:extLst>
                <a:ext uri="{FF2B5EF4-FFF2-40B4-BE49-F238E27FC236}">
                  <a16:creationId xmlns:a16="http://schemas.microsoft.com/office/drawing/2014/main" id="{AEC731F3-7FDC-43EF-BF7A-1500E168E92D}"/>
                </a:ext>
              </a:extLst>
            </p:cNvPr>
            <p:cNvSpPr/>
            <p:nvPr/>
          </p:nvSpPr>
          <p:spPr>
            <a:xfrm>
              <a:off x="6956129" y="3106202"/>
              <a:ext cx="144010" cy="21540"/>
            </a:xfrm>
            <a:prstGeom prst="rect">
              <a:avLst/>
            </a:prstGeom>
            <a:solidFill>
              <a:srgbClr val="A9D0E4">
                <a:alpha val="100000"/>
              </a:srgbClr>
            </a:solidFill>
            <a:ln w="9525" cap="rnd">
              <a:solidFill>
                <a:srgbClr val="A9D0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rc221">
              <a:extLst>
                <a:ext uri="{FF2B5EF4-FFF2-40B4-BE49-F238E27FC236}">
                  <a16:creationId xmlns:a16="http://schemas.microsoft.com/office/drawing/2014/main" id="{E8417AC0-A16D-4423-BB1E-FF1CE314A16C}"/>
                </a:ext>
              </a:extLst>
            </p:cNvPr>
            <p:cNvSpPr/>
            <p:nvPr/>
          </p:nvSpPr>
          <p:spPr>
            <a:xfrm>
              <a:off x="6956129" y="3084662"/>
              <a:ext cx="144010" cy="21540"/>
            </a:xfrm>
            <a:prstGeom prst="rect">
              <a:avLst/>
            </a:prstGeom>
            <a:solidFill>
              <a:srgbClr val="A5CFE3">
                <a:alpha val="100000"/>
              </a:srgbClr>
            </a:solidFill>
            <a:ln w="9525" cap="rnd">
              <a:solidFill>
                <a:srgbClr val="A5CF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rc222">
              <a:extLst>
                <a:ext uri="{FF2B5EF4-FFF2-40B4-BE49-F238E27FC236}">
                  <a16:creationId xmlns:a16="http://schemas.microsoft.com/office/drawing/2014/main" id="{D0F9BB6D-299F-429A-A927-D5596B4D3E9C}"/>
                </a:ext>
              </a:extLst>
            </p:cNvPr>
            <p:cNvSpPr/>
            <p:nvPr/>
          </p:nvSpPr>
          <p:spPr>
            <a:xfrm>
              <a:off x="6956129" y="3063121"/>
              <a:ext cx="144010" cy="21540"/>
            </a:xfrm>
            <a:prstGeom prst="rect">
              <a:avLst/>
            </a:prstGeom>
            <a:solidFill>
              <a:srgbClr val="A2CDE2">
                <a:alpha val="100000"/>
              </a:srgbClr>
            </a:solidFill>
            <a:ln w="9525" cap="rnd">
              <a:solidFill>
                <a:srgbClr val="A2C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rc223">
              <a:extLst>
                <a:ext uri="{FF2B5EF4-FFF2-40B4-BE49-F238E27FC236}">
                  <a16:creationId xmlns:a16="http://schemas.microsoft.com/office/drawing/2014/main" id="{8E2B0210-3EC6-46B1-963B-BC51D9158503}"/>
                </a:ext>
              </a:extLst>
            </p:cNvPr>
            <p:cNvSpPr/>
            <p:nvPr/>
          </p:nvSpPr>
          <p:spPr>
            <a:xfrm>
              <a:off x="6956129" y="3041581"/>
              <a:ext cx="144010" cy="21540"/>
            </a:xfrm>
            <a:prstGeom prst="rect">
              <a:avLst/>
            </a:prstGeom>
            <a:solidFill>
              <a:srgbClr val="9FCBE1">
                <a:alpha val="100000"/>
              </a:srgbClr>
            </a:solidFill>
            <a:ln w="9525" cap="rnd">
              <a:solidFill>
                <a:srgbClr val="9FCB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rc224">
              <a:extLst>
                <a:ext uri="{FF2B5EF4-FFF2-40B4-BE49-F238E27FC236}">
                  <a16:creationId xmlns:a16="http://schemas.microsoft.com/office/drawing/2014/main" id="{07791FBB-2641-459A-ADFD-EAEECEC1E923}"/>
                </a:ext>
              </a:extLst>
            </p:cNvPr>
            <p:cNvSpPr/>
            <p:nvPr/>
          </p:nvSpPr>
          <p:spPr>
            <a:xfrm>
              <a:off x="6956129" y="3020041"/>
              <a:ext cx="144010" cy="21540"/>
            </a:xfrm>
            <a:prstGeom prst="rect">
              <a:avLst/>
            </a:prstGeom>
            <a:solidFill>
              <a:srgbClr val="9CCAE0">
                <a:alpha val="100000"/>
              </a:srgbClr>
            </a:solidFill>
            <a:ln w="9525" cap="rnd">
              <a:solidFill>
                <a:srgbClr val="9CCA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rc225">
              <a:extLst>
                <a:ext uri="{FF2B5EF4-FFF2-40B4-BE49-F238E27FC236}">
                  <a16:creationId xmlns:a16="http://schemas.microsoft.com/office/drawing/2014/main" id="{5A13E9D1-5464-4B50-83FD-6AFB5DE3B9C8}"/>
                </a:ext>
              </a:extLst>
            </p:cNvPr>
            <p:cNvSpPr/>
            <p:nvPr/>
          </p:nvSpPr>
          <p:spPr>
            <a:xfrm>
              <a:off x="6956129" y="2998501"/>
              <a:ext cx="144010" cy="21540"/>
            </a:xfrm>
            <a:prstGeom prst="rect">
              <a:avLst/>
            </a:prstGeom>
            <a:solidFill>
              <a:srgbClr val="99C8E0">
                <a:alpha val="100000"/>
              </a:srgbClr>
            </a:solidFill>
            <a:ln w="9525" cap="rnd">
              <a:solidFill>
                <a:srgbClr val="99C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rc226">
              <a:extLst>
                <a:ext uri="{FF2B5EF4-FFF2-40B4-BE49-F238E27FC236}">
                  <a16:creationId xmlns:a16="http://schemas.microsoft.com/office/drawing/2014/main" id="{750B4F01-C05B-4391-B38A-54314C46DDA5}"/>
                </a:ext>
              </a:extLst>
            </p:cNvPr>
            <p:cNvSpPr/>
            <p:nvPr/>
          </p:nvSpPr>
          <p:spPr>
            <a:xfrm>
              <a:off x="6956129" y="2976961"/>
              <a:ext cx="144010" cy="21540"/>
            </a:xfrm>
            <a:prstGeom prst="rect">
              <a:avLst/>
            </a:prstGeom>
            <a:solidFill>
              <a:srgbClr val="96C7DF">
                <a:alpha val="100000"/>
              </a:srgbClr>
            </a:solidFill>
            <a:ln w="9525" cap="rnd">
              <a:solidFill>
                <a:srgbClr val="96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rc227">
              <a:extLst>
                <a:ext uri="{FF2B5EF4-FFF2-40B4-BE49-F238E27FC236}">
                  <a16:creationId xmlns:a16="http://schemas.microsoft.com/office/drawing/2014/main" id="{E247658D-052F-4419-80A4-144F25A73E44}"/>
                </a:ext>
              </a:extLst>
            </p:cNvPr>
            <p:cNvSpPr/>
            <p:nvPr/>
          </p:nvSpPr>
          <p:spPr>
            <a:xfrm>
              <a:off x="6956129" y="2955421"/>
              <a:ext cx="144010" cy="21540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rc228">
              <a:extLst>
                <a:ext uri="{FF2B5EF4-FFF2-40B4-BE49-F238E27FC236}">
                  <a16:creationId xmlns:a16="http://schemas.microsoft.com/office/drawing/2014/main" id="{34B3AFFB-84F9-45DE-ABD7-EDAC45B5F27C}"/>
                </a:ext>
              </a:extLst>
            </p:cNvPr>
            <p:cNvSpPr/>
            <p:nvPr/>
          </p:nvSpPr>
          <p:spPr>
            <a:xfrm>
              <a:off x="6956129" y="2933881"/>
              <a:ext cx="144010" cy="21540"/>
            </a:xfrm>
            <a:prstGeom prst="rect">
              <a:avLst/>
            </a:prstGeom>
            <a:solidFill>
              <a:srgbClr val="8FC3DD">
                <a:alpha val="100000"/>
              </a:srgbClr>
            </a:solidFill>
            <a:ln w="9525" cap="rnd">
              <a:solidFill>
                <a:srgbClr val="8FC3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rc229">
              <a:extLst>
                <a:ext uri="{FF2B5EF4-FFF2-40B4-BE49-F238E27FC236}">
                  <a16:creationId xmlns:a16="http://schemas.microsoft.com/office/drawing/2014/main" id="{AB070656-1F01-43E7-877C-C21B9AB5D6D2}"/>
                </a:ext>
              </a:extLst>
            </p:cNvPr>
            <p:cNvSpPr/>
            <p:nvPr/>
          </p:nvSpPr>
          <p:spPr>
            <a:xfrm>
              <a:off x="6956129" y="2912341"/>
              <a:ext cx="144010" cy="21540"/>
            </a:xfrm>
            <a:prstGeom prst="rect">
              <a:avLst/>
            </a:prstGeom>
            <a:solidFill>
              <a:srgbClr val="8BC0DB">
                <a:alpha val="100000"/>
              </a:srgbClr>
            </a:solidFill>
            <a:ln w="9525" cap="rnd">
              <a:solidFill>
                <a:srgbClr val="8BC0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rc230">
              <a:extLst>
                <a:ext uri="{FF2B5EF4-FFF2-40B4-BE49-F238E27FC236}">
                  <a16:creationId xmlns:a16="http://schemas.microsoft.com/office/drawing/2014/main" id="{66E1871C-AF21-4204-B679-D4596C7BF71D}"/>
                </a:ext>
              </a:extLst>
            </p:cNvPr>
            <p:cNvSpPr/>
            <p:nvPr/>
          </p:nvSpPr>
          <p:spPr>
            <a:xfrm>
              <a:off x="6956129" y="2890801"/>
              <a:ext cx="144010" cy="21540"/>
            </a:xfrm>
            <a:prstGeom prst="rect">
              <a:avLst/>
            </a:prstGeom>
            <a:solidFill>
              <a:srgbClr val="87BEDA">
                <a:alpha val="100000"/>
              </a:srgbClr>
            </a:solidFill>
            <a:ln w="9525" cap="rnd">
              <a:solidFill>
                <a:srgbClr val="87BE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rc231">
              <a:extLst>
                <a:ext uri="{FF2B5EF4-FFF2-40B4-BE49-F238E27FC236}">
                  <a16:creationId xmlns:a16="http://schemas.microsoft.com/office/drawing/2014/main" id="{FA946762-2748-4E92-A079-D3D9294B0BF0}"/>
                </a:ext>
              </a:extLst>
            </p:cNvPr>
            <p:cNvSpPr/>
            <p:nvPr/>
          </p:nvSpPr>
          <p:spPr>
            <a:xfrm>
              <a:off x="6956129" y="2869261"/>
              <a:ext cx="144010" cy="21540"/>
            </a:xfrm>
            <a:prstGeom prst="rect">
              <a:avLst/>
            </a:prstGeom>
            <a:solidFill>
              <a:srgbClr val="83BBD8">
                <a:alpha val="100000"/>
              </a:srgbClr>
            </a:solidFill>
            <a:ln w="9525" cap="rnd">
              <a:solidFill>
                <a:srgbClr val="83BB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rc232">
              <a:extLst>
                <a:ext uri="{FF2B5EF4-FFF2-40B4-BE49-F238E27FC236}">
                  <a16:creationId xmlns:a16="http://schemas.microsoft.com/office/drawing/2014/main" id="{7A1AA800-4314-4C86-AB2D-BC103D342A9A}"/>
                </a:ext>
              </a:extLst>
            </p:cNvPr>
            <p:cNvSpPr/>
            <p:nvPr/>
          </p:nvSpPr>
          <p:spPr>
            <a:xfrm>
              <a:off x="6956129" y="2847721"/>
              <a:ext cx="144010" cy="21540"/>
            </a:xfrm>
            <a:prstGeom prst="rect">
              <a:avLst/>
            </a:prstGeom>
            <a:solidFill>
              <a:srgbClr val="7FB9D7">
                <a:alpha val="100000"/>
              </a:srgbClr>
            </a:solidFill>
            <a:ln w="9525" cap="rnd">
              <a:solidFill>
                <a:srgbClr val="7FB9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rc233">
              <a:extLst>
                <a:ext uri="{FF2B5EF4-FFF2-40B4-BE49-F238E27FC236}">
                  <a16:creationId xmlns:a16="http://schemas.microsoft.com/office/drawing/2014/main" id="{EF2412FE-2A58-4515-88A4-9C2885D4C3A8}"/>
                </a:ext>
              </a:extLst>
            </p:cNvPr>
            <p:cNvSpPr/>
            <p:nvPr/>
          </p:nvSpPr>
          <p:spPr>
            <a:xfrm>
              <a:off x="6956129" y="2826181"/>
              <a:ext cx="144010" cy="21540"/>
            </a:xfrm>
            <a:prstGeom prst="rect">
              <a:avLst/>
            </a:prstGeom>
            <a:solidFill>
              <a:srgbClr val="7BB6D6">
                <a:alpha val="100000"/>
              </a:srgbClr>
            </a:solidFill>
            <a:ln w="9525" cap="rnd">
              <a:solidFill>
                <a:srgbClr val="7BB6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rc234">
              <a:extLst>
                <a:ext uri="{FF2B5EF4-FFF2-40B4-BE49-F238E27FC236}">
                  <a16:creationId xmlns:a16="http://schemas.microsoft.com/office/drawing/2014/main" id="{E3C0274D-10F4-46F1-9279-A8D195EF183A}"/>
                </a:ext>
              </a:extLst>
            </p:cNvPr>
            <p:cNvSpPr/>
            <p:nvPr/>
          </p:nvSpPr>
          <p:spPr>
            <a:xfrm>
              <a:off x="6956129" y="2804641"/>
              <a:ext cx="144010" cy="21540"/>
            </a:xfrm>
            <a:prstGeom prst="rect">
              <a:avLst/>
            </a:prstGeom>
            <a:solidFill>
              <a:srgbClr val="77B4D4">
                <a:alpha val="100000"/>
              </a:srgbClr>
            </a:solidFill>
            <a:ln w="9525" cap="rnd">
              <a:solidFill>
                <a:srgbClr val="77B4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rc235">
              <a:extLst>
                <a:ext uri="{FF2B5EF4-FFF2-40B4-BE49-F238E27FC236}">
                  <a16:creationId xmlns:a16="http://schemas.microsoft.com/office/drawing/2014/main" id="{099D3F59-790C-483C-BB80-C50290EEC793}"/>
                </a:ext>
              </a:extLst>
            </p:cNvPr>
            <p:cNvSpPr/>
            <p:nvPr/>
          </p:nvSpPr>
          <p:spPr>
            <a:xfrm>
              <a:off x="6956129" y="2783101"/>
              <a:ext cx="144010" cy="21540"/>
            </a:xfrm>
            <a:prstGeom prst="rect">
              <a:avLst/>
            </a:prstGeom>
            <a:solidFill>
              <a:srgbClr val="73B1D3">
                <a:alpha val="100000"/>
              </a:srgbClr>
            </a:solidFill>
            <a:ln w="9525" cap="rnd">
              <a:solidFill>
                <a:srgbClr val="73B1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rc236">
              <a:extLst>
                <a:ext uri="{FF2B5EF4-FFF2-40B4-BE49-F238E27FC236}">
                  <a16:creationId xmlns:a16="http://schemas.microsoft.com/office/drawing/2014/main" id="{853F1BF6-EC76-4D57-B442-F85E4A6B389C}"/>
                </a:ext>
              </a:extLst>
            </p:cNvPr>
            <p:cNvSpPr/>
            <p:nvPr/>
          </p:nvSpPr>
          <p:spPr>
            <a:xfrm>
              <a:off x="6956129" y="2761561"/>
              <a:ext cx="144010" cy="21540"/>
            </a:xfrm>
            <a:prstGeom prst="rect">
              <a:avLst/>
            </a:prstGeom>
            <a:solidFill>
              <a:srgbClr val="6FAFD2">
                <a:alpha val="100000"/>
              </a:srgbClr>
            </a:solidFill>
            <a:ln w="9525" cap="rnd">
              <a:solidFill>
                <a:srgbClr val="6FAF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rc237">
              <a:extLst>
                <a:ext uri="{FF2B5EF4-FFF2-40B4-BE49-F238E27FC236}">
                  <a16:creationId xmlns:a16="http://schemas.microsoft.com/office/drawing/2014/main" id="{6A15E60D-0AFB-4DF5-B9D6-AF528D7D5175}"/>
                </a:ext>
              </a:extLst>
            </p:cNvPr>
            <p:cNvSpPr/>
            <p:nvPr/>
          </p:nvSpPr>
          <p:spPr>
            <a:xfrm>
              <a:off x="6956129" y="2740020"/>
              <a:ext cx="144010" cy="21540"/>
            </a:xfrm>
            <a:prstGeom prst="rect">
              <a:avLst/>
            </a:prstGeom>
            <a:solidFill>
              <a:srgbClr val="6BACD0">
                <a:alpha val="100000"/>
              </a:srgbClr>
            </a:solidFill>
            <a:ln w="9525" cap="rnd">
              <a:solidFill>
                <a:srgbClr val="6BAC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rc238">
              <a:extLst>
                <a:ext uri="{FF2B5EF4-FFF2-40B4-BE49-F238E27FC236}">
                  <a16:creationId xmlns:a16="http://schemas.microsoft.com/office/drawing/2014/main" id="{4A879DC1-A5E2-4362-B350-EC5E4BEB68D9}"/>
                </a:ext>
              </a:extLst>
            </p:cNvPr>
            <p:cNvSpPr/>
            <p:nvPr/>
          </p:nvSpPr>
          <p:spPr>
            <a:xfrm>
              <a:off x="6956129" y="2718480"/>
              <a:ext cx="144010" cy="21540"/>
            </a:xfrm>
            <a:prstGeom prst="rect">
              <a:avLst/>
            </a:prstGeom>
            <a:solidFill>
              <a:srgbClr val="67AACF">
                <a:alpha val="100000"/>
              </a:srgbClr>
            </a:solidFill>
            <a:ln w="9525" cap="rnd">
              <a:solidFill>
                <a:srgbClr val="67AA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rc239">
              <a:extLst>
                <a:ext uri="{FF2B5EF4-FFF2-40B4-BE49-F238E27FC236}">
                  <a16:creationId xmlns:a16="http://schemas.microsoft.com/office/drawing/2014/main" id="{43DB8E68-0F7C-437C-8618-4E2D9204A04E}"/>
                </a:ext>
              </a:extLst>
            </p:cNvPr>
            <p:cNvSpPr/>
            <p:nvPr/>
          </p:nvSpPr>
          <p:spPr>
            <a:xfrm>
              <a:off x="6956129" y="2696940"/>
              <a:ext cx="144010" cy="21540"/>
            </a:xfrm>
            <a:prstGeom prst="rect">
              <a:avLst/>
            </a:prstGeom>
            <a:solidFill>
              <a:srgbClr val="63A7CE">
                <a:alpha val="100000"/>
              </a:srgbClr>
            </a:solidFill>
            <a:ln w="9525" cap="rnd">
              <a:solidFill>
                <a:srgbClr val="63A7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rc240">
              <a:extLst>
                <a:ext uri="{FF2B5EF4-FFF2-40B4-BE49-F238E27FC236}">
                  <a16:creationId xmlns:a16="http://schemas.microsoft.com/office/drawing/2014/main" id="{5B7164B3-3DED-4C71-A81A-97689832D546}"/>
                </a:ext>
              </a:extLst>
            </p:cNvPr>
            <p:cNvSpPr/>
            <p:nvPr/>
          </p:nvSpPr>
          <p:spPr>
            <a:xfrm>
              <a:off x="6956129" y="2675400"/>
              <a:ext cx="144010" cy="21540"/>
            </a:xfrm>
            <a:prstGeom prst="rect">
              <a:avLst/>
            </a:prstGeom>
            <a:solidFill>
              <a:srgbClr val="5FA5CC">
                <a:alpha val="100000"/>
              </a:srgbClr>
            </a:solidFill>
            <a:ln w="9525" cap="rnd">
              <a:solidFill>
                <a:srgbClr val="5FA5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rc241">
              <a:extLst>
                <a:ext uri="{FF2B5EF4-FFF2-40B4-BE49-F238E27FC236}">
                  <a16:creationId xmlns:a16="http://schemas.microsoft.com/office/drawing/2014/main" id="{80D1FD07-CA7F-4E31-8646-EA0540E132AB}"/>
                </a:ext>
              </a:extLst>
            </p:cNvPr>
            <p:cNvSpPr/>
            <p:nvPr/>
          </p:nvSpPr>
          <p:spPr>
            <a:xfrm>
              <a:off x="6956129" y="2653860"/>
              <a:ext cx="144010" cy="21540"/>
            </a:xfrm>
            <a:prstGeom prst="rect">
              <a:avLst/>
            </a:prstGeom>
            <a:solidFill>
              <a:srgbClr val="5BA2CB">
                <a:alpha val="100000"/>
              </a:srgbClr>
            </a:solidFill>
            <a:ln w="9525" cap="rnd">
              <a:solidFill>
                <a:srgbClr val="5BA2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rc242">
              <a:extLst>
                <a:ext uri="{FF2B5EF4-FFF2-40B4-BE49-F238E27FC236}">
                  <a16:creationId xmlns:a16="http://schemas.microsoft.com/office/drawing/2014/main" id="{1C59F6A0-AF81-4058-B3D6-BB9DBC535347}"/>
                </a:ext>
              </a:extLst>
            </p:cNvPr>
            <p:cNvSpPr/>
            <p:nvPr/>
          </p:nvSpPr>
          <p:spPr>
            <a:xfrm>
              <a:off x="6956129" y="2632320"/>
              <a:ext cx="144010" cy="21540"/>
            </a:xfrm>
            <a:prstGeom prst="rect">
              <a:avLst/>
            </a:prstGeom>
            <a:solidFill>
              <a:srgbClr val="57A0CA">
                <a:alpha val="100000"/>
              </a:srgbClr>
            </a:solidFill>
            <a:ln w="9525" cap="rnd">
              <a:solidFill>
                <a:srgbClr val="57A0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rc243">
              <a:extLst>
                <a:ext uri="{FF2B5EF4-FFF2-40B4-BE49-F238E27FC236}">
                  <a16:creationId xmlns:a16="http://schemas.microsoft.com/office/drawing/2014/main" id="{A932BC5A-C0F4-442D-A032-A938D10FB7CC}"/>
                </a:ext>
              </a:extLst>
            </p:cNvPr>
            <p:cNvSpPr/>
            <p:nvPr/>
          </p:nvSpPr>
          <p:spPr>
            <a:xfrm>
              <a:off x="6956129" y="2610780"/>
              <a:ext cx="144010" cy="21540"/>
            </a:xfrm>
            <a:prstGeom prst="rect">
              <a:avLst/>
            </a:prstGeom>
            <a:solidFill>
              <a:srgbClr val="539DC8">
                <a:alpha val="100000"/>
              </a:srgbClr>
            </a:solidFill>
            <a:ln w="9525" cap="rnd">
              <a:solidFill>
                <a:srgbClr val="539D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rc244">
              <a:extLst>
                <a:ext uri="{FF2B5EF4-FFF2-40B4-BE49-F238E27FC236}">
                  <a16:creationId xmlns:a16="http://schemas.microsoft.com/office/drawing/2014/main" id="{9DDCBAD4-E606-4889-ABA3-2F9EDAB33CC1}"/>
                </a:ext>
              </a:extLst>
            </p:cNvPr>
            <p:cNvSpPr/>
            <p:nvPr/>
          </p:nvSpPr>
          <p:spPr>
            <a:xfrm>
              <a:off x="6956129" y="2589240"/>
              <a:ext cx="144010" cy="21540"/>
            </a:xfrm>
            <a:prstGeom prst="rect">
              <a:avLst/>
            </a:prstGeom>
            <a:solidFill>
              <a:srgbClr val="4F9BC7">
                <a:alpha val="100000"/>
              </a:srgbClr>
            </a:solidFill>
            <a:ln w="9525" cap="rnd">
              <a:solidFill>
                <a:srgbClr val="4F9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rc245">
              <a:extLst>
                <a:ext uri="{FF2B5EF4-FFF2-40B4-BE49-F238E27FC236}">
                  <a16:creationId xmlns:a16="http://schemas.microsoft.com/office/drawing/2014/main" id="{B5B06E75-EF98-4BDB-A255-C592A3D63A01}"/>
                </a:ext>
              </a:extLst>
            </p:cNvPr>
            <p:cNvSpPr/>
            <p:nvPr/>
          </p:nvSpPr>
          <p:spPr>
            <a:xfrm>
              <a:off x="6956129" y="2567700"/>
              <a:ext cx="144010" cy="21540"/>
            </a:xfrm>
            <a:prstGeom prst="rect">
              <a:avLst/>
            </a:prstGeom>
            <a:solidFill>
              <a:srgbClr val="4B98C5">
                <a:alpha val="100000"/>
              </a:srgbClr>
            </a:solidFill>
            <a:ln w="9525" cap="rnd">
              <a:solidFill>
                <a:srgbClr val="4B98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rc246">
              <a:extLst>
                <a:ext uri="{FF2B5EF4-FFF2-40B4-BE49-F238E27FC236}">
                  <a16:creationId xmlns:a16="http://schemas.microsoft.com/office/drawing/2014/main" id="{BC608AAB-7FBF-4C26-818D-829ADA956FDB}"/>
                </a:ext>
              </a:extLst>
            </p:cNvPr>
            <p:cNvSpPr/>
            <p:nvPr/>
          </p:nvSpPr>
          <p:spPr>
            <a:xfrm>
              <a:off x="6956129" y="2546160"/>
              <a:ext cx="144010" cy="21540"/>
            </a:xfrm>
            <a:prstGeom prst="rect">
              <a:avLst/>
            </a:prstGeom>
            <a:solidFill>
              <a:srgbClr val="4796C4">
                <a:alpha val="100000"/>
              </a:srgbClr>
            </a:solidFill>
            <a:ln w="9525" cap="rnd">
              <a:solidFill>
                <a:srgbClr val="4796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rc247">
              <a:extLst>
                <a:ext uri="{FF2B5EF4-FFF2-40B4-BE49-F238E27FC236}">
                  <a16:creationId xmlns:a16="http://schemas.microsoft.com/office/drawing/2014/main" id="{0B04D942-6932-443B-8CE5-CCDF47D7B34C}"/>
                </a:ext>
              </a:extLst>
            </p:cNvPr>
            <p:cNvSpPr/>
            <p:nvPr/>
          </p:nvSpPr>
          <p:spPr>
            <a:xfrm>
              <a:off x="6956129" y="2524620"/>
              <a:ext cx="144010" cy="21540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rc248">
              <a:extLst>
                <a:ext uri="{FF2B5EF4-FFF2-40B4-BE49-F238E27FC236}">
                  <a16:creationId xmlns:a16="http://schemas.microsoft.com/office/drawing/2014/main" id="{4D2948F1-82FA-49C2-8EDC-0186E3B4C0FE}"/>
                </a:ext>
              </a:extLst>
            </p:cNvPr>
            <p:cNvSpPr/>
            <p:nvPr/>
          </p:nvSpPr>
          <p:spPr>
            <a:xfrm>
              <a:off x="6956129" y="2503080"/>
              <a:ext cx="144010" cy="21540"/>
            </a:xfrm>
            <a:prstGeom prst="rect">
              <a:avLst/>
            </a:prstGeom>
            <a:solidFill>
              <a:srgbClr val="4191C2">
                <a:alpha val="100000"/>
              </a:srgbClr>
            </a:solidFill>
            <a:ln w="9525" cap="rnd">
              <a:solidFill>
                <a:srgbClr val="4191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rc249">
              <a:extLst>
                <a:ext uri="{FF2B5EF4-FFF2-40B4-BE49-F238E27FC236}">
                  <a16:creationId xmlns:a16="http://schemas.microsoft.com/office/drawing/2014/main" id="{3BE8F217-7FC8-4634-8541-6741B0E54345}"/>
                </a:ext>
              </a:extLst>
            </p:cNvPr>
            <p:cNvSpPr/>
            <p:nvPr/>
          </p:nvSpPr>
          <p:spPr>
            <a:xfrm>
              <a:off x="6956129" y="2481540"/>
              <a:ext cx="144010" cy="21540"/>
            </a:xfrm>
            <a:prstGeom prst="rect">
              <a:avLst/>
            </a:prstGeom>
            <a:solidFill>
              <a:srgbClr val="3F8EC0">
                <a:alpha val="100000"/>
              </a:srgbClr>
            </a:solidFill>
            <a:ln w="9525" cap="rnd">
              <a:solidFill>
                <a:srgbClr val="3F8E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rc250">
              <a:extLst>
                <a:ext uri="{FF2B5EF4-FFF2-40B4-BE49-F238E27FC236}">
                  <a16:creationId xmlns:a16="http://schemas.microsoft.com/office/drawing/2014/main" id="{FE30D9E3-589C-4491-B238-EE7AD2655AEC}"/>
                </a:ext>
              </a:extLst>
            </p:cNvPr>
            <p:cNvSpPr/>
            <p:nvPr/>
          </p:nvSpPr>
          <p:spPr>
            <a:xfrm>
              <a:off x="6956129" y="2460000"/>
              <a:ext cx="144010" cy="21540"/>
            </a:xfrm>
            <a:prstGeom prst="rect">
              <a:avLst/>
            </a:prstGeom>
            <a:solidFill>
              <a:srgbClr val="3E8CBF">
                <a:alpha val="100000"/>
              </a:srgbClr>
            </a:solidFill>
            <a:ln w="9525" cap="rnd">
              <a:solidFill>
                <a:srgbClr val="3E8C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rc251">
              <a:extLst>
                <a:ext uri="{FF2B5EF4-FFF2-40B4-BE49-F238E27FC236}">
                  <a16:creationId xmlns:a16="http://schemas.microsoft.com/office/drawing/2014/main" id="{218A0DD2-EDB8-45CA-A558-BCE94E303512}"/>
                </a:ext>
              </a:extLst>
            </p:cNvPr>
            <p:cNvSpPr/>
            <p:nvPr/>
          </p:nvSpPr>
          <p:spPr>
            <a:xfrm>
              <a:off x="6956129" y="2438460"/>
              <a:ext cx="144010" cy="21540"/>
            </a:xfrm>
            <a:prstGeom prst="rect">
              <a:avLst/>
            </a:prstGeom>
            <a:solidFill>
              <a:srgbClr val="3C8ABE">
                <a:alpha val="100000"/>
              </a:srgbClr>
            </a:solidFill>
            <a:ln w="9525" cap="rnd">
              <a:solidFill>
                <a:srgbClr val="3C8A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rc252">
              <a:extLst>
                <a:ext uri="{FF2B5EF4-FFF2-40B4-BE49-F238E27FC236}">
                  <a16:creationId xmlns:a16="http://schemas.microsoft.com/office/drawing/2014/main" id="{B3FEB532-6C8B-4BC1-A3A5-B987579B89D5}"/>
                </a:ext>
              </a:extLst>
            </p:cNvPr>
            <p:cNvSpPr/>
            <p:nvPr/>
          </p:nvSpPr>
          <p:spPr>
            <a:xfrm>
              <a:off x="6956129" y="2416919"/>
              <a:ext cx="144010" cy="21540"/>
            </a:xfrm>
            <a:prstGeom prst="rect">
              <a:avLst/>
            </a:prstGeom>
            <a:solidFill>
              <a:srgbClr val="3A88BD">
                <a:alpha val="100000"/>
              </a:srgbClr>
            </a:solidFill>
            <a:ln w="9525" cap="rnd">
              <a:solidFill>
                <a:srgbClr val="3A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rc253">
              <a:extLst>
                <a:ext uri="{FF2B5EF4-FFF2-40B4-BE49-F238E27FC236}">
                  <a16:creationId xmlns:a16="http://schemas.microsoft.com/office/drawing/2014/main" id="{6872CBF3-14A8-47F8-88DA-A4E9FAFAD935}"/>
                </a:ext>
              </a:extLst>
            </p:cNvPr>
            <p:cNvSpPr/>
            <p:nvPr/>
          </p:nvSpPr>
          <p:spPr>
            <a:xfrm>
              <a:off x="6956129" y="2395379"/>
              <a:ext cx="144010" cy="21540"/>
            </a:xfrm>
            <a:prstGeom prst="rect">
              <a:avLst/>
            </a:prstGeom>
            <a:solidFill>
              <a:srgbClr val="3985BC">
                <a:alpha val="100000"/>
              </a:srgbClr>
            </a:solidFill>
            <a:ln w="9525" cap="rnd">
              <a:solidFill>
                <a:srgbClr val="3985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rc254">
              <a:extLst>
                <a:ext uri="{FF2B5EF4-FFF2-40B4-BE49-F238E27FC236}">
                  <a16:creationId xmlns:a16="http://schemas.microsoft.com/office/drawing/2014/main" id="{145E1209-B7B3-4AD9-B1F8-FA0363CACC40}"/>
                </a:ext>
              </a:extLst>
            </p:cNvPr>
            <p:cNvSpPr/>
            <p:nvPr/>
          </p:nvSpPr>
          <p:spPr>
            <a:xfrm>
              <a:off x="6956129" y="2373839"/>
              <a:ext cx="144010" cy="21540"/>
            </a:xfrm>
            <a:prstGeom prst="rect">
              <a:avLst/>
            </a:prstGeom>
            <a:solidFill>
              <a:srgbClr val="3783BB">
                <a:alpha val="100000"/>
              </a:srgbClr>
            </a:solidFill>
            <a:ln w="9525" cap="rnd">
              <a:solidFill>
                <a:srgbClr val="3783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rc255">
              <a:extLst>
                <a:ext uri="{FF2B5EF4-FFF2-40B4-BE49-F238E27FC236}">
                  <a16:creationId xmlns:a16="http://schemas.microsoft.com/office/drawing/2014/main" id="{B81260C9-C87E-4879-A8A3-C11066A944BF}"/>
                </a:ext>
              </a:extLst>
            </p:cNvPr>
            <p:cNvSpPr/>
            <p:nvPr/>
          </p:nvSpPr>
          <p:spPr>
            <a:xfrm>
              <a:off x="6956129" y="2352299"/>
              <a:ext cx="144010" cy="21540"/>
            </a:xfrm>
            <a:prstGeom prst="rect">
              <a:avLst/>
            </a:prstGeom>
            <a:solidFill>
              <a:srgbClr val="3581B9">
                <a:alpha val="100000"/>
              </a:srgbClr>
            </a:solidFill>
            <a:ln w="9525" cap="rnd">
              <a:solidFill>
                <a:srgbClr val="3581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rc256">
              <a:extLst>
                <a:ext uri="{FF2B5EF4-FFF2-40B4-BE49-F238E27FC236}">
                  <a16:creationId xmlns:a16="http://schemas.microsoft.com/office/drawing/2014/main" id="{E3CC14C4-0FD8-4386-A462-2BB4EC3446E4}"/>
                </a:ext>
              </a:extLst>
            </p:cNvPr>
            <p:cNvSpPr/>
            <p:nvPr/>
          </p:nvSpPr>
          <p:spPr>
            <a:xfrm>
              <a:off x="6956129" y="2330759"/>
              <a:ext cx="144010" cy="21540"/>
            </a:xfrm>
            <a:prstGeom prst="rect">
              <a:avLst/>
            </a:prstGeom>
            <a:solidFill>
              <a:srgbClr val="337FB8">
                <a:alpha val="100000"/>
              </a:srgbClr>
            </a:solidFill>
            <a:ln w="9525" cap="rnd">
              <a:solidFill>
                <a:srgbClr val="337F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rc257">
              <a:extLst>
                <a:ext uri="{FF2B5EF4-FFF2-40B4-BE49-F238E27FC236}">
                  <a16:creationId xmlns:a16="http://schemas.microsoft.com/office/drawing/2014/main" id="{8F9E3CE8-A51A-44A2-887F-EB9C0D7565B7}"/>
                </a:ext>
              </a:extLst>
            </p:cNvPr>
            <p:cNvSpPr/>
            <p:nvPr/>
          </p:nvSpPr>
          <p:spPr>
            <a:xfrm>
              <a:off x="6956129" y="2309219"/>
              <a:ext cx="144010" cy="21540"/>
            </a:xfrm>
            <a:prstGeom prst="rect">
              <a:avLst/>
            </a:prstGeom>
            <a:solidFill>
              <a:srgbClr val="327CB7">
                <a:alpha val="100000"/>
              </a:srgbClr>
            </a:solidFill>
            <a:ln w="9525" cap="rnd">
              <a:solidFill>
                <a:srgbClr val="327C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rc258">
              <a:extLst>
                <a:ext uri="{FF2B5EF4-FFF2-40B4-BE49-F238E27FC236}">
                  <a16:creationId xmlns:a16="http://schemas.microsoft.com/office/drawing/2014/main" id="{3BE9F42B-8B84-4C02-8B29-D727E73B7D19}"/>
                </a:ext>
              </a:extLst>
            </p:cNvPr>
            <p:cNvSpPr/>
            <p:nvPr/>
          </p:nvSpPr>
          <p:spPr>
            <a:xfrm>
              <a:off x="6956129" y="2287679"/>
              <a:ext cx="144010" cy="21540"/>
            </a:xfrm>
            <a:prstGeom prst="rect">
              <a:avLst/>
            </a:prstGeom>
            <a:solidFill>
              <a:srgbClr val="307AB6">
                <a:alpha val="100000"/>
              </a:srgbClr>
            </a:solidFill>
            <a:ln w="9525" cap="rnd">
              <a:solidFill>
                <a:srgbClr val="307A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rc259">
              <a:extLst>
                <a:ext uri="{FF2B5EF4-FFF2-40B4-BE49-F238E27FC236}">
                  <a16:creationId xmlns:a16="http://schemas.microsoft.com/office/drawing/2014/main" id="{37ED10D3-C119-4C78-84F0-63D3E6EAF26A}"/>
                </a:ext>
              </a:extLst>
            </p:cNvPr>
            <p:cNvSpPr/>
            <p:nvPr/>
          </p:nvSpPr>
          <p:spPr>
            <a:xfrm>
              <a:off x="6956129" y="2266139"/>
              <a:ext cx="144010" cy="21540"/>
            </a:xfrm>
            <a:prstGeom prst="rect">
              <a:avLst/>
            </a:prstGeom>
            <a:solidFill>
              <a:srgbClr val="2E78B5">
                <a:alpha val="100000"/>
              </a:srgbClr>
            </a:solidFill>
            <a:ln w="9525" cap="rnd">
              <a:solidFill>
                <a:srgbClr val="2E7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rc260">
              <a:extLst>
                <a:ext uri="{FF2B5EF4-FFF2-40B4-BE49-F238E27FC236}">
                  <a16:creationId xmlns:a16="http://schemas.microsoft.com/office/drawing/2014/main" id="{4202EF42-317F-4D1C-B003-D3894A4B7338}"/>
                </a:ext>
              </a:extLst>
            </p:cNvPr>
            <p:cNvSpPr/>
            <p:nvPr/>
          </p:nvSpPr>
          <p:spPr>
            <a:xfrm>
              <a:off x="6956129" y="2244599"/>
              <a:ext cx="144010" cy="21540"/>
            </a:xfrm>
            <a:prstGeom prst="rect">
              <a:avLst/>
            </a:prstGeom>
            <a:solidFill>
              <a:srgbClr val="2D76B4">
                <a:alpha val="100000"/>
              </a:srgbClr>
            </a:solidFill>
            <a:ln w="9525" cap="rnd">
              <a:solidFill>
                <a:srgbClr val="2D76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rc261">
              <a:extLst>
                <a:ext uri="{FF2B5EF4-FFF2-40B4-BE49-F238E27FC236}">
                  <a16:creationId xmlns:a16="http://schemas.microsoft.com/office/drawing/2014/main" id="{76CFCFB1-0FE3-49F2-B944-4B2B9FC690BC}"/>
                </a:ext>
              </a:extLst>
            </p:cNvPr>
            <p:cNvSpPr/>
            <p:nvPr/>
          </p:nvSpPr>
          <p:spPr>
            <a:xfrm>
              <a:off x="6956129" y="2223059"/>
              <a:ext cx="144010" cy="21540"/>
            </a:xfrm>
            <a:prstGeom prst="rect">
              <a:avLst/>
            </a:prstGeom>
            <a:solidFill>
              <a:srgbClr val="2B73B3">
                <a:alpha val="100000"/>
              </a:srgbClr>
            </a:solidFill>
            <a:ln w="9525" cap="rnd">
              <a:solidFill>
                <a:srgbClr val="2B7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rc262">
              <a:extLst>
                <a:ext uri="{FF2B5EF4-FFF2-40B4-BE49-F238E27FC236}">
                  <a16:creationId xmlns:a16="http://schemas.microsoft.com/office/drawing/2014/main" id="{17CF969B-B5FA-492B-9DC4-A96C1106AD38}"/>
                </a:ext>
              </a:extLst>
            </p:cNvPr>
            <p:cNvSpPr/>
            <p:nvPr/>
          </p:nvSpPr>
          <p:spPr>
            <a:xfrm>
              <a:off x="6956129" y="2201519"/>
              <a:ext cx="144010" cy="21540"/>
            </a:xfrm>
            <a:prstGeom prst="rect">
              <a:avLst/>
            </a:prstGeom>
            <a:solidFill>
              <a:srgbClr val="2971B1">
                <a:alpha val="100000"/>
              </a:srgbClr>
            </a:solidFill>
            <a:ln w="9525" cap="rnd">
              <a:solidFill>
                <a:srgbClr val="297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rc263">
              <a:extLst>
                <a:ext uri="{FF2B5EF4-FFF2-40B4-BE49-F238E27FC236}">
                  <a16:creationId xmlns:a16="http://schemas.microsoft.com/office/drawing/2014/main" id="{4C5F9B55-F1A0-4B89-A1AF-02DB54D78E1B}"/>
                </a:ext>
              </a:extLst>
            </p:cNvPr>
            <p:cNvSpPr/>
            <p:nvPr/>
          </p:nvSpPr>
          <p:spPr>
            <a:xfrm>
              <a:off x="6956129" y="2179979"/>
              <a:ext cx="144010" cy="21540"/>
            </a:xfrm>
            <a:prstGeom prst="rect">
              <a:avLst/>
            </a:prstGeom>
            <a:solidFill>
              <a:srgbClr val="286FB0">
                <a:alpha val="100000"/>
              </a:srgbClr>
            </a:solidFill>
            <a:ln w="9525" cap="rnd">
              <a:solidFill>
                <a:srgbClr val="286F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rc264">
              <a:extLst>
                <a:ext uri="{FF2B5EF4-FFF2-40B4-BE49-F238E27FC236}">
                  <a16:creationId xmlns:a16="http://schemas.microsoft.com/office/drawing/2014/main" id="{6FDE3F82-3722-4B30-BE05-601CDD513AA3}"/>
                </a:ext>
              </a:extLst>
            </p:cNvPr>
            <p:cNvSpPr/>
            <p:nvPr/>
          </p:nvSpPr>
          <p:spPr>
            <a:xfrm>
              <a:off x="6956129" y="2158439"/>
              <a:ext cx="144010" cy="21540"/>
            </a:xfrm>
            <a:prstGeom prst="rect">
              <a:avLst/>
            </a:prstGeom>
            <a:solidFill>
              <a:srgbClr val="266DAF">
                <a:alpha val="100000"/>
              </a:srgbClr>
            </a:solidFill>
            <a:ln w="9525" cap="rnd">
              <a:solidFill>
                <a:srgbClr val="266D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rc265">
              <a:extLst>
                <a:ext uri="{FF2B5EF4-FFF2-40B4-BE49-F238E27FC236}">
                  <a16:creationId xmlns:a16="http://schemas.microsoft.com/office/drawing/2014/main" id="{196DCE68-814F-4DA0-9432-A0973737ECB4}"/>
                </a:ext>
              </a:extLst>
            </p:cNvPr>
            <p:cNvSpPr/>
            <p:nvPr/>
          </p:nvSpPr>
          <p:spPr>
            <a:xfrm>
              <a:off x="6956129" y="2136899"/>
              <a:ext cx="144010" cy="21540"/>
            </a:xfrm>
            <a:prstGeom prst="rect">
              <a:avLst/>
            </a:prstGeom>
            <a:solidFill>
              <a:srgbClr val="246AAE">
                <a:alpha val="100000"/>
              </a:srgbClr>
            </a:solidFill>
            <a:ln w="9525" cap="rnd">
              <a:solidFill>
                <a:srgbClr val="246A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rc266">
              <a:extLst>
                <a:ext uri="{FF2B5EF4-FFF2-40B4-BE49-F238E27FC236}">
                  <a16:creationId xmlns:a16="http://schemas.microsoft.com/office/drawing/2014/main" id="{1543BBFD-68DB-47DB-A0F1-710797235DF7}"/>
                </a:ext>
              </a:extLst>
            </p:cNvPr>
            <p:cNvSpPr/>
            <p:nvPr/>
          </p:nvSpPr>
          <p:spPr>
            <a:xfrm>
              <a:off x="6956129" y="2115359"/>
              <a:ext cx="144010" cy="21540"/>
            </a:xfrm>
            <a:prstGeom prst="rect">
              <a:avLst/>
            </a:prstGeom>
            <a:solidFill>
              <a:srgbClr val="2268AD">
                <a:alpha val="100000"/>
              </a:srgbClr>
            </a:solidFill>
            <a:ln w="9525" cap="rnd">
              <a:solidFill>
                <a:srgbClr val="2268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rc267">
              <a:extLst>
                <a:ext uri="{FF2B5EF4-FFF2-40B4-BE49-F238E27FC236}">
                  <a16:creationId xmlns:a16="http://schemas.microsoft.com/office/drawing/2014/main" id="{46E64468-1F3C-457C-8668-0643E471BD35}"/>
                </a:ext>
              </a:extLst>
            </p:cNvPr>
            <p:cNvSpPr/>
            <p:nvPr/>
          </p:nvSpPr>
          <p:spPr>
            <a:xfrm>
              <a:off x="6956129" y="2093819"/>
              <a:ext cx="144010" cy="21540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rc268">
              <a:extLst>
                <a:ext uri="{FF2B5EF4-FFF2-40B4-BE49-F238E27FC236}">
                  <a16:creationId xmlns:a16="http://schemas.microsoft.com/office/drawing/2014/main" id="{A10B5821-D455-4AD3-B898-8212D2E79AC6}"/>
                </a:ext>
              </a:extLst>
            </p:cNvPr>
            <p:cNvSpPr/>
            <p:nvPr/>
          </p:nvSpPr>
          <p:spPr>
            <a:xfrm>
              <a:off x="6956129" y="2072278"/>
              <a:ext cx="144010" cy="21540"/>
            </a:xfrm>
            <a:prstGeom prst="rect">
              <a:avLst/>
            </a:prstGeom>
            <a:solidFill>
              <a:srgbClr val="1F63A8">
                <a:alpha val="100000"/>
              </a:srgbClr>
            </a:solidFill>
            <a:ln w="9525" cap="rnd">
              <a:solidFill>
                <a:srgbClr val="1F63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rc269">
              <a:extLst>
                <a:ext uri="{FF2B5EF4-FFF2-40B4-BE49-F238E27FC236}">
                  <a16:creationId xmlns:a16="http://schemas.microsoft.com/office/drawing/2014/main" id="{12F7D562-0E83-4501-ADAA-0F6F1440FADB}"/>
                </a:ext>
              </a:extLst>
            </p:cNvPr>
            <p:cNvSpPr/>
            <p:nvPr/>
          </p:nvSpPr>
          <p:spPr>
            <a:xfrm>
              <a:off x="6956129" y="2050738"/>
              <a:ext cx="144010" cy="21540"/>
            </a:xfrm>
            <a:prstGeom prst="rect">
              <a:avLst/>
            </a:prstGeom>
            <a:solidFill>
              <a:srgbClr val="1E60A4">
                <a:alpha val="100000"/>
              </a:srgbClr>
            </a:solidFill>
            <a:ln w="9525" cap="rnd">
              <a:solidFill>
                <a:srgbClr val="1E60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rc270">
              <a:extLst>
                <a:ext uri="{FF2B5EF4-FFF2-40B4-BE49-F238E27FC236}">
                  <a16:creationId xmlns:a16="http://schemas.microsoft.com/office/drawing/2014/main" id="{7059BF10-1766-4CA5-9151-3653C557AFC6}"/>
                </a:ext>
              </a:extLst>
            </p:cNvPr>
            <p:cNvSpPr/>
            <p:nvPr/>
          </p:nvSpPr>
          <p:spPr>
            <a:xfrm>
              <a:off x="6956129" y="2029198"/>
              <a:ext cx="144010" cy="21540"/>
            </a:xfrm>
            <a:prstGeom prst="rect">
              <a:avLst/>
            </a:prstGeom>
            <a:solidFill>
              <a:srgbClr val="1C5EA1">
                <a:alpha val="100000"/>
              </a:srgbClr>
            </a:solidFill>
            <a:ln w="9525" cap="rnd">
              <a:solidFill>
                <a:srgbClr val="1C5E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rc271">
              <a:extLst>
                <a:ext uri="{FF2B5EF4-FFF2-40B4-BE49-F238E27FC236}">
                  <a16:creationId xmlns:a16="http://schemas.microsoft.com/office/drawing/2014/main" id="{0664202B-9B19-4079-9E0A-4ACEC3E855DB}"/>
                </a:ext>
              </a:extLst>
            </p:cNvPr>
            <p:cNvSpPr/>
            <p:nvPr/>
          </p:nvSpPr>
          <p:spPr>
            <a:xfrm>
              <a:off x="6956129" y="2007658"/>
              <a:ext cx="144010" cy="21540"/>
            </a:xfrm>
            <a:prstGeom prst="rect">
              <a:avLst/>
            </a:prstGeom>
            <a:solidFill>
              <a:srgbClr val="1B5B9D">
                <a:alpha val="100000"/>
              </a:srgbClr>
            </a:solidFill>
            <a:ln w="9525" cap="rnd">
              <a:solidFill>
                <a:srgbClr val="1B5B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rc272">
              <a:extLst>
                <a:ext uri="{FF2B5EF4-FFF2-40B4-BE49-F238E27FC236}">
                  <a16:creationId xmlns:a16="http://schemas.microsoft.com/office/drawing/2014/main" id="{3143DE01-FABB-4C70-ACB5-B7B8F6ABB69E}"/>
                </a:ext>
              </a:extLst>
            </p:cNvPr>
            <p:cNvSpPr/>
            <p:nvPr/>
          </p:nvSpPr>
          <p:spPr>
            <a:xfrm>
              <a:off x="6956129" y="1986118"/>
              <a:ext cx="144010" cy="21540"/>
            </a:xfrm>
            <a:prstGeom prst="rect">
              <a:avLst/>
            </a:prstGeom>
            <a:solidFill>
              <a:srgbClr val="1A5899">
                <a:alpha val="100000"/>
              </a:srgbClr>
            </a:solidFill>
            <a:ln w="9525" cap="rnd">
              <a:solidFill>
                <a:srgbClr val="1A58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rc273">
              <a:extLst>
                <a:ext uri="{FF2B5EF4-FFF2-40B4-BE49-F238E27FC236}">
                  <a16:creationId xmlns:a16="http://schemas.microsoft.com/office/drawing/2014/main" id="{36501837-A343-4086-8891-8E8910AD43CF}"/>
                </a:ext>
              </a:extLst>
            </p:cNvPr>
            <p:cNvSpPr/>
            <p:nvPr/>
          </p:nvSpPr>
          <p:spPr>
            <a:xfrm>
              <a:off x="6956129" y="1964578"/>
              <a:ext cx="144010" cy="21540"/>
            </a:xfrm>
            <a:prstGeom prst="rect">
              <a:avLst/>
            </a:prstGeom>
            <a:solidFill>
              <a:srgbClr val="185595">
                <a:alpha val="100000"/>
              </a:srgbClr>
            </a:solidFill>
            <a:ln w="9525" cap="rnd">
              <a:solidFill>
                <a:srgbClr val="1855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rc274">
              <a:extLst>
                <a:ext uri="{FF2B5EF4-FFF2-40B4-BE49-F238E27FC236}">
                  <a16:creationId xmlns:a16="http://schemas.microsoft.com/office/drawing/2014/main" id="{AA40B804-7AC0-4852-A8BA-6F5F67E3DB7A}"/>
                </a:ext>
              </a:extLst>
            </p:cNvPr>
            <p:cNvSpPr/>
            <p:nvPr/>
          </p:nvSpPr>
          <p:spPr>
            <a:xfrm>
              <a:off x="6956129" y="1943038"/>
              <a:ext cx="144010" cy="21540"/>
            </a:xfrm>
            <a:prstGeom prst="rect">
              <a:avLst/>
            </a:prstGeom>
            <a:solidFill>
              <a:srgbClr val="175391">
                <a:alpha val="100000"/>
              </a:srgbClr>
            </a:solidFill>
            <a:ln w="9525" cap="rnd">
              <a:solidFill>
                <a:srgbClr val="1753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rc275">
              <a:extLst>
                <a:ext uri="{FF2B5EF4-FFF2-40B4-BE49-F238E27FC236}">
                  <a16:creationId xmlns:a16="http://schemas.microsoft.com/office/drawing/2014/main" id="{56FC55C5-01A8-465B-8AC0-E5605D01CAF4}"/>
                </a:ext>
              </a:extLst>
            </p:cNvPr>
            <p:cNvSpPr/>
            <p:nvPr/>
          </p:nvSpPr>
          <p:spPr>
            <a:xfrm>
              <a:off x="6956129" y="1921498"/>
              <a:ext cx="144010" cy="21540"/>
            </a:xfrm>
            <a:prstGeom prst="rect">
              <a:avLst/>
            </a:prstGeom>
            <a:solidFill>
              <a:srgbClr val="15508E">
                <a:alpha val="100000"/>
              </a:srgbClr>
            </a:solidFill>
            <a:ln w="9525" cap="rnd">
              <a:solidFill>
                <a:srgbClr val="155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rc276">
              <a:extLst>
                <a:ext uri="{FF2B5EF4-FFF2-40B4-BE49-F238E27FC236}">
                  <a16:creationId xmlns:a16="http://schemas.microsoft.com/office/drawing/2014/main" id="{314B75C1-B3BF-4C7F-947D-36FDE5075A4C}"/>
                </a:ext>
              </a:extLst>
            </p:cNvPr>
            <p:cNvSpPr/>
            <p:nvPr/>
          </p:nvSpPr>
          <p:spPr>
            <a:xfrm>
              <a:off x="6956129" y="1899958"/>
              <a:ext cx="144010" cy="21540"/>
            </a:xfrm>
            <a:prstGeom prst="rect">
              <a:avLst/>
            </a:prstGeom>
            <a:solidFill>
              <a:srgbClr val="144D8A">
                <a:alpha val="100000"/>
              </a:srgbClr>
            </a:solidFill>
            <a:ln w="9525" cap="rnd">
              <a:solidFill>
                <a:srgbClr val="144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rc277">
              <a:extLst>
                <a:ext uri="{FF2B5EF4-FFF2-40B4-BE49-F238E27FC236}">
                  <a16:creationId xmlns:a16="http://schemas.microsoft.com/office/drawing/2014/main" id="{C3A9CEA5-22A7-4E80-9588-3D3F4134394C}"/>
                </a:ext>
              </a:extLst>
            </p:cNvPr>
            <p:cNvSpPr/>
            <p:nvPr/>
          </p:nvSpPr>
          <p:spPr>
            <a:xfrm>
              <a:off x="6956129" y="1878418"/>
              <a:ext cx="144010" cy="21540"/>
            </a:xfrm>
            <a:prstGeom prst="rect">
              <a:avLst/>
            </a:prstGeom>
            <a:solidFill>
              <a:srgbClr val="134B86">
                <a:alpha val="100000"/>
              </a:srgbClr>
            </a:solidFill>
            <a:ln w="9525" cap="rnd">
              <a:solidFill>
                <a:srgbClr val="134B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rc278">
              <a:extLst>
                <a:ext uri="{FF2B5EF4-FFF2-40B4-BE49-F238E27FC236}">
                  <a16:creationId xmlns:a16="http://schemas.microsoft.com/office/drawing/2014/main" id="{16AA79E5-3F2D-4439-A4AA-9A1BF50AA12A}"/>
                </a:ext>
              </a:extLst>
            </p:cNvPr>
            <p:cNvSpPr/>
            <p:nvPr/>
          </p:nvSpPr>
          <p:spPr>
            <a:xfrm>
              <a:off x="6956129" y="1856878"/>
              <a:ext cx="144010" cy="21540"/>
            </a:xfrm>
            <a:prstGeom prst="rect">
              <a:avLst/>
            </a:prstGeom>
            <a:solidFill>
              <a:srgbClr val="114882">
                <a:alpha val="100000"/>
              </a:srgbClr>
            </a:solidFill>
            <a:ln w="9525" cap="rnd">
              <a:solidFill>
                <a:srgbClr val="1148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rc279">
              <a:extLst>
                <a:ext uri="{FF2B5EF4-FFF2-40B4-BE49-F238E27FC236}">
                  <a16:creationId xmlns:a16="http://schemas.microsoft.com/office/drawing/2014/main" id="{5ED2A1D0-A9A8-485D-BA82-1ABA0B9B7E3C}"/>
                </a:ext>
              </a:extLst>
            </p:cNvPr>
            <p:cNvSpPr/>
            <p:nvPr/>
          </p:nvSpPr>
          <p:spPr>
            <a:xfrm>
              <a:off x="6956129" y="1835338"/>
              <a:ext cx="144010" cy="21540"/>
            </a:xfrm>
            <a:prstGeom prst="rect">
              <a:avLst/>
            </a:prstGeom>
            <a:solidFill>
              <a:srgbClr val="10457F">
                <a:alpha val="100000"/>
              </a:srgbClr>
            </a:solidFill>
            <a:ln w="9525" cap="rnd">
              <a:solidFill>
                <a:srgbClr val="1045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rc280">
              <a:extLst>
                <a:ext uri="{FF2B5EF4-FFF2-40B4-BE49-F238E27FC236}">
                  <a16:creationId xmlns:a16="http://schemas.microsoft.com/office/drawing/2014/main" id="{501CFD0A-3392-451E-9D64-F9DD83FC1F26}"/>
                </a:ext>
              </a:extLst>
            </p:cNvPr>
            <p:cNvSpPr/>
            <p:nvPr/>
          </p:nvSpPr>
          <p:spPr>
            <a:xfrm>
              <a:off x="6956129" y="1813798"/>
              <a:ext cx="144010" cy="21540"/>
            </a:xfrm>
            <a:prstGeom prst="rect">
              <a:avLst/>
            </a:prstGeom>
            <a:solidFill>
              <a:srgbClr val="0E427B">
                <a:alpha val="100000"/>
              </a:srgbClr>
            </a:solidFill>
            <a:ln w="9525" cap="rnd">
              <a:solidFill>
                <a:srgbClr val="0E42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rc281">
              <a:extLst>
                <a:ext uri="{FF2B5EF4-FFF2-40B4-BE49-F238E27FC236}">
                  <a16:creationId xmlns:a16="http://schemas.microsoft.com/office/drawing/2014/main" id="{46A5C5A9-369D-465D-95B4-AA25CE071BC1}"/>
                </a:ext>
              </a:extLst>
            </p:cNvPr>
            <p:cNvSpPr/>
            <p:nvPr/>
          </p:nvSpPr>
          <p:spPr>
            <a:xfrm>
              <a:off x="6956129" y="1792258"/>
              <a:ext cx="144010" cy="21540"/>
            </a:xfrm>
            <a:prstGeom prst="rect">
              <a:avLst/>
            </a:prstGeom>
            <a:solidFill>
              <a:srgbClr val="0D4077">
                <a:alpha val="100000"/>
              </a:srgbClr>
            </a:solidFill>
            <a:ln w="9525" cap="rnd">
              <a:solidFill>
                <a:srgbClr val="0D40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rc282">
              <a:extLst>
                <a:ext uri="{FF2B5EF4-FFF2-40B4-BE49-F238E27FC236}">
                  <a16:creationId xmlns:a16="http://schemas.microsoft.com/office/drawing/2014/main" id="{753DCE1B-A0BC-49A3-B3B9-C55B138F6ABB}"/>
                </a:ext>
              </a:extLst>
            </p:cNvPr>
            <p:cNvSpPr/>
            <p:nvPr/>
          </p:nvSpPr>
          <p:spPr>
            <a:xfrm>
              <a:off x="6956129" y="1770718"/>
              <a:ext cx="144010" cy="21540"/>
            </a:xfrm>
            <a:prstGeom prst="rect">
              <a:avLst/>
            </a:prstGeom>
            <a:solidFill>
              <a:srgbClr val="0C3D73">
                <a:alpha val="100000"/>
              </a:srgbClr>
            </a:solidFill>
            <a:ln w="9525" cap="rnd">
              <a:solidFill>
                <a:srgbClr val="0C3D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rc283">
              <a:extLst>
                <a:ext uri="{FF2B5EF4-FFF2-40B4-BE49-F238E27FC236}">
                  <a16:creationId xmlns:a16="http://schemas.microsoft.com/office/drawing/2014/main" id="{54413A44-2EB3-4BF0-BD88-C405241755EB}"/>
                </a:ext>
              </a:extLst>
            </p:cNvPr>
            <p:cNvSpPr/>
            <p:nvPr/>
          </p:nvSpPr>
          <p:spPr>
            <a:xfrm>
              <a:off x="6956129" y="1749177"/>
              <a:ext cx="144010" cy="21540"/>
            </a:xfrm>
            <a:prstGeom prst="rect">
              <a:avLst/>
            </a:prstGeom>
            <a:solidFill>
              <a:srgbClr val="0A3A70">
                <a:alpha val="100000"/>
              </a:srgbClr>
            </a:solidFill>
            <a:ln w="9525" cap="rnd">
              <a:solidFill>
                <a:srgbClr val="0A3A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rc284">
              <a:extLst>
                <a:ext uri="{FF2B5EF4-FFF2-40B4-BE49-F238E27FC236}">
                  <a16:creationId xmlns:a16="http://schemas.microsoft.com/office/drawing/2014/main" id="{3FD95EC6-26D3-49E3-8F32-0B6B75D85C65}"/>
                </a:ext>
              </a:extLst>
            </p:cNvPr>
            <p:cNvSpPr/>
            <p:nvPr/>
          </p:nvSpPr>
          <p:spPr>
            <a:xfrm>
              <a:off x="6956129" y="1727637"/>
              <a:ext cx="144010" cy="21540"/>
            </a:xfrm>
            <a:prstGeom prst="rect">
              <a:avLst/>
            </a:prstGeom>
            <a:solidFill>
              <a:srgbClr val="09386C">
                <a:alpha val="100000"/>
              </a:srgbClr>
            </a:solidFill>
            <a:ln w="9525" cap="rnd">
              <a:solidFill>
                <a:srgbClr val="0938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rc285">
              <a:extLst>
                <a:ext uri="{FF2B5EF4-FFF2-40B4-BE49-F238E27FC236}">
                  <a16:creationId xmlns:a16="http://schemas.microsoft.com/office/drawing/2014/main" id="{3D66073F-0E86-4CA1-A324-4A695EF433DF}"/>
                </a:ext>
              </a:extLst>
            </p:cNvPr>
            <p:cNvSpPr/>
            <p:nvPr/>
          </p:nvSpPr>
          <p:spPr>
            <a:xfrm>
              <a:off x="6956129" y="1706097"/>
              <a:ext cx="144010" cy="21540"/>
            </a:xfrm>
            <a:prstGeom prst="rect">
              <a:avLst/>
            </a:prstGeom>
            <a:solidFill>
              <a:srgbClr val="073568">
                <a:alpha val="100000"/>
              </a:srgbClr>
            </a:solidFill>
            <a:ln w="9525" cap="rnd">
              <a:solidFill>
                <a:srgbClr val="0735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rc286">
              <a:extLst>
                <a:ext uri="{FF2B5EF4-FFF2-40B4-BE49-F238E27FC236}">
                  <a16:creationId xmlns:a16="http://schemas.microsoft.com/office/drawing/2014/main" id="{B8B76EC8-A531-4E60-A182-F5D62BB178FC}"/>
                </a:ext>
              </a:extLst>
            </p:cNvPr>
            <p:cNvSpPr/>
            <p:nvPr/>
          </p:nvSpPr>
          <p:spPr>
            <a:xfrm>
              <a:off x="6956129" y="1684557"/>
              <a:ext cx="144010" cy="21540"/>
            </a:xfrm>
            <a:prstGeom prst="rect">
              <a:avLst/>
            </a:prstGeom>
            <a:solidFill>
              <a:srgbClr val="063264">
                <a:alpha val="100000"/>
              </a:srgbClr>
            </a:solidFill>
            <a:ln w="9525" cap="rnd">
              <a:solidFill>
                <a:srgbClr val="0632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rc287">
              <a:extLst>
                <a:ext uri="{FF2B5EF4-FFF2-40B4-BE49-F238E27FC236}">
                  <a16:creationId xmlns:a16="http://schemas.microsoft.com/office/drawing/2014/main" id="{34C6F98D-AA50-4E41-9189-A9B10D532613}"/>
                </a:ext>
              </a:extLst>
            </p:cNvPr>
            <p:cNvSpPr/>
            <p:nvPr/>
          </p:nvSpPr>
          <p:spPr>
            <a:xfrm>
              <a:off x="6956129" y="1663017"/>
              <a:ext cx="144010" cy="21540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rc288">
              <a:extLst>
                <a:ext uri="{FF2B5EF4-FFF2-40B4-BE49-F238E27FC236}">
                  <a16:creationId xmlns:a16="http://schemas.microsoft.com/office/drawing/2014/main" id="{80FDAF46-B589-4977-B362-961781367EF2}"/>
                </a:ext>
              </a:extLst>
            </p:cNvPr>
            <p:cNvSpPr/>
            <p:nvPr/>
          </p:nvSpPr>
          <p:spPr>
            <a:xfrm>
              <a:off x="6956129" y="1663017"/>
              <a:ext cx="144010" cy="430801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l289">
              <a:extLst>
                <a:ext uri="{FF2B5EF4-FFF2-40B4-BE49-F238E27FC236}">
                  <a16:creationId xmlns:a16="http://schemas.microsoft.com/office/drawing/2014/main" id="{34FB4E75-AC9B-4AA1-942D-441AC9755A1A}"/>
                </a:ext>
              </a:extLst>
            </p:cNvPr>
            <p:cNvSpPr/>
            <p:nvPr/>
          </p:nvSpPr>
          <p:spPr>
            <a:xfrm>
              <a:off x="7100139" y="5971030"/>
              <a:ext cx="28802" cy="0"/>
            </a:xfrm>
            <a:custGeom>
              <a:avLst/>
              <a:gdLst/>
              <a:ahLst/>
              <a:cxnLst/>
              <a:rect l="0" t="0" r="0" b="0"/>
              <a:pathLst>
                <a:path w="28802">
                  <a:moveTo>
                    <a:pt x="0" y="0"/>
                  </a:moveTo>
                  <a:lnTo>
                    <a:pt x="288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l290">
              <a:extLst>
                <a:ext uri="{FF2B5EF4-FFF2-40B4-BE49-F238E27FC236}">
                  <a16:creationId xmlns:a16="http://schemas.microsoft.com/office/drawing/2014/main" id="{CF46FCA6-E610-4FAC-B79F-7FF56AC108CD}"/>
                </a:ext>
              </a:extLst>
            </p:cNvPr>
            <p:cNvSpPr/>
            <p:nvPr/>
          </p:nvSpPr>
          <p:spPr>
            <a:xfrm>
              <a:off x="7100139" y="5540229"/>
              <a:ext cx="28802" cy="0"/>
            </a:xfrm>
            <a:custGeom>
              <a:avLst/>
              <a:gdLst/>
              <a:ahLst/>
              <a:cxnLst/>
              <a:rect l="0" t="0" r="0" b="0"/>
              <a:pathLst>
                <a:path w="28802">
                  <a:moveTo>
                    <a:pt x="0" y="0"/>
                  </a:moveTo>
                  <a:lnTo>
                    <a:pt x="288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l291">
              <a:extLst>
                <a:ext uri="{FF2B5EF4-FFF2-40B4-BE49-F238E27FC236}">
                  <a16:creationId xmlns:a16="http://schemas.microsoft.com/office/drawing/2014/main" id="{986F5535-7A46-4562-8457-179779F463AC}"/>
                </a:ext>
              </a:extLst>
            </p:cNvPr>
            <p:cNvSpPr/>
            <p:nvPr/>
          </p:nvSpPr>
          <p:spPr>
            <a:xfrm>
              <a:off x="7100139" y="5109428"/>
              <a:ext cx="28802" cy="0"/>
            </a:xfrm>
            <a:custGeom>
              <a:avLst/>
              <a:gdLst/>
              <a:ahLst/>
              <a:cxnLst/>
              <a:rect l="0" t="0" r="0" b="0"/>
              <a:pathLst>
                <a:path w="28802">
                  <a:moveTo>
                    <a:pt x="0" y="0"/>
                  </a:moveTo>
                  <a:lnTo>
                    <a:pt x="288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92">
              <a:extLst>
                <a:ext uri="{FF2B5EF4-FFF2-40B4-BE49-F238E27FC236}">
                  <a16:creationId xmlns:a16="http://schemas.microsoft.com/office/drawing/2014/main" id="{A91D2FE8-71BE-4ED7-9165-5BF692B16DF2}"/>
                </a:ext>
              </a:extLst>
            </p:cNvPr>
            <p:cNvSpPr/>
            <p:nvPr/>
          </p:nvSpPr>
          <p:spPr>
            <a:xfrm>
              <a:off x="7100139" y="4678626"/>
              <a:ext cx="28802" cy="0"/>
            </a:xfrm>
            <a:custGeom>
              <a:avLst/>
              <a:gdLst/>
              <a:ahLst/>
              <a:cxnLst/>
              <a:rect l="0" t="0" r="0" b="0"/>
              <a:pathLst>
                <a:path w="28802">
                  <a:moveTo>
                    <a:pt x="0" y="0"/>
                  </a:moveTo>
                  <a:lnTo>
                    <a:pt x="288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l293">
              <a:extLst>
                <a:ext uri="{FF2B5EF4-FFF2-40B4-BE49-F238E27FC236}">
                  <a16:creationId xmlns:a16="http://schemas.microsoft.com/office/drawing/2014/main" id="{95197307-02BF-4DA8-A353-F0262184F53E}"/>
                </a:ext>
              </a:extLst>
            </p:cNvPr>
            <p:cNvSpPr/>
            <p:nvPr/>
          </p:nvSpPr>
          <p:spPr>
            <a:xfrm>
              <a:off x="7100139" y="4247825"/>
              <a:ext cx="28802" cy="0"/>
            </a:xfrm>
            <a:custGeom>
              <a:avLst/>
              <a:gdLst/>
              <a:ahLst/>
              <a:cxnLst/>
              <a:rect l="0" t="0" r="0" b="0"/>
              <a:pathLst>
                <a:path w="28802">
                  <a:moveTo>
                    <a:pt x="0" y="0"/>
                  </a:moveTo>
                  <a:lnTo>
                    <a:pt x="288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l294">
              <a:extLst>
                <a:ext uri="{FF2B5EF4-FFF2-40B4-BE49-F238E27FC236}">
                  <a16:creationId xmlns:a16="http://schemas.microsoft.com/office/drawing/2014/main" id="{B324FBA8-E2F1-43A0-9283-419CCADAF08D}"/>
                </a:ext>
              </a:extLst>
            </p:cNvPr>
            <p:cNvSpPr/>
            <p:nvPr/>
          </p:nvSpPr>
          <p:spPr>
            <a:xfrm>
              <a:off x="7100139" y="3817024"/>
              <a:ext cx="28802" cy="0"/>
            </a:xfrm>
            <a:custGeom>
              <a:avLst/>
              <a:gdLst/>
              <a:ahLst/>
              <a:cxnLst/>
              <a:rect l="0" t="0" r="0" b="0"/>
              <a:pathLst>
                <a:path w="28802">
                  <a:moveTo>
                    <a:pt x="0" y="0"/>
                  </a:moveTo>
                  <a:lnTo>
                    <a:pt x="288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l295">
              <a:extLst>
                <a:ext uri="{FF2B5EF4-FFF2-40B4-BE49-F238E27FC236}">
                  <a16:creationId xmlns:a16="http://schemas.microsoft.com/office/drawing/2014/main" id="{AE14F880-D9F7-4470-9463-4A266539824B}"/>
                </a:ext>
              </a:extLst>
            </p:cNvPr>
            <p:cNvSpPr/>
            <p:nvPr/>
          </p:nvSpPr>
          <p:spPr>
            <a:xfrm>
              <a:off x="7100139" y="3386222"/>
              <a:ext cx="28802" cy="0"/>
            </a:xfrm>
            <a:custGeom>
              <a:avLst/>
              <a:gdLst/>
              <a:ahLst/>
              <a:cxnLst/>
              <a:rect l="0" t="0" r="0" b="0"/>
              <a:pathLst>
                <a:path w="28802">
                  <a:moveTo>
                    <a:pt x="0" y="0"/>
                  </a:moveTo>
                  <a:lnTo>
                    <a:pt x="288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l296">
              <a:extLst>
                <a:ext uri="{FF2B5EF4-FFF2-40B4-BE49-F238E27FC236}">
                  <a16:creationId xmlns:a16="http://schemas.microsoft.com/office/drawing/2014/main" id="{D2C360D9-8B64-42D7-88FE-CC85EBDF0AC9}"/>
                </a:ext>
              </a:extLst>
            </p:cNvPr>
            <p:cNvSpPr/>
            <p:nvPr/>
          </p:nvSpPr>
          <p:spPr>
            <a:xfrm>
              <a:off x="7100139" y="2955421"/>
              <a:ext cx="28802" cy="0"/>
            </a:xfrm>
            <a:custGeom>
              <a:avLst/>
              <a:gdLst/>
              <a:ahLst/>
              <a:cxnLst/>
              <a:rect l="0" t="0" r="0" b="0"/>
              <a:pathLst>
                <a:path w="28802">
                  <a:moveTo>
                    <a:pt x="0" y="0"/>
                  </a:moveTo>
                  <a:lnTo>
                    <a:pt x="288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l297">
              <a:extLst>
                <a:ext uri="{FF2B5EF4-FFF2-40B4-BE49-F238E27FC236}">
                  <a16:creationId xmlns:a16="http://schemas.microsoft.com/office/drawing/2014/main" id="{7AD90C3D-8A77-4D53-9F9C-A4DBD34487C1}"/>
                </a:ext>
              </a:extLst>
            </p:cNvPr>
            <p:cNvSpPr/>
            <p:nvPr/>
          </p:nvSpPr>
          <p:spPr>
            <a:xfrm>
              <a:off x="7100139" y="2524620"/>
              <a:ext cx="28802" cy="0"/>
            </a:xfrm>
            <a:custGeom>
              <a:avLst/>
              <a:gdLst/>
              <a:ahLst/>
              <a:cxnLst/>
              <a:rect l="0" t="0" r="0" b="0"/>
              <a:pathLst>
                <a:path w="28802">
                  <a:moveTo>
                    <a:pt x="0" y="0"/>
                  </a:moveTo>
                  <a:lnTo>
                    <a:pt x="288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298">
              <a:extLst>
                <a:ext uri="{FF2B5EF4-FFF2-40B4-BE49-F238E27FC236}">
                  <a16:creationId xmlns:a16="http://schemas.microsoft.com/office/drawing/2014/main" id="{102EBEE2-DA06-4E2A-85FA-3FA1150401CD}"/>
                </a:ext>
              </a:extLst>
            </p:cNvPr>
            <p:cNvSpPr/>
            <p:nvPr/>
          </p:nvSpPr>
          <p:spPr>
            <a:xfrm>
              <a:off x="7100139" y="2093819"/>
              <a:ext cx="28802" cy="0"/>
            </a:xfrm>
            <a:custGeom>
              <a:avLst/>
              <a:gdLst/>
              <a:ahLst/>
              <a:cxnLst/>
              <a:rect l="0" t="0" r="0" b="0"/>
              <a:pathLst>
                <a:path w="28802">
                  <a:moveTo>
                    <a:pt x="0" y="0"/>
                  </a:moveTo>
                  <a:lnTo>
                    <a:pt x="288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l299">
              <a:extLst>
                <a:ext uri="{FF2B5EF4-FFF2-40B4-BE49-F238E27FC236}">
                  <a16:creationId xmlns:a16="http://schemas.microsoft.com/office/drawing/2014/main" id="{2801DBC9-FE04-4F9C-B616-BA8A55BCA79A}"/>
                </a:ext>
              </a:extLst>
            </p:cNvPr>
            <p:cNvSpPr/>
            <p:nvPr/>
          </p:nvSpPr>
          <p:spPr>
            <a:xfrm>
              <a:off x="7100139" y="1663017"/>
              <a:ext cx="28802" cy="0"/>
            </a:xfrm>
            <a:custGeom>
              <a:avLst/>
              <a:gdLst/>
              <a:ahLst/>
              <a:cxnLst/>
              <a:rect l="0" t="0" r="0" b="0"/>
              <a:pathLst>
                <a:path w="28802">
                  <a:moveTo>
                    <a:pt x="0" y="0"/>
                  </a:moveTo>
                  <a:lnTo>
                    <a:pt x="288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tx300">
              <a:extLst>
                <a:ext uri="{FF2B5EF4-FFF2-40B4-BE49-F238E27FC236}">
                  <a16:creationId xmlns:a16="http://schemas.microsoft.com/office/drawing/2014/main" id="{1A266918-9F8C-4695-8A05-62D07020F186}"/>
                </a:ext>
              </a:extLst>
            </p:cNvPr>
            <p:cNvSpPr/>
            <p:nvPr/>
          </p:nvSpPr>
          <p:spPr>
            <a:xfrm>
              <a:off x="7228350" y="5927215"/>
              <a:ext cx="1084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03" name="tx301">
              <a:extLst>
                <a:ext uri="{FF2B5EF4-FFF2-40B4-BE49-F238E27FC236}">
                  <a16:creationId xmlns:a16="http://schemas.microsoft.com/office/drawing/2014/main" id="{4CA2092E-3157-4623-A89C-C575878883FF}"/>
                </a:ext>
              </a:extLst>
            </p:cNvPr>
            <p:cNvSpPr/>
            <p:nvPr/>
          </p:nvSpPr>
          <p:spPr>
            <a:xfrm>
              <a:off x="7177510" y="5494181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304" name="tx302">
              <a:extLst>
                <a:ext uri="{FF2B5EF4-FFF2-40B4-BE49-F238E27FC236}">
                  <a16:creationId xmlns:a16="http://schemas.microsoft.com/office/drawing/2014/main" id="{6622A291-2D5F-4E6D-A15B-A39154C5EF35}"/>
                </a:ext>
              </a:extLst>
            </p:cNvPr>
            <p:cNvSpPr/>
            <p:nvPr/>
          </p:nvSpPr>
          <p:spPr>
            <a:xfrm>
              <a:off x="7177510" y="5063380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305" name="tx303">
              <a:extLst>
                <a:ext uri="{FF2B5EF4-FFF2-40B4-BE49-F238E27FC236}">
                  <a16:creationId xmlns:a16="http://schemas.microsoft.com/office/drawing/2014/main" id="{CEE52D00-CB1B-4E5A-B4F8-5F2C0824444E}"/>
                </a:ext>
              </a:extLst>
            </p:cNvPr>
            <p:cNvSpPr/>
            <p:nvPr/>
          </p:nvSpPr>
          <p:spPr>
            <a:xfrm>
              <a:off x="7177510" y="4632579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306" name="tx304">
              <a:extLst>
                <a:ext uri="{FF2B5EF4-FFF2-40B4-BE49-F238E27FC236}">
                  <a16:creationId xmlns:a16="http://schemas.microsoft.com/office/drawing/2014/main" id="{C6A719D6-B0A1-4DAC-93C4-F27F2C935518}"/>
                </a:ext>
              </a:extLst>
            </p:cNvPr>
            <p:cNvSpPr/>
            <p:nvPr/>
          </p:nvSpPr>
          <p:spPr>
            <a:xfrm>
              <a:off x="7177510" y="4201778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07" name="tx305">
              <a:extLst>
                <a:ext uri="{FF2B5EF4-FFF2-40B4-BE49-F238E27FC236}">
                  <a16:creationId xmlns:a16="http://schemas.microsoft.com/office/drawing/2014/main" id="{250ADA56-16EC-4B99-B267-44AED7A69AA2}"/>
                </a:ext>
              </a:extLst>
            </p:cNvPr>
            <p:cNvSpPr/>
            <p:nvPr/>
          </p:nvSpPr>
          <p:spPr>
            <a:xfrm>
              <a:off x="7248650" y="3770976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8" name="tx306">
              <a:extLst>
                <a:ext uri="{FF2B5EF4-FFF2-40B4-BE49-F238E27FC236}">
                  <a16:creationId xmlns:a16="http://schemas.microsoft.com/office/drawing/2014/main" id="{747117C6-5983-4858-8A11-294BB77DE4B4}"/>
                </a:ext>
              </a:extLst>
            </p:cNvPr>
            <p:cNvSpPr/>
            <p:nvPr/>
          </p:nvSpPr>
          <p:spPr>
            <a:xfrm>
              <a:off x="7197810" y="3340175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09" name="tx307">
              <a:extLst>
                <a:ext uri="{FF2B5EF4-FFF2-40B4-BE49-F238E27FC236}">
                  <a16:creationId xmlns:a16="http://schemas.microsoft.com/office/drawing/2014/main" id="{F486A916-2D25-47C7-A912-1649E4F1BE0A}"/>
                </a:ext>
              </a:extLst>
            </p:cNvPr>
            <p:cNvSpPr/>
            <p:nvPr/>
          </p:nvSpPr>
          <p:spPr>
            <a:xfrm>
              <a:off x="7197810" y="290937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10" name="tx308">
              <a:extLst>
                <a:ext uri="{FF2B5EF4-FFF2-40B4-BE49-F238E27FC236}">
                  <a16:creationId xmlns:a16="http://schemas.microsoft.com/office/drawing/2014/main" id="{F1CB1BC6-8DAC-4EEC-A876-C3C94B445A77}"/>
                </a:ext>
              </a:extLst>
            </p:cNvPr>
            <p:cNvSpPr/>
            <p:nvPr/>
          </p:nvSpPr>
          <p:spPr>
            <a:xfrm>
              <a:off x="7197810" y="2478572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11" name="tx309">
              <a:extLst>
                <a:ext uri="{FF2B5EF4-FFF2-40B4-BE49-F238E27FC236}">
                  <a16:creationId xmlns:a16="http://schemas.microsoft.com/office/drawing/2014/main" id="{055440F8-6ED6-4094-83A8-C06131994EE9}"/>
                </a:ext>
              </a:extLst>
            </p:cNvPr>
            <p:cNvSpPr/>
            <p:nvPr/>
          </p:nvSpPr>
          <p:spPr>
            <a:xfrm>
              <a:off x="7197810" y="2047771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12" name="tx310">
              <a:extLst>
                <a:ext uri="{FF2B5EF4-FFF2-40B4-BE49-F238E27FC236}">
                  <a16:creationId xmlns:a16="http://schemas.microsoft.com/office/drawing/2014/main" id="{8B02E0DC-1C77-4429-9D29-488B65F7817D}"/>
                </a:ext>
              </a:extLst>
            </p:cNvPr>
            <p:cNvSpPr/>
            <p:nvPr/>
          </p:nvSpPr>
          <p:spPr>
            <a:xfrm>
              <a:off x="7248650" y="1619202"/>
              <a:ext cx="678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3" name="rc311">
              <a:extLst>
                <a:ext uri="{FF2B5EF4-FFF2-40B4-BE49-F238E27FC236}">
                  <a16:creationId xmlns:a16="http://schemas.microsoft.com/office/drawing/2014/main" id="{2CC4562A-9052-4BA2-B6E6-4D6B483BA6ED}"/>
                </a:ext>
              </a:extLst>
            </p:cNvPr>
            <p:cNvSpPr/>
            <p:nvPr/>
          </p:nvSpPr>
          <p:spPr>
            <a:xfrm>
              <a:off x="2574264" y="1663017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rc312">
              <a:extLst>
                <a:ext uri="{FF2B5EF4-FFF2-40B4-BE49-F238E27FC236}">
                  <a16:creationId xmlns:a16="http://schemas.microsoft.com/office/drawing/2014/main" id="{F38A0C3A-D487-47F0-BDFC-21E550CC53A3}"/>
                </a:ext>
              </a:extLst>
            </p:cNvPr>
            <p:cNvSpPr/>
            <p:nvPr/>
          </p:nvSpPr>
          <p:spPr>
            <a:xfrm>
              <a:off x="3189694" y="2278448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rc313">
              <a:extLst>
                <a:ext uri="{FF2B5EF4-FFF2-40B4-BE49-F238E27FC236}">
                  <a16:creationId xmlns:a16="http://schemas.microsoft.com/office/drawing/2014/main" id="{DC5F0E41-5A48-4F25-B550-970AC9E39647}"/>
                </a:ext>
              </a:extLst>
            </p:cNvPr>
            <p:cNvSpPr/>
            <p:nvPr/>
          </p:nvSpPr>
          <p:spPr>
            <a:xfrm>
              <a:off x="3805125" y="2893878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rc314">
              <a:extLst>
                <a:ext uri="{FF2B5EF4-FFF2-40B4-BE49-F238E27FC236}">
                  <a16:creationId xmlns:a16="http://schemas.microsoft.com/office/drawing/2014/main" id="{C68AAB8C-FD2D-4B4C-8E70-A7D781C2A7C0}"/>
                </a:ext>
              </a:extLst>
            </p:cNvPr>
            <p:cNvSpPr/>
            <p:nvPr/>
          </p:nvSpPr>
          <p:spPr>
            <a:xfrm>
              <a:off x="4420555" y="350930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rc315">
              <a:extLst>
                <a:ext uri="{FF2B5EF4-FFF2-40B4-BE49-F238E27FC236}">
                  <a16:creationId xmlns:a16="http://schemas.microsoft.com/office/drawing/2014/main" id="{E4DD31FA-322F-4DAA-BE78-4DF6F323D5E7}"/>
                </a:ext>
              </a:extLst>
            </p:cNvPr>
            <p:cNvSpPr/>
            <p:nvPr/>
          </p:nvSpPr>
          <p:spPr>
            <a:xfrm>
              <a:off x="5035986" y="412473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rc316">
              <a:extLst>
                <a:ext uri="{FF2B5EF4-FFF2-40B4-BE49-F238E27FC236}">
                  <a16:creationId xmlns:a16="http://schemas.microsoft.com/office/drawing/2014/main" id="{533E3574-3A70-458F-B1C0-8CE3FC27264A}"/>
                </a:ext>
              </a:extLst>
            </p:cNvPr>
            <p:cNvSpPr/>
            <p:nvPr/>
          </p:nvSpPr>
          <p:spPr>
            <a:xfrm>
              <a:off x="5651416" y="474016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rc317">
              <a:extLst>
                <a:ext uri="{FF2B5EF4-FFF2-40B4-BE49-F238E27FC236}">
                  <a16:creationId xmlns:a16="http://schemas.microsoft.com/office/drawing/2014/main" id="{C11C3F55-987E-4FDE-B74E-5AE1667C6841}"/>
                </a:ext>
              </a:extLst>
            </p:cNvPr>
            <p:cNvSpPr/>
            <p:nvPr/>
          </p:nvSpPr>
          <p:spPr>
            <a:xfrm>
              <a:off x="6266846" y="5355600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tx318">
              <a:extLst>
                <a:ext uri="{FF2B5EF4-FFF2-40B4-BE49-F238E27FC236}">
                  <a16:creationId xmlns:a16="http://schemas.microsoft.com/office/drawing/2014/main" id="{E0BA6B79-9B04-4899-8D2E-A22C5CF14C64}"/>
                </a:ext>
              </a:extLst>
            </p:cNvPr>
            <p:cNvSpPr/>
            <p:nvPr/>
          </p:nvSpPr>
          <p:spPr>
            <a:xfrm>
              <a:off x="2797222" y="1870757"/>
              <a:ext cx="169515" cy="1393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pd</a:t>
              </a:r>
            </a:p>
          </p:txBody>
        </p:sp>
        <p:sp>
          <p:nvSpPr>
            <p:cNvPr id="321" name="tx319">
              <a:extLst>
                <a:ext uri="{FF2B5EF4-FFF2-40B4-BE49-F238E27FC236}">
                  <a16:creationId xmlns:a16="http://schemas.microsoft.com/office/drawing/2014/main" id="{CD399246-9E2C-4BA6-96D9-07979EF2DE9C}"/>
                </a:ext>
              </a:extLst>
            </p:cNvPr>
            <p:cNvSpPr/>
            <p:nvPr/>
          </p:nvSpPr>
          <p:spPr>
            <a:xfrm>
              <a:off x="3332173" y="2500326"/>
              <a:ext cx="330472" cy="1111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apps</a:t>
              </a:r>
            </a:p>
          </p:txBody>
        </p:sp>
        <p:sp>
          <p:nvSpPr>
            <p:cNvPr id="322" name="tx320">
              <a:extLst>
                <a:ext uri="{FF2B5EF4-FFF2-40B4-BE49-F238E27FC236}">
                  <a16:creationId xmlns:a16="http://schemas.microsoft.com/office/drawing/2014/main" id="{77EC1025-FB08-4DA2-B836-A8312D6B3AA9}"/>
                </a:ext>
              </a:extLst>
            </p:cNvPr>
            <p:cNvSpPr/>
            <p:nvPr/>
          </p:nvSpPr>
          <p:spPr>
            <a:xfrm>
              <a:off x="3799371" y="3115757"/>
              <a:ext cx="626938" cy="1111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appsmon</a:t>
              </a:r>
            </a:p>
          </p:txBody>
        </p:sp>
        <p:sp>
          <p:nvSpPr>
            <p:cNvPr id="323" name="tx321">
              <a:extLst>
                <a:ext uri="{FF2B5EF4-FFF2-40B4-BE49-F238E27FC236}">
                  <a16:creationId xmlns:a16="http://schemas.microsoft.com/office/drawing/2014/main" id="{FF981006-55C8-4FB4-9CCC-4129266DDE28}"/>
                </a:ext>
              </a:extLst>
            </p:cNvPr>
            <p:cNvSpPr/>
            <p:nvPr/>
          </p:nvSpPr>
          <p:spPr>
            <a:xfrm>
              <a:off x="4482667" y="3759688"/>
              <a:ext cx="491207" cy="1109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FEULP</a:t>
              </a:r>
            </a:p>
          </p:txBody>
        </p:sp>
        <p:sp>
          <p:nvSpPr>
            <p:cNvPr id="324" name="tx322">
              <a:extLst>
                <a:ext uri="{FF2B5EF4-FFF2-40B4-BE49-F238E27FC236}">
                  <a16:creationId xmlns:a16="http://schemas.microsoft.com/office/drawing/2014/main" id="{2F33FD3D-EDAD-46D9-A3E7-B2FC26F09DFC}"/>
                </a:ext>
              </a:extLst>
            </p:cNvPr>
            <p:cNvSpPr/>
            <p:nvPr/>
          </p:nvSpPr>
          <p:spPr>
            <a:xfrm>
              <a:off x="5077001" y="4375118"/>
              <a:ext cx="533400" cy="1109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FEUPM</a:t>
              </a:r>
            </a:p>
          </p:txBody>
        </p:sp>
        <p:sp>
          <p:nvSpPr>
            <p:cNvPr id="325" name="tx323">
              <a:extLst>
                <a:ext uri="{FF2B5EF4-FFF2-40B4-BE49-F238E27FC236}">
                  <a16:creationId xmlns:a16="http://schemas.microsoft.com/office/drawing/2014/main" id="{EE293C89-238C-4020-9F50-FAE2A39A7F79}"/>
                </a:ext>
              </a:extLst>
            </p:cNvPr>
            <p:cNvSpPr/>
            <p:nvPr/>
          </p:nvSpPr>
          <p:spPr>
            <a:xfrm>
              <a:off x="5726252" y="4990549"/>
              <a:ext cx="465757" cy="1109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FEULc</a:t>
              </a:r>
            </a:p>
          </p:txBody>
        </p:sp>
        <p:sp>
          <p:nvSpPr>
            <p:cNvPr id="326" name="tx324">
              <a:extLst>
                <a:ext uri="{FF2B5EF4-FFF2-40B4-BE49-F238E27FC236}">
                  <a16:creationId xmlns:a16="http://schemas.microsoft.com/office/drawing/2014/main" id="{9986FC18-FEC9-42AD-9063-1FA1D8E60BB1}"/>
                </a:ext>
              </a:extLst>
            </p:cNvPr>
            <p:cNvSpPr/>
            <p:nvPr/>
          </p:nvSpPr>
          <p:spPr>
            <a:xfrm>
              <a:off x="6320586" y="5605979"/>
              <a:ext cx="507950" cy="1109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FEUMc</a:t>
              </a:r>
            </a:p>
          </p:txBody>
        </p:sp>
        <p:sp>
          <p:nvSpPr>
            <p:cNvPr id="327" name="rc325">
              <a:extLst>
                <a:ext uri="{FF2B5EF4-FFF2-40B4-BE49-F238E27FC236}">
                  <a16:creationId xmlns:a16="http://schemas.microsoft.com/office/drawing/2014/main" id="{8AEF7FB1-C41F-4C01-945D-B9C3C7BECA8E}"/>
                </a:ext>
              </a:extLst>
            </p:cNvPr>
            <p:cNvSpPr/>
            <p:nvPr/>
          </p:nvSpPr>
          <p:spPr>
            <a:xfrm>
              <a:off x="2574264" y="2278448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rc326">
              <a:extLst>
                <a:ext uri="{FF2B5EF4-FFF2-40B4-BE49-F238E27FC236}">
                  <a16:creationId xmlns:a16="http://schemas.microsoft.com/office/drawing/2014/main" id="{9DCA6333-B3CA-41D2-ADC4-ABFE7BB792CD}"/>
                </a:ext>
              </a:extLst>
            </p:cNvPr>
            <p:cNvSpPr/>
            <p:nvPr/>
          </p:nvSpPr>
          <p:spPr>
            <a:xfrm>
              <a:off x="2574264" y="2893878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rc327">
              <a:extLst>
                <a:ext uri="{FF2B5EF4-FFF2-40B4-BE49-F238E27FC236}">
                  <a16:creationId xmlns:a16="http://schemas.microsoft.com/office/drawing/2014/main" id="{6732FC37-7A63-46AC-9AD3-DAD336BBE542}"/>
                </a:ext>
              </a:extLst>
            </p:cNvPr>
            <p:cNvSpPr/>
            <p:nvPr/>
          </p:nvSpPr>
          <p:spPr>
            <a:xfrm>
              <a:off x="2574264" y="350930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rc328">
              <a:extLst>
                <a:ext uri="{FF2B5EF4-FFF2-40B4-BE49-F238E27FC236}">
                  <a16:creationId xmlns:a16="http://schemas.microsoft.com/office/drawing/2014/main" id="{81D9C43F-4888-462F-BF42-792A99B6312A}"/>
                </a:ext>
              </a:extLst>
            </p:cNvPr>
            <p:cNvSpPr/>
            <p:nvPr/>
          </p:nvSpPr>
          <p:spPr>
            <a:xfrm>
              <a:off x="2574264" y="412473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rc329">
              <a:extLst>
                <a:ext uri="{FF2B5EF4-FFF2-40B4-BE49-F238E27FC236}">
                  <a16:creationId xmlns:a16="http://schemas.microsoft.com/office/drawing/2014/main" id="{9A6A8299-1AA7-4A7C-ACDD-12895C63901B}"/>
                </a:ext>
              </a:extLst>
            </p:cNvPr>
            <p:cNvSpPr/>
            <p:nvPr/>
          </p:nvSpPr>
          <p:spPr>
            <a:xfrm>
              <a:off x="2574264" y="474016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rc330">
              <a:extLst>
                <a:ext uri="{FF2B5EF4-FFF2-40B4-BE49-F238E27FC236}">
                  <a16:creationId xmlns:a16="http://schemas.microsoft.com/office/drawing/2014/main" id="{F1FF351B-28B2-460C-9934-F18E55BB9A15}"/>
                </a:ext>
              </a:extLst>
            </p:cNvPr>
            <p:cNvSpPr/>
            <p:nvPr/>
          </p:nvSpPr>
          <p:spPr>
            <a:xfrm>
              <a:off x="2574264" y="5355600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rc331">
              <a:extLst>
                <a:ext uri="{FF2B5EF4-FFF2-40B4-BE49-F238E27FC236}">
                  <a16:creationId xmlns:a16="http://schemas.microsoft.com/office/drawing/2014/main" id="{B156ABBC-8872-4CB1-99A2-B232BC8DDA92}"/>
                </a:ext>
              </a:extLst>
            </p:cNvPr>
            <p:cNvSpPr/>
            <p:nvPr/>
          </p:nvSpPr>
          <p:spPr>
            <a:xfrm>
              <a:off x="3189694" y="2893878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rc332">
              <a:extLst>
                <a:ext uri="{FF2B5EF4-FFF2-40B4-BE49-F238E27FC236}">
                  <a16:creationId xmlns:a16="http://schemas.microsoft.com/office/drawing/2014/main" id="{160BC527-1039-4945-A092-CE07F7371086}"/>
                </a:ext>
              </a:extLst>
            </p:cNvPr>
            <p:cNvSpPr/>
            <p:nvPr/>
          </p:nvSpPr>
          <p:spPr>
            <a:xfrm>
              <a:off x="3189694" y="350930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rc333">
              <a:extLst>
                <a:ext uri="{FF2B5EF4-FFF2-40B4-BE49-F238E27FC236}">
                  <a16:creationId xmlns:a16="http://schemas.microsoft.com/office/drawing/2014/main" id="{77EB36C3-A703-4E29-877A-C8A8E835BDC0}"/>
                </a:ext>
              </a:extLst>
            </p:cNvPr>
            <p:cNvSpPr/>
            <p:nvPr/>
          </p:nvSpPr>
          <p:spPr>
            <a:xfrm>
              <a:off x="3189694" y="412473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rc334">
              <a:extLst>
                <a:ext uri="{FF2B5EF4-FFF2-40B4-BE49-F238E27FC236}">
                  <a16:creationId xmlns:a16="http://schemas.microsoft.com/office/drawing/2014/main" id="{FB81EC33-251F-435C-B10C-10BE639F5957}"/>
                </a:ext>
              </a:extLst>
            </p:cNvPr>
            <p:cNvSpPr/>
            <p:nvPr/>
          </p:nvSpPr>
          <p:spPr>
            <a:xfrm>
              <a:off x="3189694" y="474016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rc335">
              <a:extLst>
                <a:ext uri="{FF2B5EF4-FFF2-40B4-BE49-F238E27FC236}">
                  <a16:creationId xmlns:a16="http://schemas.microsoft.com/office/drawing/2014/main" id="{82367EC8-CC99-4C55-821B-197C6C05110B}"/>
                </a:ext>
              </a:extLst>
            </p:cNvPr>
            <p:cNvSpPr/>
            <p:nvPr/>
          </p:nvSpPr>
          <p:spPr>
            <a:xfrm>
              <a:off x="3189694" y="5355600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rc336">
              <a:extLst>
                <a:ext uri="{FF2B5EF4-FFF2-40B4-BE49-F238E27FC236}">
                  <a16:creationId xmlns:a16="http://schemas.microsoft.com/office/drawing/2014/main" id="{DBB219C7-7E3D-43F1-BA62-B2B965514544}"/>
                </a:ext>
              </a:extLst>
            </p:cNvPr>
            <p:cNvSpPr/>
            <p:nvPr/>
          </p:nvSpPr>
          <p:spPr>
            <a:xfrm>
              <a:off x="3805125" y="350930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rc337">
              <a:extLst>
                <a:ext uri="{FF2B5EF4-FFF2-40B4-BE49-F238E27FC236}">
                  <a16:creationId xmlns:a16="http://schemas.microsoft.com/office/drawing/2014/main" id="{000C8370-1C3F-42D6-B6F6-756F0024E969}"/>
                </a:ext>
              </a:extLst>
            </p:cNvPr>
            <p:cNvSpPr/>
            <p:nvPr/>
          </p:nvSpPr>
          <p:spPr>
            <a:xfrm>
              <a:off x="3805125" y="412473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rc338">
              <a:extLst>
                <a:ext uri="{FF2B5EF4-FFF2-40B4-BE49-F238E27FC236}">
                  <a16:creationId xmlns:a16="http://schemas.microsoft.com/office/drawing/2014/main" id="{2EB36BCB-0978-4633-9EF8-AED4A9B4B314}"/>
                </a:ext>
              </a:extLst>
            </p:cNvPr>
            <p:cNvSpPr/>
            <p:nvPr/>
          </p:nvSpPr>
          <p:spPr>
            <a:xfrm>
              <a:off x="3805125" y="474016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rc339">
              <a:extLst>
                <a:ext uri="{FF2B5EF4-FFF2-40B4-BE49-F238E27FC236}">
                  <a16:creationId xmlns:a16="http://schemas.microsoft.com/office/drawing/2014/main" id="{D73D071D-AAD7-4208-978D-ABD4AA23D437}"/>
                </a:ext>
              </a:extLst>
            </p:cNvPr>
            <p:cNvSpPr/>
            <p:nvPr/>
          </p:nvSpPr>
          <p:spPr>
            <a:xfrm>
              <a:off x="3805125" y="5355600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rc340">
              <a:extLst>
                <a:ext uri="{FF2B5EF4-FFF2-40B4-BE49-F238E27FC236}">
                  <a16:creationId xmlns:a16="http://schemas.microsoft.com/office/drawing/2014/main" id="{76705336-E3EE-40FC-BB31-33C622092E8F}"/>
                </a:ext>
              </a:extLst>
            </p:cNvPr>
            <p:cNvSpPr/>
            <p:nvPr/>
          </p:nvSpPr>
          <p:spPr>
            <a:xfrm>
              <a:off x="4420555" y="412473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rc341">
              <a:extLst>
                <a:ext uri="{FF2B5EF4-FFF2-40B4-BE49-F238E27FC236}">
                  <a16:creationId xmlns:a16="http://schemas.microsoft.com/office/drawing/2014/main" id="{22FF14B3-4F59-4822-B7B2-07F550A53C2D}"/>
                </a:ext>
              </a:extLst>
            </p:cNvPr>
            <p:cNvSpPr/>
            <p:nvPr/>
          </p:nvSpPr>
          <p:spPr>
            <a:xfrm>
              <a:off x="4420555" y="474016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rc342">
              <a:extLst>
                <a:ext uri="{FF2B5EF4-FFF2-40B4-BE49-F238E27FC236}">
                  <a16:creationId xmlns:a16="http://schemas.microsoft.com/office/drawing/2014/main" id="{A542D817-0DF9-4639-8E9C-EF0B944851DE}"/>
                </a:ext>
              </a:extLst>
            </p:cNvPr>
            <p:cNvSpPr/>
            <p:nvPr/>
          </p:nvSpPr>
          <p:spPr>
            <a:xfrm>
              <a:off x="4420555" y="5355600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rc343">
              <a:extLst>
                <a:ext uri="{FF2B5EF4-FFF2-40B4-BE49-F238E27FC236}">
                  <a16:creationId xmlns:a16="http://schemas.microsoft.com/office/drawing/2014/main" id="{FF737523-356C-48D3-8074-BEAC42CA83CC}"/>
                </a:ext>
              </a:extLst>
            </p:cNvPr>
            <p:cNvSpPr/>
            <p:nvPr/>
          </p:nvSpPr>
          <p:spPr>
            <a:xfrm>
              <a:off x="5035986" y="4740169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rc344">
              <a:extLst>
                <a:ext uri="{FF2B5EF4-FFF2-40B4-BE49-F238E27FC236}">
                  <a16:creationId xmlns:a16="http://schemas.microsoft.com/office/drawing/2014/main" id="{85A1BA24-DA60-4FC5-AD27-3CA2DAFB6FF4}"/>
                </a:ext>
              </a:extLst>
            </p:cNvPr>
            <p:cNvSpPr/>
            <p:nvPr/>
          </p:nvSpPr>
          <p:spPr>
            <a:xfrm>
              <a:off x="5035986" y="5355600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rc345">
              <a:extLst>
                <a:ext uri="{FF2B5EF4-FFF2-40B4-BE49-F238E27FC236}">
                  <a16:creationId xmlns:a16="http://schemas.microsoft.com/office/drawing/2014/main" id="{FFF1A34C-99BE-47AF-BD3D-2F9B25E3F7EA}"/>
                </a:ext>
              </a:extLst>
            </p:cNvPr>
            <p:cNvSpPr/>
            <p:nvPr/>
          </p:nvSpPr>
          <p:spPr>
            <a:xfrm>
              <a:off x="5651416" y="5355600"/>
              <a:ext cx="615430" cy="6154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tx346">
              <a:extLst>
                <a:ext uri="{FF2B5EF4-FFF2-40B4-BE49-F238E27FC236}">
                  <a16:creationId xmlns:a16="http://schemas.microsoft.com/office/drawing/2014/main" id="{42D81528-1D1A-4258-8918-0EE3910CC92C}"/>
                </a:ext>
              </a:extLst>
            </p:cNvPr>
            <p:cNvSpPr/>
            <p:nvPr/>
          </p:nvSpPr>
          <p:spPr>
            <a:xfrm>
              <a:off x="2733672" y="2528604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CBE2EE">
                      <a:alpha val="100000"/>
                    </a:srgbClr>
                  </a:solidFill>
                  <a:latin typeface="Arial"/>
                  <a:cs typeface="Arial"/>
                </a:rPr>
                <a:t>0.22</a:t>
              </a:r>
            </a:p>
          </p:txBody>
        </p:sp>
        <p:sp>
          <p:nvSpPr>
            <p:cNvPr id="349" name="tx347">
              <a:extLst>
                <a:ext uri="{FF2B5EF4-FFF2-40B4-BE49-F238E27FC236}">
                  <a16:creationId xmlns:a16="http://schemas.microsoft.com/office/drawing/2014/main" id="{64FE249A-A520-43DA-A8FA-10B675552713}"/>
                </a:ext>
              </a:extLst>
            </p:cNvPr>
            <p:cNvSpPr/>
            <p:nvPr/>
          </p:nvSpPr>
          <p:spPr>
            <a:xfrm>
              <a:off x="2733672" y="3144034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CBE2EE">
                      <a:alpha val="100000"/>
                    </a:srgbClr>
                  </a:solidFill>
                  <a:latin typeface="Arial"/>
                  <a:cs typeface="Arial"/>
                </a:rPr>
                <a:t>0.22</a:t>
              </a:r>
            </a:p>
          </p:txBody>
        </p:sp>
        <p:sp>
          <p:nvSpPr>
            <p:cNvPr id="350" name="tx348">
              <a:extLst>
                <a:ext uri="{FF2B5EF4-FFF2-40B4-BE49-F238E27FC236}">
                  <a16:creationId xmlns:a16="http://schemas.microsoft.com/office/drawing/2014/main" id="{8D4BB326-B079-46F9-BD8A-FA37D49F8E72}"/>
                </a:ext>
              </a:extLst>
            </p:cNvPr>
            <p:cNvSpPr/>
            <p:nvPr/>
          </p:nvSpPr>
          <p:spPr>
            <a:xfrm>
              <a:off x="2733672" y="3759353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B5D7E8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351" name="tx349">
              <a:extLst>
                <a:ext uri="{FF2B5EF4-FFF2-40B4-BE49-F238E27FC236}">
                  <a16:creationId xmlns:a16="http://schemas.microsoft.com/office/drawing/2014/main" id="{FEBC89DE-A132-4234-9F15-DDC4B2A73D47}"/>
                </a:ext>
              </a:extLst>
            </p:cNvPr>
            <p:cNvSpPr/>
            <p:nvPr/>
          </p:nvSpPr>
          <p:spPr>
            <a:xfrm>
              <a:off x="2733672" y="4374895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BFDBEA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52" name="tx350">
              <a:extLst>
                <a:ext uri="{FF2B5EF4-FFF2-40B4-BE49-F238E27FC236}">
                  <a16:creationId xmlns:a16="http://schemas.microsoft.com/office/drawing/2014/main" id="{24D2C5CB-C47E-4044-8E8D-16274A8297AD}"/>
                </a:ext>
              </a:extLst>
            </p:cNvPr>
            <p:cNvSpPr/>
            <p:nvPr/>
          </p:nvSpPr>
          <p:spPr>
            <a:xfrm>
              <a:off x="2733672" y="4990214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B8D8E9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353" name="tx351">
              <a:extLst>
                <a:ext uri="{FF2B5EF4-FFF2-40B4-BE49-F238E27FC236}">
                  <a16:creationId xmlns:a16="http://schemas.microsoft.com/office/drawing/2014/main" id="{FD01BA15-37ED-4BC8-B3B0-ADF825487678}"/>
                </a:ext>
              </a:extLst>
            </p:cNvPr>
            <p:cNvSpPr/>
            <p:nvPr/>
          </p:nvSpPr>
          <p:spPr>
            <a:xfrm>
              <a:off x="2733672" y="5605644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B8D8E9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354" name="tx352">
              <a:extLst>
                <a:ext uri="{FF2B5EF4-FFF2-40B4-BE49-F238E27FC236}">
                  <a16:creationId xmlns:a16="http://schemas.microsoft.com/office/drawing/2014/main" id="{7F38F99B-EADA-4A43-8AA2-F2F31FC4BD53}"/>
                </a:ext>
              </a:extLst>
            </p:cNvPr>
            <p:cNvSpPr/>
            <p:nvPr/>
          </p:nvSpPr>
          <p:spPr>
            <a:xfrm>
              <a:off x="3349102" y="3144034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307AB6">
                      <a:alpha val="100000"/>
                    </a:srgbClr>
                  </a:solidFill>
                  <a:latin typeface="Arial"/>
                  <a:cs typeface="Arial"/>
                </a:rPr>
                <a:t>0.71</a:t>
              </a:r>
            </a:p>
          </p:txBody>
        </p:sp>
        <p:sp>
          <p:nvSpPr>
            <p:cNvPr id="355" name="tx353">
              <a:extLst>
                <a:ext uri="{FF2B5EF4-FFF2-40B4-BE49-F238E27FC236}">
                  <a16:creationId xmlns:a16="http://schemas.microsoft.com/office/drawing/2014/main" id="{00886B90-9A89-44DA-9C82-48B0974E0FD0}"/>
                </a:ext>
              </a:extLst>
            </p:cNvPr>
            <p:cNvSpPr/>
            <p:nvPr/>
          </p:nvSpPr>
          <p:spPr>
            <a:xfrm>
              <a:off x="3349102" y="3759353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B2D5E7">
                      <a:alpha val="100000"/>
                    </a:srgbClr>
                  </a:solidFill>
                  <a:latin typeface="Arial"/>
                  <a:cs typeface="Arial"/>
                </a:rPr>
                <a:t>0.29</a:t>
              </a:r>
            </a:p>
          </p:txBody>
        </p:sp>
        <p:sp>
          <p:nvSpPr>
            <p:cNvPr id="356" name="tx354">
              <a:extLst>
                <a:ext uri="{FF2B5EF4-FFF2-40B4-BE49-F238E27FC236}">
                  <a16:creationId xmlns:a16="http://schemas.microsoft.com/office/drawing/2014/main" id="{2824E2E4-DDB5-4113-B554-DDD147ABBB36}"/>
                </a:ext>
              </a:extLst>
            </p:cNvPr>
            <p:cNvSpPr/>
            <p:nvPr/>
          </p:nvSpPr>
          <p:spPr>
            <a:xfrm>
              <a:off x="3349102" y="4374895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C2DDEB">
                      <a:alpha val="100000"/>
                    </a:srgbClr>
                  </a:solidFill>
                  <a:latin typeface="Arial"/>
                  <a:cs typeface="Arial"/>
                </a:rPr>
                <a:t>0.24</a:t>
              </a:r>
            </a:p>
          </p:txBody>
        </p:sp>
        <p:sp>
          <p:nvSpPr>
            <p:cNvPr id="357" name="tx355">
              <a:extLst>
                <a:ext uri="{FF2B5EF4-FFF2-40B4-BE49-F238E27FC236}">
                  <a16:creationId xmlns:a16="http://schemas.microsoft.com/office/drawing/2014/main" id="{239E3E9B-CAEC-4C4E-B590-627A4AFD18C2}"/>
                </a:ext>
              </a:extLst>
            </p:cNvPr>
            <p:cNvSpPr/>
            <p:nvPr/>
          </p:nvSpPr>
          <p:spPr>
            <a:xfrm>
              <a:off x="3349102" y="4990325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C2DDEB">
                      <a:alpha val="100000"/>
                    </a:srgbClr>
                  </a:solidFill>
                  <a:latin typeface="Arial"/>
                  <a:cs typeface="Arial"/>
                </a:rPr>
                <a:t>0.24</a:t>
              </a:r>
            </a:p>
          </p:txBody>
        </p:sp>
        <p:sp>
          <p:nvSpPr>
            <p:cNvPr id="358" name="tx356">
              <a:extLst>
                <a:ext uri="{FF2B5EF4-FFF2-40B4-BE49-F238E27FC236}">
                  <a16:creationId xmlns:a16="http://schemas.microsoft.com/office/drawing/2014/main" id="{25A531ED-F586-46D7-8D66-D10794B5A069}"/>
                </a:ext>
              </a:extLst>
            </p:cNvPr>
            <p:cNvSpPr/>
            <p:nvPr/>
          </p:nvSpPr>
          <p:spPr>
            <a:xfrm>
              <a:off x="3391481" y="5605756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AFD3E6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359" name="tx357">
              <a:extLst>
                <a:ext uri="{FF2B5EF4-FFF2-40B4-BE49-F238E27FC236}">
                  <a16:creationId xmlns:a16="http://schemas.microsoft.com/office/drawing/2014/main" id="{7A4C0BBC-3EA2-4AD2-8D8E-6B230356136C}"/>
                </a:ext>
              </a:extLst>
            </p:cNvPr>
            <p:cNvSpPr/>
            <p:nvPr/>
          </p:nvSpPr>
          <p:spPr>
            <a:xfrm>
              <a:off x="4006912" y="3759464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AFD3E6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360" name="tx358">
              <a:extLst>
                <a:ext uri="{FF2B5EF4-FFF2-40B4-BE49-F238E27FC236}">
                  <a16:creationId xmlns:a16="http://schemas.microsoft.com/office/drawing/2014/main" id="{4D2A6314-3188-4F63-B707-F2DC5BB3660A}"/>
                </a:ext>
              </a:extLst>
            </p:cNvPr>
            <p:cNvSpPr/>
            <p:nvPr/>
          </p:nvSpPr>
          <p:spPr>
            <a:xfrm>
              <a:off x="3964533" y="4374895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ACD2E5">
                      <a:alpha val="100000"/>
                    </a:srgbClr>
                  </a:solidFill>
                  <a:latin typeface="Arial"/>
                  <a:cs typeface="Arial"/>
                </a:rPr>
                <a:t>0.31</a:t>
              </a:r>
            </a:p>
          </p:txBody>
        </p:sp>
        <p:sp>
          <p:nvSpPr>
            <p:cNvPr id="361" name="tx359">
              <a:extLst>
                <a:ext uri="{FF2B5EF4-FFF2-40B4-BE49-F238E27FC236}">
                  <a16:creationId xmlns:a16="http://schemas.microsoft.com/office/drawing/2014/main" id="{D9261541-20AC-431E-8AFF-D56EC7F10EBF}"/>
                </a:ext>
              </a:extLst>
            </p:cNvPr>
            <p:cNvSpPr/>
            <p:nvPr/>
          </p:nvSpPr>
          <p:spPr>
            <a:xfrm>
              <a:off x="3964533" y="4990325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9FCBE1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362" name="tx360">
              <a:extLst>
                <a:ext uri="{FF2B5EF4-FFF2-40B4-BE49-F238E27FC236}">
                  <a16:creationId xmlns:a16="http://schemas.microsoft.com/office/drawing/2014/main" id="{692CE687-D16B-42EC-84D4-30F26B276FBB}"/>
                </a:ext>
              </a:extLst>
            </p:cNvPr>
            <p:cNvSpPr/>
            <p:nvPr/>
          </p:nvSpPr>
          <p:spPr>
            <a:xfrm>
              <a:off x="4006912" y="5605756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B2D5E7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363" name="tx361">
              <a:extLst>
                <a:ext uri="{FF2B5EF4-FFF2-40B4-BE49-F238E27FC236}">
                  <a16:creationId xmlns:a16="http://schemas.microsoft.com/office/drawing/2014/main" id="{D587B3F0-397B-4DEA-85E0-A1F774EAF4DD}"/>
                </a:ext>
              </a:extLst>
            </p:cNvPr>
            <p:cNvSpPr/>
            <p:nvPr/>
          </p:nvSpPr>
          <p:spPr>
            <a:xfrm>
              <a:off x="4622342" y="4374783"/>
              <a:ext cx="211856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2166AC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64" name="tx362">
              <a:extLst>
                <a:ext uri="{FF2B5EF4-FFF2-40B4-BE49-F238E27FC236}">
                  <a16:creationId xmlns:a16="http://schemas.microsoft.com/office/drawing/2014/main" id="{AC5BA8C9-70A9-4736-B6A1-17A647011709}"/>
                </a:ext>
              </a:extLst>
            </p:cNvPr>
            <p:cNvSpPr/>
            <p:nvPr/>
          </p:nvSpPr>
          <p:spPr>
            <a:xfrm>
              <a:off x="4579963" y="4990325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CBE2EE">
                      <a:alpha val="100000"/>
                    </a:srgbClr>
                  </a:solidFill>
                  <a:latin typeface="Arial"/>
                  <a:cs typeface="Arial"/>
                </a:rPr>
                <a:t>0.21</a:t>
              </a:r>
            </a:p>
          </p:txBody>
        </p:sp>
        <p:sp>
          <p:nvSpPr>
            <p:cNvPr id="365" name="tx363">
              <a:extLst>
                <a:ext uri="{FF2B5EF4-FFF2-40B4-BE49-F238E27FC236}">
                  <a16:creationId xmlns:a16="http://schemas.microsoft.com/office/drawing/2014/main" id="{C1FAAF65-AC28-4FE9-A447-8D365A5436DC}"/>
                </a:ext>
              </a:extLst>
            </p:cNvPr>
            <p:cNvSpPr/>
            <p:nvPr/>
          </p:nvSpPr>
          <p:spPr>
            <a:xfrm>
              <a:off x="4579963" y="5605644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B8D8E9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366" name="tx364">
              <a:extLst>
                <a:ext uri="{FF2B5EF4-FFF2-40B4-BE49-F238E27FC236}">
                  <a16:creationId xmlns:a16="http://schemas.microsoft.com/office/drawing/2014/main" id="{CC5456E9-CA21-4B77-9E0B-90A6F6552811}"/>
                </a:ext>
              </a:extLst>
            </p:cNvPr>
            <p:cNvSpPr/>
            <p:nvPr/>
          </p:nvSpPr>
          <p:spPr>
            <a:xfrm>
              <a:off x="5195394" y="4990325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A2CDE2">
                      <a:alpha val="100000"/>
                    </a:srgbClr>
                  </a:solidFill>
                  <a:latin typeface="Arial"/>
                  <a:cs typeface="Arial"/>
                </a:rPr>
                <a:t>0.34</a:t>
              </a:r>
            </a:p>
          </p:txBody>
        </p:sp>
        <p:sp>
          <p:nvSpPr>
            <p:cNvPr id="367" name="tx365">
              <a:extLst>
                <a:ext uri="{FF2B5EF4-FFF2-40B4-BE49-F238E27FC236}">
                  <a16:creationId xmlns:a16="http://schemas.microsoft.com/office/drawing/2014/main" id="{33601741-A1EC-4901-9DD1-C03EAD321525}"/>
                </a:ext>
              </a:extLst>
            </p:cNvPr>
            <p:cNvSpPr/>
            <p:nvPr/>
          </p:nvSpPr>
          <p:spPr>
            <a:xfrm>
              <a:off x="5195394" y="5605756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ACD2E5">
                      <a:alpha val="100000"/>
                    </a:srgbClr>
                  </a:solidFill>
                  <a:latin typeface="Arial"/>
                  <a:cs typeface="Arial"/>
                </a:rPr>
                <a:t>0.31</a:t>
              </a:r>
            </a:p>
          </p:txBody>
        </p:sp>
        <p:sp>
          <p:nvSpPr>
            <p:cNvPr id="368" name="tx366">
              <a:extLst>
                <a:ext uri="{FF2B5EF4-FFF2-40B4-BE49-F238E27FC236}">
                  <a16:creationId xmlns:a16="http://schemas.microsoft.com/office/drawing/2014/main" id="{B8E6649F-8C40-4A0D-BE99-9096B93F7E85}"/>
                </a:ext>
              </a:extLst>
            </p:cNvPr>
            <p:cNvSpPr/>
            <p:nvPr/>
          </p:nvSpPr>
          <p:spPr>
            <a:xfrm>
              <a:off x="5810824" y="5605756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3A88BD">
                      <a:alpha val="100000"/>
                    </a:srgbClr>
                  </a:solidFill>
                  <a:latin typeface="Arial"/>
                  <a:cs typeface="Arial"/>
                </a:rPr>
                <a:t>0.64</a:t>
              </a:r>
            </a:p>
          </p:txBody>
        </p:sp>
        <p:sp>
          <p:nvSpPr>
            <p:cNvPr id="369" name="rc367">
              <a:extLst>
                <a:ext uri="{FF2B5EF4-FFF2-40B4-BE49-F238E27FC236}">
                  <a16:creationId xmlns:a16="http://schemas.microsoft.com/office/drawing/2014/main" id="{617935B3-BB54-492E-BBDA-F56ADEAE5A9D}"/>
                </a:ext>
              </a:extLst>
            </p:cNvPr>
            <p:cNvSpPr/>
            <p:nvPr/>
          </p:nvSpPr>
          <p:spPr>
            <a:xfrm>
              <a:off x="2574264" y="2278448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rc368">
              <a:extLst>
                <a:ext uri="{FF2B5EF4-FFF2-40B4-BE49-F238E27FC236}">
                  <a16:creationId xmlns:a16="http://schemas.microsoft.com/office/drawing/2014/main" id="{81B92415-95AD-4E52-9BAC-7536EA661429}"/>
                </a:ext>
              </a:extLst>
            </p:cNvPr>
            <p:cNvSpPr/>
            <p:nvPr/>
          </p:nvSpPr>
          <p:spPr>
            <a:xfrm>
              <a:off x="2574264" y="2893878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69">
              <a:extLst>
                <a:ext uri="{FF2B5EF4-FFF2-40B4-BE49-F238E27FC236}">
                  <a16:creationId xmlns:a16="http://schemas.microsoft.com/office/drawing/2014/main" id="{8238E9CB-F557-4A12-A4A7-260DDC70BF8D}"/>
                </a:ext>
              </a:extLst>
            </p:cNvPr>
            <p:cNvSpPr/>
            <p:nvPr/>
          </p:nvSpPr>
          <p:spPr>
            <a:xfrm>
              <a:off x="2574264" y="350930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rc370">
              <a:extLst>
                <a:ext uri="{FF2B5EF4-FFF2-40B4-BE49-F238E27FC236}">
                  <a16:creationId xmlns:a16="http://schemas.microsoft.com/office/drawing/2014/main" id="{01F42D39-68FF-4CE4-BCF6-8D436324823C}"/>
                </a:ext>
              </a:extLst>
            </p:cNvPr>
            <p:cNvSpPr/>
            <p:nvPr/>
          </p:nvSpPr>
          <p:spPr>
            <a:xfrm>
              <a:off x="2574264" y="412473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1">
              <a:extLst>
                <a:ext uri="{FF2B5EF4-FFF2-40B4-BE49-F238E27FC236}">
                  <a16:creationId xmlns:a16="http://schemas.microsoft.com/office/drawing/2014/main" id="{B7E9D4FC-48DC-4734-8135-09BD49CD743F}"/>
                </a:ext>
              </a:extLst>
            </p:cNvPr>
            <p:cNvSpPr/>
            <p:nvPr/>
          </p:nvSpPr>
          <p:spPr>
            <a:xfrm>
              <a:off x="2574264" y="474016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2">
              <a:extLst>
                <a:ext uri="{FF2B5EF4-FFF2-40B4-BE49-F238E27FC236}">
                  <a16:creationId xmlns:a16="http://schemas.microsoft.com/office/drawing/2014/main" id="{DEB50B06-28E4-4F34-914F-866B93CC1D9E}"/>
                </a:ext>
              </a:extLst>
            </p:cNvPr>
            <p:cNvSpPr/>
            <p:nvPr/>
          </p:nvSpPr>
          <p:spPr>
            <a:xfrm>
              <a:off x="2574264" y="5355600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rc373">
              <a:extLst>
                <a:ext uri="{FF2B5EF4-FFF2-40B4-BE49-F238E27FC236}">
                  <a16:creationId xmlns:a16="http://schemas.microsoft.com/office/drawing/2014/main" id="{0B2BDA81-A287-489D-A2C1-396A18062F8B}"/>
                </a:ext>
              </a:extLst>
            </p:cNvPr>
            <p:cNvSpPr/>
            <p:nvPr/>
          </p:nvSpPr>
          <p:spPr>
            <a:xfrm>
              <a:off x="3189694" y="2893878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rc374">
              <a:extLst>
                <a:ext uri="{FF2B5EF4-FFF2-40B4-BE49-F238E27FC236}">
                  <a16:creationId xmlns:a16="http://schemas.microsoft.com/office/drawing/2014/main" id="{AD949290-99E0-4711-9AD1-71BFB66CAF89}"/>
                </a:ext>
              </a:extLst>
            </p:cNvPr>
            <p:cNvSpPr/>
            <p:nvPr/>
          </p:nvSpPr>
          <p:spPr>
            <a:xfrm>
              <a:off x="3189694" y="350930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rc375">
              <a:extLst>
                <a:ext uri="{FF2B5EF4-FFF2-40B4-BE49-F238E27FC236}">
                  <a16:creationId xmlns:a16="http://schemas.microsoft.com/office/drawing/2014/main" id="{46E698D1-2AAB-425F-A2A7-81EA0F8844E9}"/>
                </a:ext>
              </a:extLst>
            </p:cNvPr>
            <p:cNvSpPr/>
            <p:nvPr/>
          </p:nvSpPr>
          <p:spPr>
            <a:xfrm>
              <a:off x="3189694" y="412473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rc376">
              <a:extLst>
                <a:ext uri="{FF2B5EF4-FFF2-40B4-BE49-F238E27FC236}">
                  <a16:creationId xmlns:a16="http://schemas.microsoft.com/office/drawing/2014/main" id="{1A421BDC-413C-4CE4-B46C-3CFDD1AA6C22}"/>
                </a:ext>
              </a:extLst>
            </p:cNvPr>
            <p:cNvSpPr/>
            <p:nvPr/>
          </p:nvSpPr>
          <p:spPr>
            <a:xfrm>
              <a:off x="3189694" y="474016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rc377">
              <a:extLst>
                <a:ext uri="{FF2B5EF4-FFF2-40B4-BE49-F238E27FC236}">
                  <a16:creationId xmlns:a16="http://schemas.microsoft.com/office/drawing/2014/main" id="{A1D6AC68-F659-4D2F-9B12-22C6EC792B7F}"/>
                </a:ext>
              </a:extLst>
            </p:cNvPr>
            <p:cNvSpPr/>
            <p:nvPr/>
          </p:nvSpPr>
          <p:spPr>
            <a:xfrm>
              <a:off x="3189694" y="5355600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rc378">
              <a:extLst>
                <a:ext uri="{FF2B5EF4-FFF2-40B4-BE49-F238E27FC236}">
                  <a16:creationId xmlns:a16="http://schemas.microsoft.com/office/drawing/2014/main" id="{D8216467-61F6-41AA-AB66-17AE3A3C19CE}"/>
                </a:ext>
              </a:extLst>
            </p:cNvPr>
            <p:cNvSpPr/>
            <p:nvPr/>
          </p:nvSpPr>
          <p:spPr>
            <a:xfrm>
              <a:off x="3805125" y="350930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rc379">
              <a:extLst>
                <a:ext uri="{FF2B5EF4-FFF2-40B4-BE49-F238E27FC236}">
                  <a16:creationId xmlns:a16="http://schemas.microsoft.com/office/drawing/2014/main" id="{E3E7941D-66C4-487A-BB56-0832F3931BF6}"/>
                </a:ext>
              </a:extLst>
            </p:cNvPr>
            <p:cNvSpPr/>
            <p:nvPr/>
          </p:nvSpPr>
          <p:spPr>
            <a:xfrm>
              <a:off x="3805125" y="412473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rc380">
              <a:extLst>
                <a:ext uri="{FF2B5EF4-FFF2-40B4-BE49-F238E27FC236}">
                  <a16:creationId xmlns:a16="http://schemas.microsoft.com/office/drawing/2014/main" id="{CDE66A31-5302-4C9B-A8D1-20764368CB38}"/>
                </a:ext>
              </a:extLst>
            </p:cNvPr>
            <p:cNvSpPr/>
            <p:nvPr/>
          </p:nvSpPr>
          <p:spPr>
            <a:xfrm>
              <a:off x="3805125" y="474016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rc381">
              <a:extLst>
                <a:ext uri="{FF2B5EF4-FFF2-40B4-BE49-F238E27FC236}">
                  <a16:creationId xmlns:a16="http://schemas.microsoft.com/office/drawing/2014/main" id="{8C206655-B1E4-4A40-A777-0B00DB73036F}"/>
                </a:ext>
              </a:extLst>
            </p:cNvPr>
            <p:cNvSpPr/>
            <p:nvPr/>
          </p:nvSpPr>
          <p:spPr>
            <a:xfrm>
              <a:off x="3805125" y="5355600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rc382">
              <a:extLst>
                <a:ext uri="{FF2B5EF4-FFF2-40B4-BE49-F238E27FC236}">
                  <a16:creationId xmlns:a16="http://schemas.microsoft.com/office/drawing/2014/main" id="{BC949E14-2EE7-4455-9EE3-10C3F6F9BF57}"/>
                </a:ext>
              </a:extLst>
            </p:cNvPr>
            <p:cNvSpPr/>
            <p:nvPr/>
          </p:nvSpPr>
          <p:spPr>
            <a:xfrm>
              <a:off x="4420555" y="412473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rc383">
              <a:extLst>
                <a:ext uri="{FF2B5EF4-FFF2-40B4-BE49-F238E27FC236}">
                  <a16:creationId xmlns:a16="http://schemas.microsoft.com/office/drawing/2014/main" id="{13DDDF22-34F3-44F2-A4D4-0A5D4E0ACD84}"/>
                </a:ext>
              </a:extLst>
            </p:cNvPr>
            <p:cNvSpPr/>
            <p:nvPr/>
          </p:nvSpPr>
          <p:spPr>
            <a:xfrm>
              <a:off x="4420555" y="474016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rc384">
              <a:extLst>
                <a:ext uri="{FF2B5EF4-FFF2-40B4-BE49-F238E27FC236}">
                  <a16:creationId xmlns:a16="http://schemas.microsoft.com/office/drawing/2014/main" id="{7781590F-E578-4E04-B1E3-70616E509A47}"/>
                </a:ext>
              </a:extLst>
            </p:cNvPr>
            <p:cNvSpPr/>
            <p:nvPr/>
          </p:nvSpPr>
          <p:spPr>
            <a:xfrm>
              <a:off x="4420555" y="5355600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rc385">
              <a:extLst>
                <a:ext uri="{FF2B5EF4-FFF2-40B4-BE49-F238E27FC236}">
                  <a16:creationId xmlns:a16="http://schemas.microsoft.com/office/drawing/2014/main" id="{1D2E86EB-0824-428F-9E60-AFAAEAB3EEBD}"/>
                </a:ext>
              </a:extLst>
            </p:cNvPr>
            <p:cNvSpPr/>
            <p:nvPr/>
          </p:nvSpPr>
          <p:spPr>
            <a:xfrm>
              <a:off x="5035986" y="4740169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rc386">
              <a:extLst>
                <a:ext uri="{FF2B5EF4-FFF2-40B4-BE49-F238E27FC236}">
                  <a16:creationId xmlns:a16="http://schemas.microsoft.com/office/drawing/2014/main" id="{5466D2E4-CBBB-459A-A959-1A91D7C9B4C3}"/>
                </a:ext>
              </a:extLst>
            </p:cNvPr>
            <p:cNvSpPr/>
            <p:nvPr/>
          </p:nvSpPr>
          <p:spPr>
            <a:xfrm>
              <a:off x="5035986" y="5355600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rc387">
              <a:extLst>
                <a:ext uri="{FF2B5EF4-FFF2-40B4-BE49-F238E27FC236}">
                  <a16:creationId xmlns:a16="http://schemas.microsoft.com/office/drawing/2014/main" id="{5E79603A-C01B-428B-9007-47833CC556D0}"/>
                </a:ext>
              </a:extLst>
            </p:cNvPr>
            <p:cNvSpPr/>
            <p:nvPr/>
          </p:nvSpPr>
          <p:spPr>
            <a:xfrm>
              <a:off x="5651416" y="5355600"/>
              <a:ext cx="615430" cy="61543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891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CCEA-D522-40CB-A707-4EDEBBB9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69C2-12D3-4148-8551-8BD91CB2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p1">
            <a:extLst>
              <a:ext uri="{FF2B5EF4-FFF2-40B4-BE49-F238E27FC236}">
                <a16:creationId xmlns:a16="http://schemas.microsoft.com/office/drawing/2014/main" id="{D759EDA2-1A94-49F2-8BFA-D63AE9C5ECF2}"/>
              </a:ext>
            </a:extLst>
          </p:cNvPr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5" name="rc3">
              <a:extLst>
                <a:ext uri="{FF2B5EF4-FFF2-40B4-BE49-F238E27FC236}">
                  <a16:creationId xmlns:a16="http://schemas.microsoft.com/office/drawing/2014/main" id="{BE448362-5812-4941-8ED6-6DC30BD71559}"/>
                </a:ext>
              </a:extLst>
            </p:cNvPr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>
              <a:extLst>
                <a:ext uri="{FF2B5EF4-FFF2-40B4-BE49-F238E27FC236}">
                  <a16:creationId xmlns:a16="http://schemas.microsoft.com/office/drawing/2014/main" id="{D3C0886E-BC6D-4A9D-8157-1F666F699D1C}"/>
                </a:ext>
              </a:extLst>
            </p:cNvPr>
            <p:cNvSpPr/>
            <p:nvPr/>
          </p:nvSpPr>
          <p:spPr>
            <a:xfrm>
              <a:off x="1791546" y="2752019"/>
              <a:ext cx="5926666" cy="2336169"/>
            </a:xfrm>
            <a:custGeom>
              <a:avLst/>
              <a:gdLst/>
              <a:ahLst/>
              <a:cxnLst/>
              <a:rect l="0" t="0" r="0" b="0"/>
              <a:pathLst>
                <a:path w="5926666" h="2336169">
                  <a:moveTo>
                    <a:pt x="0" y="0"/>
                  </a:moveTo>
                  <a:lnTo>
                    <a:pt x="1481666" y="1444971"/>
                  </a:lnTo>
                  <a:lnTo>
                    <a:pt x="2963333" y="1882946"/>
                  </a:lnTo>
                  <a:lnTo>
                    <a:pt x="4444999" y="2291710"/>
                  </a:lnTo>
                  <a:lnTo>
                    <a:pt x="5926666" y="2336169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>
              <a:extLst>
                <a:ext uri="{FF2B5EF4-FFF2-40B4-BE49-F238E27FC236}">
                  <a16:creationId xmlns:a16="http://schemas.microsoft.com/office/drawing/2014/main" id="{9B55AC4C-0104-49CC-B6D5-8370F5CE6084}"/>
                </a:ext>
              </a:extLst>
            </p:cNvPr>
            <p:cNvSpPr/>
            <p:nvPr/>
          </p:nvSpPr>
          <p:spPr>
            <a:xfrm>
              <a:off x="1791546" y="5211762"/>
              <a:ext cx="5926666" cy="0"/>
            </a:xfrm>
            <a:custGeom>
              <a:avLst/>
              <a:gdLst/>
              <a:ahLst/>
              <a:cxnLst/>
              <a:rect l="0" t="0" r="0" b="0"/>
              <a:pathLst>
                <a:path w="5926666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>
              <a:extLst>
                <a:ext uri="{FF2B5EF4-FFF2-40B4-BE49-F238E27FC236}">
                  <a16:creationId xmlns:a16="http://schemas.microsoft.com/office/drawing/2014/main" id="{0AE7B3EF-C2FA-4C35-836D-EBF62CF17EC2}"/>
                </a:ext>
              </a:extLst>
            </p:cNvPr>
            <p:cNvSpPr/>
            <p:nvPr/>
          </p:nvSpPr>
          <p:spPr>
            <a:xfrm>
              <a:off x="1791546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>
              <a:extLst>
                <a:ext uri="{FF2B5EF4-FFF2-40B4-BE49-F238E27FC236}">
                  <a16:creationId xmlns:a16="http://schemas.microsoft.com/office/drawing/2014/main" id="{2F686D3F-FBAE-4C23-ABBA-2D314B3B0096}"/>
                </a:ext>
              </a:extLst>
            </p:cNvPr>
            <p:cNvSpPr/>
            <p:nvPr/>
          </p:nvSpPr>
          <p:spPr>
            <a:xfrm>
              <a:off x="3273213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>
              <a:extLst>
                <a:ext uri="{FF2B5EF4-FFF2-40B4-BE49-F238E27FC236}">
                  <a16:creationId xmlns:a16="http://schemas.microsoft.com/office/drawing/2014/main" id="{51AA2474-2106-40A0-A861-CB1F54FCCEA4}"/>
                </a:ext>
              </a:extLst>
            </p:cNvPr>
            <p:cNvSpPr/>
            <p:nvPr/>
          </p:nvSpPr>
          <p:spPr>
            <a:xfrm>
              <a:off x="4754880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>
              <a:extLst>
                <a:ext uri="{FF2B5EF4-FFF2-40B4-BE49-F238E27FC236}">
                  <a16:creationId xmlns:a16="http://schemas.microsoft.com/office/drawing/2014/main" id="{F73C4805-FFC9-4D90-BA1E-E0319E73CB70}"/>
                </a:ext>
              </a:extLst>
            </p:cNvPr>
            <p:cNvSpPr/>
            <p:nvPr/>
          </p:nvSpPr>
          <p:spPr>
            <a:xfrm>
              <a:off x="6236546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>
              <a:extLst>
                <a:ext uri="{FF2B5EF4-FFF2-40B4-BE49-F238E27FC236}">
                  <a16:creationId xmlns:a16="http://schemas.microsoft.com/office/drawing/2014/main" id="{60C6BF55-7519-4059-891D-7AC3EC65E5E5}"/>
                </a:ext>
              </a:extLst>
            </p:cNvPr>
            <p:cNvSpPr/>
            <p:nvPr/>
          </p:nvSpPr>
          <p:spPr>
            <a:xfrm>
              <a:off x="7718213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1">
              <a:extLst>
                <a:ext uri="{FF2B5EF4-FFF2-40B4-BE49-F238E27FC236}">
                  <a16:creationId xmlns:a16="http://schemas.microsoft.com/office/drawing/2014/main" id="{136912E4-BEBD-471E-A142-4BC2F8248746}"/>
                </a:ext>
              </a:extLst>
            </p:cNvPr>
            <p:cNvSpPr/>
            <p:nvPr/>
          </p:nvSpPr>
          <p:spPr>
            <a:xfrm>
              <a:off x="1749167" y="5431409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" name="tx12">
              <a:extLst>
                <a:ext uri="{FF2B5EF4-FFF2-40B4-BE49-F238E27FC236}">
                  <a16:creationId xmlns:a16="http://schemas.microsoft.com/office/drawing/2014/main" id="{0A2C4CFB-08AC-4870-8E78-AFFC7D6D8888}"/>
                </a:ext>
              </a:extLst>
            </p:cNvPr>
            <p:cNvSpPr/>
            <p:nvPr/>
          </p:nvSpPr>
          <p:spPr>
            <a:xfrm>
              <a:off x="3230834" y="5431409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" name="tx13">
              <a:extLst>
                <a:ext uri="{FF2B5EF4-FFF2-40B4-BE49-F238E27FC236}">
                  <a16:creationId xmlns:a16="http://schemas.microsoft.com/office/drawing/2014/main" id="{8177A4D9-BB07-4DFF-B89D-EB222DA5614B}"/>
                </a:ext>
              </a:extLst>
            </p:cNvPr>
            <p:cNvSpPr/>
            <p:nvPr/>
          </p:nvSpPr>
          <p:spPr>
            <a:xfrm>
              <a:off x="4712501" y="5429474"/>
              <a:ext cx="84757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6" name="tx14">
              <a:extLst>
                <a:ext uri="{FF2B5EF4-FFF2-40B4-BE49-F238E27FC236}">
                  <a16:creationId xmlns:a16="http://schemas.microsoft.com/office/drawing/2014/main" id="{B1387B0E-F81B-4003-8697-DE55510B3907}"/>
                </a:ext>
              </a:extLst>
            </p:cNvPr>
            <p:cNvSpPr/>
            <p:nvPr/>
          </p:nvSpPr>
          <p:spPr>
            <a:xfrm>
              <a:off x="6194167" y="5431855"/>
              <a:ext cx="84757" cy="1090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" name="tx15">
              <a:extLst>
                <a:ext uri="{FF2B5EF4-FFF2-40B4-BE49-F238E27FC236}">
                  <a16:creationId xmlns:a16="http://schemas.microsoft.com/office/drawing/2014/main" id="{46710D77-EBB8-4350-B00E-64A63F4777F4}"/>
                </a:ext>
              </a:extLst>
            </p:cNvPr>
            <p:cNvSpPr/>
            <p:nvPr/>
          </p:nvSpPr>
          <p:spPr>
            <a:xfrm>
              <a:off x="7675834" y="5431483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" name="pl16">
              <a:extLst>
                <a:ext uri="{FF2B5EF4-FFF2-40B4-BE49-F238E27FC236}">
                  <a16:creationId xmlns:a16="http://schemas.microsoft.com/office/drawing/2014/main" id="{6E6A915C-767C-4245-A7AD-37527C9C79B0}"/>
                </a:ext>
              </a:extLst>
            </p:cNvPr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gdLst/>
              <a:ahLst/>
              <a:cxnLst/>
              <a:rect l="0" t="0" r="0" b="0"/>
              <a:pathLst>
                <a:path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>
              <a:extLst>
                <a:ext uri="{FF2B5EF4-FFF2-40B4-BE49-F238E27FC236}">
                  <a16:creationId xmlns:a16="http://schemas.microsoft.com/office/drawing/2014/main" id="{6305664C-7EF7-4E03-9C87-EF6E9E684A53}"/>
                </a:ext>
              </a:extLst>
            </p:cNvPr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>
              <a:extLst>
                <a:ext uri="{FF2B5EF4-FFF2-40B4-BE49-F238E27FC236}">
                  <a16:creationId xmlns:a16="http://schemas.microsoft.com/office/drawing/2014/main" id="{A11A1773-D036-40CF-8B5B-0B8A088ABB7F}"/>
                </a:ext>
              </a:extLst>
            </p:cNvPr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>
              <a:extLst>
                <a:ext uri="{FF2B5EF4-FFF2-40B4-BE49-F238E27FC236}">
                  <a16:creationId xmlns:a16="http://schemas.microsoft.com/office/drawing/2014/main" id="{0841CA74-7EFB-452F-A2E3-81BB1D798382}"/>
                </a:ext>
              </a:extLst>
            </p:cNvPr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>
              <a:extLst>
                <a:ext uri="{FF2B5EF4-FFF2-40B4-BE49-F238E27FC236}">
                  <a16:creationId xmlns:a16="http://schemas.microsoft.com/office/drawing/2014/main" id="{0213C3CF-E016-4735-9E48-CD626BE2BCCD}"/>
                </a:ext>
              </a:extLst>
            </p:cNvPr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>
              <a:extLst>
                <a:ext uri="{FF2B5EF4-FFF2-40B4-BE49-F238E27FC236}">
                  <a16:creationId xmlns:a16="http://schemas.microsoft.com/office/drawing/2014/main" id="{109B008D-B3DB-4AF3-87DB-C2649CEC9E9C}"/>
                </a:ext>
              </a:extLst>
            </p:cNvPr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>
              <a:extLst>
                <a:ext uri="{FF2B5EF4-FFF2-40B4-BE49-F238E27FC236}">
                  <a16:creationId xmlns:a16="http://schemas.microsoft.com/office/drawing/2014/main" id="{E7271E10-08AD-4452-BF4B-D1B2D3CBBDA2}"/>
                </a:ext>
              </a:extLst>
            </p:cNvPr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>
              <a:extLst>
                <a:ext uri="{FF2B5EF4-FFF2-40B4-BE49-F238E27FC236}">
                  <a16:creationId xmlns:a16="http://schemas.microsoft.com/office/drawing/2014/main" id="{D67B1E56-C3CF-441C-83E8-79D755EB1EF8}"/>
                </a:ext>
              </a:extLst>
            </p:cNvPr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>
              <a:extLst>
                <a:ext uri="{FF2B5EF4-FFF2-40B4-BE49-F238E27FC236}">
                  <a16:creationId xmlns:a16="http://schemas.microsoft.com/office/drawing/2014/main" id="{6E9E28AC-B17B-4312-B822-39D8D32DE36C}"/>
                </a:ext>
              </a:extLst>
            </p:cNvPr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5">
              <a:extLst>
                <a:ext uri="{FF2B5EF4-FFF2-40B4-BE49-F238E27FC236}">
                  <a16:creationId xmlns:a16="http://schemas.microsoft.com/office/drawing/2014/main" id="{6B619331-37ED-402F-BFD2-A191D827A01B}"/>
                </a:ext>
              </a:extLst>
            </p:cNvPr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6">
              <a:extLst>
                <a:ext uri="{FF2B5EF4-FFF2-40B4-BE49-F238E27FC236}">
                  <a16:creationId xmlns:a16="http://schemas.microsoft.com/office/drawing/2014/main" id="{137C6320-5030-4680-9D39-830060067278}"/>
                </a:ext>
              </a:extLst>
            </p:cNvPr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9" name="tx27">
              <a:extLst>
                <a:ext uri="{FF2B5EF4-FFF2-40B4-BE49-F238E27FC236}">
                  <a16:creationId xmlns:a16="http://schemas.microsoft.com/office/drawing/2014/main" id="{1720C1A7-599B-43BC-B744-CCBCF4EF1A7F}"/>
                </a:ext>
              </a:extLst>
            </p:cNvPr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0" name="tx28">
              <a:extLst>
                <a:ext uri="{FF2B5EF4-FFF2-40B4-BE49-F238E27FC236}">
                  <a16:creationId xmlns:a16="http://schemas.microsoft.com/office/drawing/2014/main" id="{DFDBB86F-43EF-4335-80B0-FD65F0E3DB04}"/>
                </a:ext>
              </a:extLst>
            </p:cNvPr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1" name="tx29">
              <a:extLst>
                <a:ext uri="{FF2B5EF4-FFF2-40B4-BE49-F238E27FC236}">
                  <a16:creationId xmlns:a16="http://schemas.microsoft.com/office/drawing/2014/main" id="{07A68115-594A-4099-A511-C952CA44087D}"/>
                </a:ext>
              </a:extLst>
            </p:cNvPr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" name="tx30">
              <a:extLst>
                <a:ext uri="{FF2B5EF4-FFF2-40B4-BE49-F238E27FC236}">
                  <a16:creationId xmlns:a16="http://schemas.microsoft.com/office/drawing/2014/main" id="{5E3BEFB3-2F3E-4A00-B1D5-E73249D961DE}"/>
                </a:ext>
              </a:extLst>
            </p:cNvPr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3" name="tx31">
              <a:extLst>
                <a:ext uri="{FF2B5EF4-FFF2-40B4-BE49-F238E27FC236}">
                  <a16:creationId xmlns:a16="http://schemas.microsoft.com/office/drawing/2014/main" id="{81775E97-D260-45F2-92CA-739173E2CBA0}"/>
                </a:ext>
              </a:extLst>
            </p:cNvPr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4" name="tx32">
              <a:extLst>
                <a:ext uri="{FF2B5EF4-FFF2-40B4-BE49-F238E27FC236}">
                  <a16:creationId xmlns:a16="http://schemas.microsoft.com/office/drawing/2014/main" id="{EACF76B2-3EB1-4FFF-8734-7AABA1EA4429}"/>
                </a:ext>
              </a:extLst>
            </p:cNvPr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5" name="pl33">
              <a:extLst>
                <a:ext uri="{FF2B5EF4-FFF2-40B4-BE49-F238E27FC236}">
                  <a16:creationId xmlns:a16="http://schemas.microsoft.com/office/drawing/2014/main" id="{8AF1F9CB-B665-45FB-BC3A-57B6323F1ECD}"/>
                </a:ext>
              </a:extLst>
            </p:cNvPr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gdLst/>
              <a:ahLst/>
              <a:cxnLst/>
              <a:rect l="0" t="0" r="0" b="0"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4">
              <a:extLst>
                <a:ext uri="{FF2B5EF4-FFF2-40B4-BE49-F238E27FC236}">
                  <a16:creationId xmlns:a16="http://schemas.microsoft.com/office/drawing/2014/main" id="{1971A9C9-C422-40B0-BFA1-18B2ACBD5122}"/>
                </a:ext>
              </a:extLst>
            </p:cNvPr>
            <p:cNvSpPr/>
            <p:nvPr/>
          </p:nvSpPr>
          <p:spPr>
            <a:xfrm>
              <a:off x="3255764" y="1864429"/>
              <a:ext cx="2998231" cy="1669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Explained Variance per Dimension</a:t>
              </a:r>
            </a:p>
          </p:txBody>
        </p:sp>
        <p:sp>
          <p:nvSpPr>
            <p:cNvPr id="37" name="tx35">
              <a:extLst>
                <a:ext uri="{FF2B5EF4-FFF2-40B4-BE49-F238E27FC236}">
                  <a16:creationId xmlns:a16="http://schemas.microsoft.com/office/drawing/2014/main" id="{EAB4C49A-02FD-4A34-B7A3-DA855A43B06E}"/>
                </a:ext>
              </a:extLst>
            </p:cNvPr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8" name="tx36">
              <a:extLst>
                <a:ext uri="{FF2B5EF4-FFF2-40B4-BE49-F238E27FC236}">
                  <a16:creationId xmlns:a16="http://schemas.microsoft.com/office/drawing/2014/main" id="{F07F9370-BCA7-4007-BF3D-796650224FBA}"/>
                </a:ext>
              </a:extLst>
            </p:cNvPr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39" name="pt37">
              <a:extLst>
                <a:ext uri="{FF2B5EF4-FFF2-40B4-BE49-F238E27FC236}">
                  <a16:creationId xmlns:a16="http://schemas.microsoft.com/office/drawing/2014/main" id="{1BF0F97C-C759-4A74-A9BC-7BC2C1F4AC0D}"/>
                </a:ext>
              </a:extLst>
            </p:cNvPr>
            <p:cNvSpPr/>
            <p:nvPr/>
          </p:nvSpPr>
          <p:spPr>
            <a:xfrm>
              <a:off x="1757256" y="271772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38">
              <a:extLst>
                <a:ext uri="{FF2B5EF4-FFF2-40B4-BE49-F238E27FC236}">
                  <a16:creationId xmlns:a16="http://schemas.microsoft.com/office/drawing/2014/main" id="{463506D1-8E35-4585-BE3B-6CA5EAE92634}"/>
                </a:ext>
              </a:extLst>
            </p:cNvPr>
            <p:cNvSpPr/>
            <p:nvPr/>
          </p:nvSpPr>
          <p:spPr>
            <a:xfrm>
              <a:off x="3238923" y="416270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t39">
              <a:extLst>
                <a:ext uri="{FF2B5EF4-FFF2-40B4-BE49-F238E27FC236}">
                  <a16:creationId xmlns:a16="http://schemas.microsoft.com/office/drawing/2014/main" id="{B0A7473B-80F2-43F6-B15B-24EB129CE0AF}"/>
                </a:ext>
              </a:extLst>
            </p:cNvPr>
            <p:cNvSpPr/>
            <p:nvPr/>
          </p:nvSpPr>
          <p:spPr>
            <a:xfrm>
              <a:off x="4720590" y="460067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0">
              <a:extLst>
                <a:ext uri="{FF2B5EF4-FFF2-40B4-BE49-F238E27FC236}">
                  <a16:creationId xmlns:a16="http://schemas.microsoft.com/office/drawing/2014/main" id="{F638965A-7797-4DCD-8A70-DF45EAECB62E}"/>
                </a:ext>
              </a:extLst>
            </p:cNvPr>
            <p:cNvSpPr/>
            <p:nvPr/>
          </p:nvSpPr>
          <p:spPr>
            <a:xfrm>
              <a:off x="6202256" y="500943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t41">
              <a:extLst>
                <a:ext uri="{FF2B5EF4-FFF2-40B4-BE49-F238E27FC236}">
                  <a16:creationId xmlns:a16="http://schemas.microsoft.com/office/drawing/2014/main" id="{CFC7729F-0519-476D-B6B8-9C958E474AB5}"/>
                </a:ext>
              </a:extLst>
            </p:cNvPr>
            <p:cNvSpPr/>
            <p:nvPr/>
          </p:nvSpPr>
          <p:spPr>
            <a:xfrm>
              <a:off x="7683923" y="5053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tx42">
              <a:extLst>
                <a:ext uri="{FF2B5EF4-FFF2-40B4-BE49-F238E27FC236}">
                  <a16:creationId xmlns:a16="http://schemas.microsoft.com/office/drawing/2014/main" id="{420E6D5F-3042-43FC-8839-0FDE0C17E98E}"/>
                </a:ext>
              </a:extLst>
            </p:cNvPr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45" name="pl43">
              <a:extLst>
                <a:ext uri="{FF2B5EF4-FFF2-40B4-BE49-F238E27FC236}">
                  <a16:creationId xmlns:a16="http://schemas.microsoft.com/office/drawing/2014/main" id="{BF6E850C-1E11-4526-BA7C-37E68A838D31}"/>
                </a:ext>
              </a:extLst>
            </p:cNvPr>
            <p:cNvSpPr/>
            <p:nvPr/>
          </p:nvSpPr>
          <p:spPr>
            <a:xfrm>
              <a:off x="7863839" y="2614898"/>
              <a:ext cx="0" cy="2405529"/>
            </a:xfrm>
            <a:custGeom>
              <a:avLst/>
              <a:gdLst/>
              <a:ahLst/>
              <a:cxnLst/>
              <a:rect l="0" t="0" r="0" b="0"/>
              <a:pathLst>
                <a:path h="2405529">
                  <a:moveTo>
                    <a:pt x="0" y="24055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4">
              <a:extLst>
                <a:ext uri="{FF2B5EF4-FFF2-40B4-BE49-F238E27FC236}">
                  <a16:creationId xmlns:a16="http://schemas.microsoft.com/office/drawing/2014/main" id="{F122FA94-3367-400E-B76A-7AAC75C20F6F}"/>
                </a:ext>
              </a:extLst>
            </p:cNvPr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5">
              <a:extLst>
                <a:ext uri="{FF2B5EF4-FFF2-40B4-BE49-F238E27FC236}">
                  <a16:creationId xmlns:a16="http://schemas.microsoft.com/office/drawing/2014/main" id="{862B91CB-ADD9-4233-B5E9-C71046E9474B}"/>
                </a:ext>
              </a:extLst>
            </p:cNvPr>
            <p:cNvSpPr/>
            <p:nvPr/>
          </p:nvSpPr>
          <p:spPr>
            <a:xfrm>
              <a:off x="7863839" y="4218584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6">
              <a:extLst>
                <a:ext uri="{FF2B5EF4-FFF2-40B4-BE49-F238E27FC236}">
                  <a16:creationId xmlns:a16="http://schemas.microsoft.com/office/drawing/2014/main" id="{B8D67687-753D-4652-B1EF-D0B5E75B7C5D}"/>
                </a:ext>
              </a:extLst>
            </p:cNvPr>
            <p:cNvSpPr/>
            <p:nvPr/>
          </p:nvSpPr>
          <p:spPr>
            <a:xfrm>
              <a:off x="7863839" y="3416741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7">
              <a:extLst>
                <a:ext uri="{FF2B5EF4-FFF2-40B4-BE49-F238E27FC236}">
                  <a16:creationId xmlns:a16="http://schemas.microsoft.com/office/drawing/2014/main" id="{721F66C8-A276-43BD-AF45-8E0375997C4E}"/>
                </a:ext>
              </a:extLst>
            </p:cNvPr>
            <p:cNvSpPr/>
            <p:nvPr/>
          </p:nvSpPr>
          <p:spPr>
            <a:xfrm>
              <a:off x="7863839" y="2614898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48">
              <a:extLst>
                <a:ext uri="{FF2B5EF4-FFF2-40B4-BE49-F238E27FC236}">
                  <a16:creationId xmlns:a16="http://schemas.microsoft.com/office/drawing/2014/main" id="{0C725282-6DF7-499E-9826-37E0553EC555}"/>
                </a:ext>
              </a:extLst>
            </p:cNvPr>
            <p:cNvSpPr/>
            <p:nvPr/>
          </p:nvSpPr>
          <p:spPr>
            <a:xfrm rot="-5400000">
              <a:off x="7989017" y="4964729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1" name="tx49">
              <a:extLst>
                <a:ext uri="{FF2B5EF4-FFF2-40B4-BE49-F238E27FC236}">
                  <a16:creationId xmlns:a16="http://schemas.microsoft.com/office/drawing/2014/main" id="{00127CF6-6AD3-4CA8-A01E-A939AA8A6C38}"/>
                </a:ext>
              </a:extLst>
            </p:cNvPr>
            <p:cNvSpPr/>
            <p:nvPr/>
          </p:nvSpPr>
          <p:spPr>
            <a:xfrm rot="-5400000">
              <a:off x="7989017" y="4162885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52" name="tx50">
              <a:extLst>
                <a:ext uri="{FF2B5EF4-FFF2-40B4-BE49-F238E27FC236}">
                  <a16:creationId xmlns:a16="http://schemas.microsoft.com/office/drawing/2014/main" id="{42D5C4D2-C96B-47E4-8435-26C22DF5B2D2}"/>
                </a:ext>
              </a:extLst>
            </p:cNvPr>
            <p:cNvSpPr/>
            <p:nvPr/>
          </p:nvSpPr>
          <p:spPr>
            <a:xfrm rot="-5400000">
              <a:off x="7989017" y="3361042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53" name="tx51">
              <a:extLst>
                <a:ext uri="{FF2B5EF4-FFF2-40B4-BE49-F238E27FC236}">
                  <a16:creationId xmlns:a16="http://schemas.microsoft.com/office/drawing/2014/main" id="{198EAE6C-3497-4A08-99C4-EF825AD052AF}"/>
                </a:ext>
              </a:extLst>
            </p:cNvPr>
            <p:cNvSpPr/>
            <p:nvPr/>
          </p:nvSpPr>
          <p:spPr>
            <a:xfrm rot="-5400000">
              <a:off x="7989017" y="2559199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15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378E-765D-4F81-B756-606ED8FF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COUNTRIES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92C7-3C38-4538-AA9F-3A9A2312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p1">
            <a:extLst>
              <a:ext uri="{FF2B5EF4-FFF2-40B4-BE49-F238E27FC236}">
                <a16:creationId xmlns:a16="http://schemas.microsoft.com/office/drawing/2014/main" id="{6A4F7AC2-4811-4288-93A3-AF3A9CF59A3B}"/>
              </a:ext>
            </a:extLst>
          </p:cNvPr>
          <p:cNvGrpSpPr/>
          <p:nvPr/>
        </p:nvGrpSpPr>
        <p:grpSpPr>
          <a:xfrm>
            <a:off x="457200" y="1417638"/>
            <a:ext cx="8229600" cy="4708524"/>
            <a:chOff x="457200" y="1600200"/>
            <a:chExt cx="8229600" cy="4525962"/>
          </a:xfrm>
        </p:grpSpPr>
        <p:sp>
          <p:nvSpPr>
            <p:cNvPr id="5" name="rc3">
              <a:extLst>
                <a:ext uri="{FF2B5EF4-FFF2-40B4-BE49-F238E27FC236}">
                  <a16:creationId xmlns:a16="http://schemas.microsoft.com/office/drawing/2014/main" id="{6C56E552-CA30-45A4-9F46-7481B6B70BD8}"/>
                </a:ext>
              </a:extLst>
            </p:cNvPr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>
              <a:extLst>
                <a:ext uri="{FF2B5EF4-FFF2-40B4-BE49-F238E27FC236}">
                  <a16:creationId xmlns:a16="http://schemas.microsoft.com/office/drawing/2014/main" id="{CBB807CA-1A43-49CE-90CB-30DC7B64E17B}"/>
                </a:ext>
              </a:extLst>
            </p:cNvPr>
            <p:cNvSpPr/>
            <p:nvPr/>
          </p:nvSpPr>
          <p:spPr>
            <a:xfrm>
              <a:off x="1662263" y="1600200"/>
              <a:ext cx="5819473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5">
              <a:extLst>
                <a:ext uri="{FF2B5EF4-FFF2-40B4-BE49-F238E27FC236}">
                  <a16:creationId xmlns:a16="http://schemas.microsoft.com/office/drawing/2014/main" id="{CE6B83B3-E5A5-4AEF-8757-28B5BDAD00E5}"/>
                </a:ext>
              </a:extLst>
            </p:cNvPr>
            <p:cNvSpPr/>
            <p:nvPr/>
          </p:nvSpPr>
          <p:spPr>
            <a:xfrm>
              <a:off x="2156644" y="1894657"/>
              <a:ext cx="5255503" cy="3826182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>
              <a:extLst>
                <a:ext uri="{FF2B5EF4-FFF2-40B4-BE49-F238E27FC236}">
                  <a16:creationId xmlns:a16="http://schemas.microsoft.com/office/drawing/2014/main" id="{5E78A9ED-98D5-43B2-B85F-B21D0F985C59}"/>
                </a:ext>
              </a:extLst>
            </p:cNvPr>
            <p:cNvSpPr/>
            <p:nvPr/>
          </p:nvSpPr>
          <p:spPr>
            <a:xfrm>
              <a:off x="2156644" y="5360530"/>
              <a:ext cx="5255503" cy="0"/>
            </a:xfrm>
            <a:custGeom>
              <a:avLst/>
              <a:gdLst/>
              <a:ahLst/>
              <a:cxnLst/>
              <a:rect l="0" t="0" r="0" b="0"/>
              <a:pathLst>
                <a:path w="5255503">
                  <a:moveTo>
                    <a:pt x="0" y="0"/>
                  </a:moveTo>
                  <a:lnTo>
                    <a:pt x="5255503" y="0"/>
                  </a:lnTo>
                  <a:lnTo>
                    <a:pt x="5255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>
              <a:extLst>
                <a:ext uri="{FF2B5EF4-FFF2-40B4-BE49-F238E27FC236}">
                  <a16:creationId xmlns:a16="http://schemas.microsoft.com/office/drawing/2014/main" id="{D63152CC-7ABE-4A51-B29E-0B66159895D5}"/>
                </a:ext>
              </a:extLst>
            </p:cNvPr>
            <p:cNvSpPr/>
            <p:nvPr/>
          </p:nvSpPr>
          <p:spPr>
            <a:xfrm>
              <a:off x="2156644" y="4424550"/>
              <a:ext cx="5255503" cy="0"/>
            </a:xfrm>
            <a:custGeom>
              <a:avLst/>
              <a:gdLst/>
              <a:ahLst/>
              <a:cxnLst/>
              <a:rect l="0" t="0" r="0" b="0"/>
              <a:pathLst>
                <a:path w="5255503">
                  <a:moveTo>
                    <a:pt x="0" y="0"/>
                  </a:moveTo>
                  <a:lnTo>
                    <a:pt x="5255503" y="0"/>
                  </a:lnTo>
                  <a:lnTo>
                    <a:pt x="5255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>
              <a:extLst>
                <a:ext uri="{FF2B5EF4-FFF2-40B4-BE49-F238E27FC236}">
                  <a16:creationId xmlns:a16="http://schemas.microsoft.com/office/drawing/2014/main" id="{5A659EDA-0B03-4333-927A-B2293150B2D2}"/>
                </a:ext>
              </a:extLst>
            </p:cNvPr>
            <p:cNvSpPr/>
            <p:nvPr/>
          </p:nvSpPr>
          <p:spPr>
            <a:xfrm>
              <a:off x="2156644" y="3488570"/>
              <a:ext cx="5255503" cy="0"/>
            </a:xfrm>
            <a:custGeom>
              <a:avLst/>
              <a:gdLst/>
              <a:ahLst/>
              <a:cxnLst/>
              <a:rect l="0" t="0" r="0" b="0"/>
              <a:pathLst>
                <a:path w="5255503">
                  <a:moveTo>
                    <a:pt x="0" y="0"/>
                  </a:moveTo>
                  <a:lnTo>
                    <a:pt x="5255503" y="0"/>
                  </a:lnTo>
                  <a:lnTo>
                    <a:pt x="5255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>
              <a:extLst>
                <a:ext uri="{FF2B5EF4-FFF2-40B4-BE49-F238E27FC236}">
                  <a16:creationId xmlns:a16="http://schemas.microsoft.com/office/drawing/2014/main" id="{DC1D742C-D24F-4633-87F3-B1297751F8E6}"/>
                </a:ext>
              </a:extLst>
            </p:cNvPr>
            <p:cNvSpPr/>
            <p:nvPr/>
          </p:nvSpPr>
          <p:spPr>
            <a:xfrm>
              <a:off x="2156644" y="2552589"/>
              <a:ext cx="5255503" cy="0"/>
            </a:xfrm>
            <a:custGeom>
              <a:avLst/>
              <a:gdLst/>
              <a:ahLst/>
              <a:cxnLst/>
              <a:rect l="0" t="0" r="0" b="0"/>
              <a:pathLst>
                <a:path w="5255503">
                  <a:moveTo>
                    <a:pt x="0" y="0"/>
                  </a:moveTo>
                  <a:lnTo>
                    <a:pt x="5255503" y="0"/>
                  </a:lnTo>
                  <a:lnTo>
                    <a:pt x="52555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>
              <a:extLst>
                <a:ext uri="{FF2B5EF4-FFF2-40B4-BE49-F238E27FC236}">
                  <a16:creationId xmlns:a16="http://schemas.microsoft.com/office/drawing/2014/main" id="{6C3A6850-CD83-4022-BE29-92B032C53B2E}"/>
                </a:ext>
              </a:extLst>
            </p:cNvPr>
            <p:cNvSpPr/>
            <p:nvPr/>
          </p:nvSpPr>
          <p:spPr>
            <a:xfrm>
              <a:off x="2412756" y="1894657"/>
              <a:ext cx="0" cy="3826182"/>
            </a:xfrm>
            <a:custGeom>
              <a:avLst/>
              <a:gdLst/>
              <a:ahLst/>
              <a:cxnLst/>
              <a:rect l="0" t="0" r="0" b="0"/>
              <a:pathLst>
                <a:path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>
              <a:extLst>
                <a:ext uri="{FF2B5EF4-FFF2-40B4-BE49-F238E27FC236}">
                  <a16:creationId xmlns:a16="http://schemas.microsoft.com/office/drawing/2014/main" id="{1BC37E8C-ED52-466F-BAF9-AAD6C96FFF13}"/>
                </a:ext>
              </a:extLst>
            </p:cNvPr>
            <p:cNvSpPr/>
            <p:nvPr/>
          </p:nvSpPr>
          <p:spPr>
            <a:xfrm>
              <a:off x="3972723" y="1894657"/>
              <a:ext cx="0" cy="3826182"/>
            </a:xfrm>
            <a:custGeom>
              <a:avLst/>
              <a:gdLst/>
              <a:ahLst/>
              <a:cxnLst/>
              <a:rect l="0" t="0" r="0" b="0"/>
              <a:pathLst>
                <a:path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>
              <a:extLst>
                <a:ext uri="{FF2B5EF4-FFF2-40B4-BE49-F238E27FC236}">
                  <a16:creationId xmlns:a16="http://schemas.microsoft.com/office/drawing/2014/main" id="{C05C1D39-9C6D-4A2E-B086-EE1BA7592828}"/>
                </a:ext>
              </a:extLst>
            </p:cNvPr>
            <p:cNvSpPr/>
            <p:nvPr/>
          </p:nvSpPr>
          <p:spPr>
            <a:xfrm>
              <a:off x="5532690" y="1894657"/>
              <a:ext cx="0" cy="3826182"/>
            </a:xfrm>
            <a:custGeom>
              <a:avLst/>
              <a:gdLst/>
              <a:ahLst/>
              <a:cxnLst/>
              <a:rect l="0" t="0" r="0" b="0"/>
              <a:pathLst>
                <a:path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>
              <a:extLst>
                <a:ext uri="{FF2B5EF4-FFF2-40B4-BE49-F238E27FC236}">
                  <a16:creationId xmlns:a16="http://schemas.microsoft.com/office/drawing/2014/main" id="{488BD4EC-6056-4577-B968-F47E17209367}"/>
                </a:ext>
              </a:extLst>
            </p:cNvPr>
            <p:cNvSpPr/>
            <p:nvPr/>
          </p:nvSpPr>
          <p:spPr>
            <a:xfrm>
              <a:off x="7092657" y="1894657"/>
              <a:ext cx="0" cy="3826182"/>
            </a:xfrm>
            <a:custGeom>
              <a:avLst/>
              <a:gdLst/>
              <a:ahLst/>
              <a:cxnLst/>
              <a:rect l="0" t="0" r="0" b="0"/>
              <a:pathLst>
                <a:path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>
              <a:extLst>
                <a:ext uri="{FF2B5EF4-FFF2-40B4-BE49-F238E27FC236}">
                  <a16:creationId xmlns:a16="http://schemas.microsoft.com/office/drawing/2014/main" id="{3D795F71-6D69-4140-B961-11A5FA43F7F4}"/>
                </a:ext>
              </a:extLst>
            </p:cNvPr>
            <p:cNvSpPr/>
            <p:nvPr/>
          </p:nvSpPr>
          <p:spPr>
            <a:xfrm>
              <a:off x="2156644" y="4892540"/>
              <a:ext cx="5255503" cy="0"/>
            </a:xfrm>
            <a:custGeom>
              <a:avLst/>
              <a:gdLst/>
              <a:ahLst/>
              <a:cxnLst/>
              <a:rect l="0" t="0" r="0" b="0"/>
              <a:pathLst>
                <a:path w="5255503">
                  <a:moveTo>
                    <a:pt x="0" y="0"/>
                  </a:moveTo>
                  <a:lnTo>
                    <a:pt x="5255503" y="0"/>
                  </a:lnTo>
                  <a:lnTo>
                    <a:pt x="5255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>
              <a:extLst>
                <a:ext uri="{FF2B5EF4-FFF2-40B4-BE49-F238E27FC236}">
                  <a16:creationId xmlns:a16="http://schemas.microsoft.com/office/drawing/2014/main" id="{A84EC46B-EDDD-4F5D-9D5A-F3539F70AEBB}"/>
                </a:ext>
              </a:extLst>
            </p:cNvPr>
            <p:cNvSpPr/>
            <p:nvPr/>
          </p:nvSpPr>
          <p:spPr>
            <a:xfrm>
              <a:off x="2156644" y="3956560"/>
              <a:ext cx="5255503" cy="0"/>
            </a:xfrm>
            <a:custGeom>
              <a:avLst/>
              <a:gdLst/>
              <a:ahLst/>
              <a:cxnLst/>
              <a:rect l="0" t="0" r="0" b="0"/>
              <a:pathLst>
                <a:path w="5255503">
                  <a:moveTo>
                    <a:pt x="0" y="0"/>
                  </a:moveTo>
                  <a:lnTo>
                    <a:pt x="5255503" y="0"/>
                  </a:lnTo>
                  <a:lnTo>
                    <a:pt x="5255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>
              <a:extLst>
                <a:ext uri="{FF2B5EF4-FFF2-40B4-BE49-F238E27FC236}">
                  <a16:creationId xmlns:a16="http://schemas.microsoft.com/office/drawing/2014/main" id="{4E5D425E-0056-4194-8C48-D1177216927F}"/>
                </a:ext>
              </a:extLst>
            </p:cNvPr>
            <p:cNvSpPr/>
            <p:nvPr/>
          </p:nvSpPr>
          <p:spPr>
            <a:xfrm>
              <a:off x="2156644" y="3020579"/>
              <a:ext cx="5255503" cy="0"/>
            </a:xfrm>
            <a:custGeom>
              <a:avLst/>
              <a:gdLst/>
              <a:ahLst/>
              <a:cxnLst/>
              <a:rect l="0" t="0" r="0" b="0"/>
              <a:pathLst>
                <a:path w="5255503">
                  <a:moveTo>
                    <a:pt x="0" y="0"/>
                  </a:moveTo>
                  <a:lnTo>
                    <a:pt x="5255503" y="0"/>
                  </a:lnTo>
                  <a:lnTo>
                    <a:pt x="5255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>
              <a:extLst>
                <a:ext uri="{FF2B5EF4-FFF2-40B4-BE49-F238E27FC236}">
                  <a16:creationId xmlns:a16="http://schemas.microsoft.com/office/drawing/2014/main" id="{727BB37E-3619-4EC5-A263-0BDB7E66BCA2}"/>
                </a:ext>
              </a:extLst>
            </p:cNvPr>
            <p:cNvSpPr/>
            <p:nvPr/>
          </p:nvSpPr>
          <p:spPr>
            <a:xfrm>
              <a:off x="2156644" y="2084599"/>
              <a:ext cx="5255503" cy="0"/>
            </a:xfrm>
            <a:custGeom>
              <a:avLst/>
              <a:gdLst/>
              <a:ahLst/>
              <a:cxnLst/>
              <a:rect l="0" t="0" r="0" b="0"/>
              <a:pathLst>
                <a:path w="5255503">
                  <a:moveTo>
                    <a:pt x="0" y="0"/>
                  </a:moveTo>
                  <a:lnTo>
                    <a:pt x="5255503" y="0"/>
                  </a:lnTo>
                  <a:lnTo>
                    <a:pt x="52555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>
              <a:extLst>
                <a:ext uri="{FF2B5EF4-FFF2-40B4-BE49-F238E27FC236}">
                  <a16:creationId xmlns:a16="http://schemas.microsoft.com/office/drawing/2014/main" id="{79F12FB8-BD2F-42FD-ABBE-E0E202DAAE7C}"/>
                </a:ext>
              </a:extLst>
            </p:cNvPr>
            <p:cNvSpPr/>
            <p:nvPr/>
          </p:nvSpPr>
          <p:spPr>
            <a:xfrm>
              <a:off x="3192740" y="1894657"/>
              <a:ext cx="0" cy="3826182"/>
            </a:xfrm>
            <a:custGeom>
              <a:avLst/>
              <a:gdLst/>
              <a:ahLst/>
              <a:cxnLst/>
              <a:rect l="0" t="0" r="0" b="0"/>
              <a:pathLst>
                <a:path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>
              <a:extLst>
                <a:ext uri="{FF2B5EF4-FFF2-40B4-BE49-F238E27FC236}">
                  <a16:creationId xmlns:a16="http://schemas.microsoft.com/office/drawing/2014/main" id="{3EB051AD-B587-4662-AB9E-872D8398A0FB}"/>
                </a:ext>
              </a:extLst>
            </p:cNvPr>
            <p:cNvSpPr/>
            <p:nvPr/>
          </p:nvSpPr>
          <p:spPr>
            <a:xfrm>
              <a:off x="4752707" y="1894657"/>
              <a:ext cx="0" cy="3826182"/>
            </a:xfrm>
            <a:custGeom>
              <a:avLst/>
              <a:gdLst/>
              <a:ahLst/>
              <a:cxnLst/>
              <a:rect l="0" t="0" r="0" b="0"/>
              <a:pathLst>
                <a:path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>
              <a:extLst>
                <a:ext uri="{FF2B5EF4-FFF2-40B4-BE49-F238E27FC236}">
                  <a16:creationId xmlns:a16="http://schemas.microsoft.com/office/drawing/2014/main" id="{6A7BB464-0AF4-4CA0-B0DF-8F90F7E9EF92}"/>
                </a:ext>
              </a:extLst>
            </p:cNvPr>
            <p:cNvSpPr/>
            <p:nvPr/>
          </p:nvSpPr>
          <p:spPr>
            <a:xfrm>
              <a:off x="6312674" y="1894657"/>
              <a:ext cx="0" cy="3826182"/>
            </a:xfrm>
            <a:custGeom>
              <a:avLst/>
              <a:gdLst/>
              <a:ahLst/>
              <a:cxnLst/>
              <a:rect l="0" t="0" r="0" b="0"/>
              <a:pathLst>
                <a:path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>
              <a:extLst>
                <a:ext uri="{FF2B5EF4-FFF2-40B4-BE49-F238E27FC236}">
                  <a16:creationId xmlns:a16="http://schemas.microsoft.com/office/drawing/2014/main" id="{439EDF7D-0A6B-4DF0-A509-FF39EDB16326}"/>
                </a:ext>
              </a:extLst>
            </p:cNvPr>
            <p:cNvSpPr/>
            <p:nvPr/>
          </p:nvSpPr>
          <p:spPr>
            <a:xfrm>
              <a:off x="2156644" y="3956560"/>
              <a:ext cx="5255503" cy="0"/>
            </a:xfrm>
            <a:custGeom>
              <a:avLst/>
              <a:gdLst/>
              <a:ahLst/>
              <a:cxnLst/>
              <a:rect l="0" t="0" r="0" b="0"/>
              <a:pathLst>
                <a:path w="5255503">
                  <a:moveTo>
                    <a:pt x="0" y="0"/>
                  </a:moveTo>
                  <a:lnTo>
                    <a:pt x="5255503" y="0"/>
                  </a:lnTo>
                  <a:lnTo>
                    <a:pt x="5255503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>
              <a:extLst>
                <a:ext uri="{FF2B5EF4-FFF2-40B4-BE49-F238E27FC236}">
                  <a16:creationId xmlns:a16="http://schemas.microsoft.com/office/drawing/2014/main" id="{5CC4068C-DBD5-4503-B381-2DD84033E07B}"/>
                </a:ext>
              </a:extLst>
            </p:cNvPr>
            <p:cNvSpPr/>
            <p:nvPr/>
          </p:nvSpPr>
          <p:spPr>
            <a:xfrm>
              <a:off x="4752707" y="1894657"/>
              <a:ext cx="0" cy="3826182"/>
            </a:xfrm>
            <a:custGeom>
              <a:avLst/>
              <a:gdLst/>
              <a:ahLst/>
              <a:cxnLst/>
              <a:rect l="0" t="0" r="0" b="0"/>
              <a:pathLst>
                <a:path h="3826182">
                  <a:moveTo>
                    <a:pt x="0" y="38261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3">
              <a:extLst>
                <a:ext uri="{FF2B5EF4-FFF2-40B4-BE49-F238E27FC236}">
                  <a16:creationId xmlns:a16="http://schemas.microsoft.com/office/drawing/2014/main" id="{BEBE37D0-7211-4DE4-9298-0C263CD12865}"/>
                </a:ext>
              </a:extLst>
            </p:cNvPr>
            <p:cNvSpPr/>
            <p:nvPr/>
          </p:nvSpPr>
          <p:spPr>
            <a:xfrm>
              <a:off x="5296661" y="51753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4">
              <a:extLst>
                <a:ext uri="{FF2B5EF4-FFF2-40B4-BE49-F238E27FC236}">
                  <a16:creationId xmlns:a16="http://schemas.microsoft.com/office/drawing/2014/main" id="{E86B9797-EC50-4CD5-8967-AEC6428D87BB}"/>
                </a:ext>
              </a:extLst>
            </p:cNvPr>
            <p:cNvSpPr/>
            <p:nvPr/>
          </p:nvSpPr>
          <p:spPr>
            <a:xfrm>
              <a:off x="5568220" y="2841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5">
              <a:extLst>
                <a:ext uri="{FF2B5EF4-FFF2-40B4-BE49-F238E27FC236}">
                  <a16:creationId xmlns:a16="http://schemas.microsoft.com/office/drawing/2014/main" id="{3381F3C6-78F0-4E4B-9375-A066EEA8FFC6}"/>
                </a:ext>
              </a:extLst>
            </p:cNvPr>
            <p:cNvSpPr/>
            <p:nvPr/>
          </p:nvSpPr>
          <p:spPr>
            <a:xfrm>
              <a:off x="3328251" y="43976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6">
              <a:extLst>
                <a:ext uri="{FF2B5EF4-FFF2-40B4-BE49-F238E27FC236}">
                  <a16:creationId xmlns:a16="http://schemas.microsoft.com/office/drawing/2014/main" id="{240B4D0F-3A23-4221-8E18-3AE341FE8491}"/>
                </a:ext>
              </a:extLst>
            </p:cNvPr>
            <p:cNvSpPr/>
            <p:nvPr/>
          </p:nvSpPr>
          <p:spPr>
            <a:xfrm>
              <a:off x="3566790" y="3405186"/>
              <a:ext cx="76753" cy="76753"/>
            </a:xfrm>
            <a:prstGeom prst="ellipse">
              <a:avLst/>
            </a:prstGeom>
            <a:solidFill>
              <a:srgbClr val="30BFA7">
                <a:alpha val="50196"/>
              </a:srgbClr>
            </a:solidFill>
            <a:ln w="9000" cap="rnd">
              <a:solidFill>
                <a:srgbClr val="30BFA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7">
              <a:extLst>
                <a:ext uri="{FF2B5EF4-FFF2-40B4-BE49-F238E27FC236}">
                  <a16:creationId xmlns:a16="http://schemas.microsoft.com/office/drawing/2014/main" id="{CEC3DDAB-B441-4CD8-BC20-B0A678950C45}"/>
                </a:ext>
              </a:extLst>
            </p:cNvPr>
            <p:cNvSpPr/>
            <p:nvPr/>
          </p:nvSpPr>
          <p:spPr>
            <a:xfrm>
              <a:off x="2850950" y="4653423"/>
              <a:ext cx="76753" cy="76753"/>
            </a:xfrm>
            <a:prstGeom prst="ellipse">
              <a:avLst/>
            </a:prstGeom>
            <a:solidFill>
              <a:srgbClr val="BF7D30">
                <a:alpha val="50196"/>
              </a:srgbClr>
            </a:solidFill>
            <a:ln w="9000" cap="rnd">
              <a:solidFill>
                <a:srgbClr val="BF7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8">
              <a:extLst>
                <a:ext uri="{FF2B5EF4-FFF2-40B4-BE49-F238E27FC236}">
                  <a16:creationId xmlns:a16="http://schemas.microsoft.com/office/drawing/2014/main" id="{7B8A8F6F-4598-44B9-B0E0-6BF809AE8C69}"/>
                </a:ext>
              </a:extLst>
            </p:cNvPr>
            <p:cNvSpPr/>
            <p:nvPr/>
          </p:nvSpPr>
          <p:spPr>
            <a:xfrm>
              <a:off x="6627811" y="3911320"/>
              <a:ext cx="76753" cy="76753"/>
            </a:xfrm>
            <a:prstGeom prst="ellipse">
              <a:avLst/>
            </a:prstGeom>
            <a:solidFill>
              <a:srgbClr val="5430BF">
                <a:alpha val="50196"/>
              </a:srgbClr>
            </a:solidFill>
            <a:ln w="9000" cap="rnd">
              <a:solidFill>
                <a:srgbClr val="5430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29">
              <a:extLst>
                <a:ext uri="{FF2B5EF4-FFF2-40B4-BE49-F238E27FC236}">
                  <a16:creationId xmlns:a16="http://schemas.microsoft.com/office/drawing/2014/main" id="{93B04527-6206-46EE-83A2-A7FAC8F9503A}"/>
                </a:ext>
              </a:extLst>
            </p:cNvPr>
            <p:cNvSpPr/>
            <p:nvPr/>
          </p:nvSpPr>
          <p:spPr>
            <a:xfrm>
              <a:off x="4449743" y="4770150"/>
              <a:ext cx="76753" cy="76753"/>
            </a:xfrm>
            <a:prstGeom prst="ellipse">
              <a:avLst/>
            </a:prstGeom>
            <a:solidFill>
              <a:srgbClr val="36BF30">
                <a:alpha val="50196"/>
              </a:srgbClr>
            </a:solidFill>
            <a:ln w="9000" cap="rnd">
              <a:solidFill>
                <a:srgbClr val="36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0">
              <a:extLst>
                <a:ext uri="{FF2B5EF4-FFF2-40B4-BE49-F238E27FC236}">
                  <a16:creationId xmlns:a16="http://schemas.microsoft.com/office/drawing/2014/main" id="{76D5D216-F523-44A0-8FC0-CF7F5F4DD574}"/>
                </a:ext>
              </a:extLst>
            </p:cNvPr>
            <p:cNvSpPr/>
            <p:nvPr/>
          </p:nvSpPr>
          <p:spPr>
            <a:xfrm>
              <a:off x="6030433" y="3906508"/>
              <a:ext cx="76753" cy="76753"/>
            </a:xfrm>
            <a:prstGeom prst="ellipse">
              <a:avLst/>
            </a:prstGeom>
            <a:solidFill>
              <a:srgbClr val="BF3060">
                <a:alpha val="50196"/>
              </a:srgbClr>
            </a:solidFill>
            <a:ln w="9000" cap="rnd">
              <a:solidFill>
                <a:srgbClr val="BF306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1">
              <a:extLst>
                <a:ext uri="{FF2B5EF4-FFF2-40B4-BE49-F238E27FC236}">
                  <a16:creationId xmlns:a16="http://schemas.microsoft.com/office/drawing/2014/main" id="{44835C23-26CE-42CB-B496-F7A1D07457AC}"/>
                </a:ext>
              </a:extLst>
            </p:cNvPr>
            <p:cNvSpPr/>
            <p:nvPr/>
          </p:nvSpPr>
          <p:spPr>
            <a:xfrm>
              <a:off x="4133887" y="3049948"/>
              <a:ext cx="76753" cy="76753"/>
            </a:xfrm>
            <a:prstGeom prst="ellipse">
              <a:avLst/>
            </a:prstGeom>
            <a:solidFill>
              <a:srgbClr val="308ABF">
                <a:alpha val="50196"/>
              </a:srgbClr>
            </a:solidFill>
            <a:ln w="9000" cap="rnd">
              <a:solidFill>
                <a:srgbClr val="308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2">
              <a:extLst>
                <a:ext uri="{FF2B5EF4-FFF2-40B4-BE49-F238E27FC236}">
                  <a16:creationId xmlns:a16="http://schemas.microsoft.com/office/drawing/2014/main" id="{23C9D189-5105-41F5-B78C-B1D245DC9A66}"/>
                </a:ext>
              </a:extLst>
            </p:cNvPr>
            <p:cNvSpPr/>
            <p:nvPr/>
          </p:nvSpPr>
          <p:spPr>
            <a:xfrm>
              <a:off x="5579312" y="4580321"/>
              <a:ext cx="76753" cy="76753"/>
            </a:xfrm>
            <a:prstGeom prst="ellipse">
              <a:avLst/>
            </a:prstGeom>
            <a:solidFill>
              <a:srgbClr val="B3BF30">
                <a:alpha val="50196"/>
              </a:srgbClr>
            </a:solidFill>
            <a:ln w="9000" cap="rnd">
              <a:solidFill>
                <a:srgbClr val="B3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3">
              <a:extLst>
                <a:ext uri="{FF2B5EF4-FFF2-40B4-BE49-F238E27FC236}">
                  <a16:creationId xmlns:a16="http://schemas.microsoft.com/office/drawing/2014/main" id="{989E4CBE-E506-477E-8118-3F7B2141EC36}"/>
                </a:ext>
              </a:extLst>
            </p:cNvPr>
            <p:cNvSpPr/>
            <p:nvPr/>
          </p:nvSpPr>
          <p:spPr>
            <a:xfrm>
              <a:off x="3920283" y="4169721"/>
              <a:ext cx="76753" cy="76753"/>
            </a:xfrm>
            <a:prstGeom prst="ellipse">
              <a:avLst/>
            </a:prstGeom>
            <a:solidFill>
              <a:srgbClr val="A130BF">
                <a:alpha val="50196"/>
              </a:srgbClr>
            </a:solidFill>
            <a:ln w="9000" cap="rnd">
              <a:solidFill>
                <a:srgbClr val="A130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4">
              <a:extLst>
                <a:ext uri="{FF2B5EF4-FFF2-40B4-BE49-F238E27FC236}">
                  <a16:creationId xmlns:a16="http://schemas.microsoft.com/office/drawing/2014/main" id="{BBD730BF-15F1-4049-ABEE-CFFC9D01676E}"/>
                </a:ext>
              </a:extLst>
            </p:cNvPr>
            <p:cNvSpPr/>
            <p:nvPr/>
          </p:nvSpPr>
          <p:spPr>
            <a:xfrm>
              <a:off x="6500463" y="4564081"/>
              <a:ext cx="76753" cy="76753"/>
            </a:xfrm>
            <a:prstGeom prst="ellipse">
              <a:avLst/>
            </a:prstGeom>
            <a:solidFill>
              <a:srgbClr val="30BF77">
                <a:alpha val="50196"/>
              </a:srgbClr>
            </a:solidFill>
            <a:ln w="9000" cap="rnd">
              <a:solidFill>
                <a:srgbClr val="30BF7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5">
              <a:extLst>
                <a:ext uri="{FF2B5EF4-FFF2-40B4-BE49-F238E27FC236}">
                  <a16:creationId xmlns:a16="http://schemas.microsoft.com/office/drawing/2014/main" id="{908364DF-603B-4379-BCB4-C6E411B8FA30}"/>
                </a:ext>
              </a:extLst>
            </p:cNvPr>
            <p:cNvSpPr/>
            <p:nvPr/>
          </p:nvSpPr>
          <p:spPr>
            <a:xfrm>
              <a:off x="4012335" y="2627182"/>
              <a:ext cx="76753" cy="76753"/>
            </a:xfrm>
            <a:prstGeom prst="ellipse">
              <a:avLst/>
            </a:prstGeom>
            <a:solidFill>
              <a:srgbClr val="BF4D30">
                <a:alpha val="50196"/>
              </a:srgbClr>
            </a:solidFill>
            <a:ln w="9000" cap="rnd">
              <a:solidFill>
                <a:srgbClr val="BF4D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6">
              <a:extLst>
                <a:ext uri="{FF2B5EF4-FFF2-40B4-BE49-F238E27FC236}">
                  <a16:creationId xmlns:a16="http://schemas.microsoft.com/office/drawing/2014/main" id="{8099CDF7-9580-48DC-BFFD-FD68894ED061}"/>
                </a:ext>
              </a:extLst>
            </p:cNvPr>
            <p:cNvSpPr/>
            <p:nvPr/>
          </p:nvSpPr>
          <p:spPr>
            <a:xfrm>
              <a:off x="6397092" y="4250665"/>
              <a:ext cx="76753" cy="76753"/>
            </a:xfrm>
            <a:prstGeom prst="ellipse">
              <a:avLst/>
            </a:prstGeom>
            <a:solidFill>
              <a:srgbClr val="303CBF">
                <a:alpha val="50196"/>
              </a:srgbClr>
            </a:solidFill>
            <a:ln w="9000" cap="rnd">
              <a:solidFill>
                <a:srgbClr val="303C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7">
              <a:extLst>
                <a:ext uri="{FF2B5EF4-FFF2-40B4-BE49-F238E27FC236}">
                  <a16:creationId xmlns:a16="http://schemas.microsoft.com/office/drawing/2014/main" id="{C47D5E1F-BDB3-4ED7-81EB-CB9AC76D3A8B}"/>
                </a:ext>
              </a:extLst>
            </p:cNvPr>
            <p:cNvSpPr/>
            <p:nvPr/>
          </p:nvSpPr>
          <p:spPr>
            <a:xfrm>
              <a:off x="3013829" y="3956959"/>
              <a:ext cx="76753" cy="76753"/>
            </a:xfrm>
            <a:prstGeom prst="ellipse">
              <a:avLst/>
            </a:prstGeom>
            <a:solidFill>
              <a:srgbClr val="66BF30">
                <a:alpha val="50196"/>
              </a:srgbClr>
            </a:solidFill>
            <a:ln w="9000" cap="rnd">
              <a:solidFill>
                <a:srgbClr val="66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8">
              <a:extLst>
                <a:ext uri="{FF2B5EF4-FFF2-40B4-BE49-F238E27FC236}">
                  <a16:creationId xmlns:a16="http://schemas.microsoft.com/office/drawing/2014/main" id="{B523E8B1-2F31-4C71-BAA4-B294A03BF6DD}"/>
                </a:ext>
              </a:extLst>
            </p:cNvPr>
            <p:cNvSpPr/>
            <p:nvPr/>
          </p:nvSpPr>
          <p:spPr>
            <a:xfrm>
              <a:off x="4901581" y="3550730"/>
              <a:ext cx="76753" cy="76753"/>
            </a:xfrm>
            <a:prstGeom prst="ellipse">
              <a:avLst/>
            </a:prstGeom>
            <a:solidFill>
              <a:srgbClr val="BF3090">
                <a:alpha val="50196"/>
              </a:srgbClr>
            </a:solidFill>
            <a:ln w="9000" cap="rnd">
              <a:solidFill>
                <a:srgbClr val="BF309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39">
              <a:extLst>
                <a:ext uri="{FF2B5EF4-FFF2-40B4-BE49-F238E27FC236}">
                  <a16:creationId xmlns:a16="http://schemas.microsoft.com/office/drawing/2014/main" id="{034CABC6-3458-492A-8F23-6D2E9D4CE41C}"/>
                </a:ext>
              </a:extLst>
            </p:cNvPr>
            <p:cNvSpPr/>
            <p:nvPr/>
          </p:nvSpPr>
          <p:spPr>
            <a:xfrm>
              <a:off x="4507254" y="2509548"/>
              <a:ext cx="76753" cy="76753"/>
            </a:xfrm>
            <a:prstGeom prst="ellipse">
              <a:avLst/>
            </a:prstGeom>
            <a:solidFill>
              <a:srgbClr val="30BABF">
                <a:alpha val="50196"/>
              </a:srgbClr>
            </a:solidFill>
            <a:ln w="9000" cap="rnd">
              <a:solidFill>
                <a:srgbClr val="30B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0">
              <a:extLst>
                <a:ext uri="{FF2B5EF4-FFF2-40B4-BE49-F238E27FC236}">
                  <a16:creationId xmlns:a16="http://schemas.microsoft.com/office/drawing/2014/main" id="{83D3A63C-A36F-4DF5-B5C9-238F17BD3737}"/>
                </a:ext>
              </a:extLst>
            </p:cNvPr>
            <p:cNvSpPr/>
            <p:nvPr/>
          </p:nvSpPr>
          <p:spPr>
            <a:xfrm>
              <a:off x="5240096" y="4080964"/>
              <a:ext cx="76753" cy="76753"/>
            </a:xfrm>
            <a:prstGeom prst="ellipse">
              <a:avLst/>
            </a:prstGeom>
            <a:solidFill>
              <a:srgbClr val="BF9B30">
                <a:alpha val="50196"/>
              </a:srgbClr>
            </a:solidFill>
            <a:ln w="9000" cap="rnd">
              <a:solidFill>
                <a:srgbClr val="BF9B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1">
              <a:extLst>
                <a:ext uri="{FF2B5EF4-FFF2-40B4-BE49-F238E27FC236}">
                  <a16:creationId xmlns:a16="http://schemas.microsoft.com/office/drawing/2014/main" id="{B1BFA5F7-9CF9-4707-B321-B6D8ACB897EF}"/>
                </a:ext>
              </a:extLst>
            </p:cNvPr>
            <p:cNvSpPr/>
            <p:nvPr/>
          </p:nvSpPr>
          <p:spPr>
            <a:xfrm>
              <a:off x="2850950" y="4653423"/>
              <a:ext cx="76753" cy="76753"/>
            </a:xfrm>
            <a:prstGeom prst="ellipse">
              <a:avLst/>
            </a:prstGeom>
            <a:solidFill>
              <a:srgbClr val="7130BF">
                <a:alpha val="50196"/>
              </a:srgbClr>
            </a:solidFill>
            <a:ln w="9000" cap="rnd">
              <a:solidFill>
                <a:srgbClr val="7130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2">
              <a:extLst>
                <a:ext uri="{FF2B5EF4-FFF2-40B4-BE49-F238E27FC236}">
                  <a16:creationId xmlns:a16="http://schemas.microsoft.com/office/drawing/2014/main" id="{388AC2E2-646B-47D6-A7D3-6FB73432E039}"/>
                </a:ext>
              </a:extLst>
            </p:cNvPr>
            <p:cNvSpPr/>
            <p:nvPr/>
          </p:nvSpPr>
          <p:spPr>
            <a:xfrm>
              <a:off x="5175505" y="4344643"/>
              <a:ext cx="76753" cy="76753"/>
            </a:xfrm>
            <a:prstGeom prst="ellipse">
              <a:avLst/>
            </a:prstGeom>
            <a:solidFill>
              <a:srgbClr val="30BF47">
                <a:alpha val="50196"/>
              </a:srgbClr>
            </a:solidFill>
            <a:ln w="9000" cap="rnd">
              <a:solidFill>
                <a:srgbClr val="30BF4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3">
              <a:extLst>
                <a:ext uri="{FF2B5EF4-FFF2-40B4-BE49-F238E27FC236}">
                  <a16:creationId xmlns:a16="http://schemas.microsoft.com/office/drawing/2014/main" id="{4AB8B2F3-27CF-4B2D-AFD6-3BAA6352F3AE}"/>
                </a:ext>
              </a:extLst>
            </p:cNvPr>
            <p:cNvSpPr/>
            <p:nvPr/>
          </p:nvSpPr>
          <p:spPr>
            <a:xfrm>
              <a:off x="5652806" y="4088895"/>
              <a:ext cx="76753" cy="76753"/>
            </a:xfrm>
            <a:prstGeom prst="ellipse">
              <a:avLst/>
            </a:prstGeom>
            <a:solidFill>
              <a:srgbClr val="BF3042">
                <a:alpha val="50196"/>
              </a:srgbClr>
            </a:solidFill>
            <a:ln w="9000" cap="rnd">
              <a:solidFill>
                <a:srgbClr val="BF304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4">
              <a:extLst>
                <a:ext uri="{FF2B5EF4-FFF2-40B4-BE49-F238E27FC236}">
                  <a16:creationId xmlns:a16="http://schemas.microsoft.com/office/drawing/2014/main" id="{6E266E5D-9723-4AFC-A8A1-C2FFD5717CA2}"/>
                </a:ext>
              </a:extLst>
            </p:cNvPr>
            <p:cNvSpPr/>
            <p:nvPr/>
          </p:nvSpPr>
          <p:spPr>
            <a:xfrm>
              <a:off x="4449004" y="4700201"/>
              <a:ext cx="76753" cy="76753"/>
            </a:xfrm>
            <a:prstGeom prst="ellipse">
              <a:avLst/>
            </a:prstGeom>
            <a:solidFill>
              <a:srgbClr val="306CBF">
                <a:alpha val="50196"/>
              </a:srgbClr>
            </a:solidFill>
            <a:ln w="9000" cap="rnd">
              <a:solidFill>
                <a:srgbClr val="306C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5">
              <a:extLst>
                <a:ext uri="{FF2B5EF4-FFF2-40B4-BE49-F238E27FC236}">
                  <a16:creationId xmlns:a16="http://schemas.microsoft.com/office/drawing/2014/main" id="{241752A6-3429-45DD-B5E9-3911BF51959A}"/>
                </a:ext>
              </a:extLst>
            </p:cNvPr>
            <p:cNvSpPr/>
            <p:nvPr/>
          </p:nvSpPr>
          <p:spPr>
            <a:xfrm>
              <a:off x="6369400" y="3424134"/>
              <a:ext cx="76753" cy="76753"/>
            </a:xfrm>
            <a:prstGeom prst="ellipse">
              <a:avLst/>
            </a:prstGeom>
            <a:solidFill>
              <a:srgbClr val="96BF30">
                <a:alpha val="50196"/>
              </a:srgbClr>
            </a:solidFill>
            <a:ln w="9000" cap="rnd">
              <a:solidFill>
                <a:srgbClr val="96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6">
              <a:extLst>
                <a:ext uri="{FF2B5EF4-FFF2-40B4-BE49-F238E27FC236}">
                  <a16:creationId xmlns:a16="http://schemas.microsoft.com/office/drawing/2014/main" id="{03C12CD8-0FE9-4F77-B535-3D9140B7CA35}"/>
                </a:ext>
              </a:extLst>
            </p:cNvPr>
            <p:cNvSpPr/>
            <p:nvPr/>
          </p:nvSpPr>
          <p:spPr>
            <a:xfrm>
              <a:off x="5033870" y="3208641"/>
              <a:ext cx="76753" cy="76753"/>
            </a:xfrm>
            <a:prstGeom prst="ellipse">
              <a:avLst/>
            </a:prstGeom>
            <a:solidFill>
              <a:srgbClr val="BF30BF">
                <a:alpha val="50196"/>
              </a:srgbClr>
            </a:solidFill>
            <a:ln w="9000" cap="rnd">
              <a:solidFill>
                <a:srgbClr val="BF30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7">
              <a:extLst>
                <a:ext uri="{FF2B5EF4-FFF2-40B4-BE49-F238E27FC236}">
                  <a16:creationId xmlns:a16="http://schemas.microsoft.com/office/drawing/2014/main" id="{FA9FE1B4-A37C-44FB-A9A8-4B4570C025B7}"/>
                </a:ext>
              </a:extLst>
            </p:cNvPr>
            <p:cNvSpPr/>
            <p:nvPr/>
          </p:nvSpPr>
          <p:spPr>
            <a:xfrm>
              <a:off x="3905675" y="3958548"/>
              <a:ext cx="76753" cy="76753"/>
            </a:xfrm>
            <a:prstGeom prst="ellipse">
              <a:avLst/>
            </a:prstGeom>
            <a:solidFill>
              <a:srgbClr val="30BF95">
                <a:alpha val="50196"/>
              </a:srgbClr>
            </a:solidFill>
            <a:ln w="9000" cap="rnd">
              <a:solidFill>
                <a:srgbClr val="30BF95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8">
              <a:extLst>
                <a:ext uri="{FF2B5EF4-FFF2-40B4-BE49-F238E27FC236}">
                  <a16:creationId xmlns:a16="http://schemas.microsoft.com/office/drawing/2014/main" id="{4BC80064-9F58-41FE-BC09-9FA90CFEB448}"/>
                </a:ext>
              </a:extLst>
            </p:cNvPr>
            <p:cNvSpPr/>
            <p:nvPr/>
          </p:nvSpPr>
          <p:spPr>
            <a:xfrm>
              <a:off x="3552712" y="3634594"/>
              <a:ext cx="76753" cy="76753"/>
            </a:xfrm>
            <a:prstGeom prst="ellipse">
              <a:avLst/>
            </a:prstGeom>
            <a:solidFill>
              <a:srgbClr val="BF6B30">
                <a:alpha val="50196"/>
              </a:srgbClr>
            </a:solidFill>
            <a:ln w="9000" cap="rnd">
              <a:solidFill>
                <a:srgbClr val="BF6B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49">
              <a:extLst>
                <a:ext uri="{FF2B5EF4-FFF2-40B4-BE49-F238E27FC236}">
                  <a16:creationId xmlns:a16="http://schemas.microsoft.com/office/drawing/2014/main" id="{EC04AC3F-899F-4DD7-9E05-6B19EC25C6CE}"/>
                </a:ext>
              </a:extLst>
            </p:cNvPr>
            <p:cNvSpPr/>
            <p:nvPr/>
          </p:nvSpPr>
          <p:spPr>
            <a:xfrm>
              <a:off x="3117739" y="4408652"/>
              <a:ext cx="76753" cy="76753"/>
            </a:xfrm>
            <a:prstGeom prst="ellipse">
              <a:avLst/>
            </a:prstGeom>
            <a:solidFill>
              <a:srgbClr val="4130BF">
                <a:alpha val="50196"/>
              </a:srgbClr>
            </a:solidFill>
            <a:ln w="9000" cap="rnd">
              <a:solidFill>
                <a:srgbClr val="4130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0">
              <a:extLst>
                <a:ext uri="{FF2B5EF4-FFF2-40B4-BE49-F238E27FC236}">
                  <a16:creationId xmlns:a16="http://schemas.microsoft.com/office/drawing/2014/main" id="{3C606CD4-9E54-4A26-AFF0-396C3853F69D}"/>
                </a:ext>
              </a:extLst>
            </p:cNvPr>
            <p:cNvSpPr/>
            <p:nvPr/>
          </p:nvSpPr>
          <p:spPr>
            <a:xfrm>
              <a:off x="4549435" y="2425705"/>
              <a:ext cx="76753" cy="76753"/>
            </a:xfrm>
            <a:prstGeom prst="ellipse">
              <a:avLst/>
            </a:prstGeom>
            <a:solidFill>
              <a:srgbClr val="48BF30">
                <a:alpha val="50196"/>
              </a:srgbClr>
            </a:solidFill>
            <a:ln w="9000" cap="rnd">
              <a:solidFill>
                <a:srgbClr val="48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1">
              <a:extLst>
                <a:ext uri="{FF2B5EF4-FFF2-40B4-BE49-F238E27FC236}">
                  <a16:creationId xmlns:a16="http://schemas.microsoft.com/office/drawing/2014/main" id="{5CE3FC53-617B-49EC-9A9D-5E8742118DBF}"/>
                </a:ext>
              </a:extLst>
            </p:cNvPr>
            <p:cNvSpPr/>
            <p:nvPr/>
          </p:nvSpPr>
          <p:spPr>
            <a:xfrm>
              <a:off x="6133491" y="4378681"/>
              <a:ext cx="76753" cy="76753"/>
            </a:xfrm>
            <a:prstGeom prst="ellipse">
              <a:avLst/>
            </a:prstGeom>
            <a:solidFill>
              <a:srgbClr val="BF3072">
                <a:alpha val="50196"/>
              </a:srgbClr>
            </a:solidFill>
            <a:ln w="9000" cap="rnd">
              <a:solidFill>
                <a:srgbClr val="BF307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52">
              <a:extLst>
                <a:ext uri="{FF2B5EF4-FFF2-40B4-BE49-F238E27FC236}">
                  <a16:creationId xmlns:a16="http://schemas.microsoft.com/office/drawing/2014/main" id="{C36CB412-4A07-41B2-AE74-E7DEFB2BA868}"/>
                </a:ext>
              </a:extLst>
            </p:cNvPr>
            <p:cNvSpPr/>
            <p:nvPr/>
          </p:nvSpPr>
          <p:spPr>
            <a:xfrm>
              <a:off x="5307787" y="5060618"/>
              <a:ext cx="321192" cy="10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ARG</a:t>
              </a:r>
            </a:p>
          </p:txBody>
        </p:sp>
        <p:sp>
          <p:nvSpPr>
            <p:cNvPr id="55" name="tx53">
              <a:extLst>
                <a:ext uri="{FF2B5EF4-FFF2-40B4-BE49-F238E27FC236}">
                  <a16:creationId xmlns:a16="http://schemas.microsoft.com/office/drawing/2014/main" id="{D581C1C7-BF56-414D-898A-6AB8C385312A}"/>
                </a:ext>
              </a:extLst>
            </p:cNvPr>
            <p:cNvSpPr/>
            <p:nvPr/>
          </p:nvSpPr>
          <p:spPr>
            <a:xfrm>
              <a:off x="5323089" y="2923765"/>
              <a:ext cx="297055" cy="1052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AUT</a:t>
              </a:r>
            </a:p>
          </p:txBody>
        </p:sp>
        <p:sp>
          <p:nvSpPr>
            <p:cNvPr id="56" name="tx54">
              <a:extLst>
                <a:ext uri="{FF2B5EF4-FFF2-40B4-BE49-F238E27FC236}">
                  <a16:creationId xmlns:a16="http://schemas.microsoft.com/office/drawing/2014/main" id="{E0B94275-5F0E-4772-85AC-5C4E14F793A4}"/>
                </a:ext>
              </a:extLst>
            </p:cNvPr>
            <p:cNvSpPr/>
            <p:nvPr/>
          </p:nvSpPr>
          <p:spPr>
            <a:xfrm>
              <a:off x="3321647" y="4286265"/>
              <a:ext cx="313146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BRA</a:t>
              </a:r>
            </a:p>
          </p:txBody>
        </p:sp>
        <p:sp>
          <p:nvSpPr>
            <p:cNvPr id="57" name="tx55">
              <a:extLst>
                <a:ext uri="{FF2B5EF4-FFF2-40B4-BE49-F238E27FC236}">
                  <a16:creationId xmlns:a16="http://schemas.microsoft.com/office/drawing/2014/main" id="{8BFA131B-AD31-4EFB-A473-135CD9709856}"/>
                </a:ext>
              </a:extLst>
            </p:cNvPr>
            <p:cNvSpPr/>
            <p:nvPr/>
          </p:nvSpPr>
          <p:spPr>
            <a:xfrm>
              <a:off x="3354579" y="3289626"/>
              <a:ext cx="313146" cy="10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CHN</a:t>
              </a:r>
            </a:p>
          </p:txBody>
        </p:sp>
        <p:sp>
          <p:nvSpPr>
            <p:cNvPr id="58" name="tx56">
              <a:extLst>
                <a:ext uri="{FF2B5EF4-FFF2-40B4-BE49-F238E27FC236}">
                  <a16:creationId xmlns:a16="http://schemas.microsoft.com/office/drawing/2014/main" id="{78E3FC75-4219-47AB-A22E-0DB010177A44}"/>
                </a:ext>
              </a:extLst>
            </p:cNvPr>
            <p:cNvSpPr/>
            <p:nvPr/>
          </p:nvSpPr>
          <p:spPr>
            <a:xfrm>
              <a:off x="2612379" y="4737554"/>
              <a:ext cx="289080" cy="10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CZE</a:t>
              </a:r>
            </a:p>
          </p:txBody>
        </p:sp>
        <p:sp>
          <p:nvSpPr>
            <p:cNvPr id="59" name="tx57">
              <a:extLst>
                <a:ext uri="{FF2B5EF4-FFF2-40B4-BE49-F238E27FC236}">
                  <a16:creationId xmlns:a16="http://schemas.microsoft.com/office/drawing/2014/main" id="{2CCAE5FB-F621-47CD-9AEE-5D50D8AFBF66}"/>
                </a:ext>
              </a:extLst>
            </p:cNvPr>
            <p:cNvSpPr/>
            <p:nvPr/>
          </p:nvSpPr>
          <p:spPr>
            <a:xfrm>
              <a:off x="6309833" y="3995734"/>
              <a:ext cx="313146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DNK</a:t>
              </a:r>
            </a:p>
          </p:txBody>
        </p:sp>
        <p:sp>
          <p:nvSpPr>
            <p:cNvPr id="60" name="tx58">
              <a:extLst>
                <a:ext uri="{FF2B5EF4-FFF2-40B4-BE49-F238E27FC236}">
                  <a16:creationId xmlns:a16="http://schemas.microsoft.com/office/drawing/2014/main" id="{7986C066-09DA-42CC-A39F-2D9A1750590C}"/>
                </a:ext>
              </a:extLst>
            </p:cNvPr>
            <p:cNvSpPr/>
            <p:nvPr/>
          </p:nvSpPr>
          <p:spPr>
            <a:xfrm>
              <a:off x="4376913" y="4856675"/>
              <a:ext cx="232830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FIN</a:t>
              </a:r>
            </a:p>
          </p:txBody>
        </p:sp>
        <p:sp>
          <p:nvSpPr>
            <p:cNvPr id="61" name="tx59">
              <a:extLst>
                <a:ext uri="{FF2B5EF4-FFF2-40B4-BE49-F238E27FC236}">
                  <a16:creationId xmlns:a16="http://schemas.microsoft.com/office/drawing/2014/main" id="{C9C4D1D0-ABB8-4771-BDDD-1CF7C22B2908}"/>
                </a:ext>
              </a:extLst>
            </p:cNvPr>
            <p:cNvSpPr/>
            <p:nvPr/>
          </p:nvSpPr>
          <p:spPr>
            <a:xfrm>
              <a:off x="6035000" y="3787551"/>
              <a:ext cx="297055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FRA</a:t>
              </a:r>
            </a:p>
          </p:txBody>
        </p:sp>
        <p:sp>
          <p:nvSpPr>
            <p:cNvPr id="62" name="tx60">
              <a:extLst>
                <a:ext uri="{FF2B5EF4-FFF2-40B4-BE49-F238E27FC236}">
                  <a16:creationId xmlns:a16="http://schemas.microsoft.com/office/drawing/2014/main" id="{59D9F866-1FD4-41E6-9D87-5808DFD7A7D3}"/>
                </a:ext>
              </a:extLst>
            </p:cNvPr>
            <p:cNvSpPr/>
            <p:nvPr/>
          </p:nvSpPr>
          <p:spPr>
            <a:xfrm>
              <a:off x="3882349" y="3135758"/>
              <a:ext cx="305171" cy="1052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DEU</a:t>
              </a:r>
            </a:p>
          </p:txBody>
        </p:sp>
        <p:sp>
          <p:nvSpPr>
            <p:cNvPr id="63" name="tx61">
              <a:extLst>
                <a:ext uri="{FF2B5EF4-FFF2-40B4-BE49-F238E27FC236}">
                  <a16:creationId xmlns:a16="http://schemas.microsoft.com/office/drawing/2014/main" id="{BC96D0BE-F2E5-48B2-9A1E-784E55C71060}"/>
                </a:ext>
              </a:extLst>
            </p:cNvPr>
            <p:cNvSpPr/>
            <p:nvPr/>
          </p:nvSpPr>
          <p:spPr>
            <a:xfrm>
              <a:off x="5599990" y="4468581"/>
              <a:ext cx="248922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IND</a:t>
              </a:r>
            </a:p>
          </p:txBody>
        </p:sp>
        <p:sp>
          <p:nvSpPr>
            <p:cNvPr id="64" name="tx62">
              <a:extLst>
                <a:ext uri="{FF2B5EF4-FFF2-40B4-BE49-F238E27FC236}">
                  <a16:creationId xmlns:a16="http://schemas.microsoft.com/office/drawing/2014/main" id="{C96A7B2F-3D3F-439B-8939-83F4C615055D}"/>
                </a:ext>
              </a:extLst>
            </p:cNvPr>
            <p:cNvSpPr/>
            <p:nvPr/>
          </p:nvSpPr>
          <p:spPr>
            <a:xfrm>
              <a:off x="3729833" y="4254722"/>
              <a:ext cx="248922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IDN</a:t>
              </a:r>
            </a:p>
          </p:txBody>
        </p:sp>
        <p:sp>
          <p:nvSpPr>
            <p:cNvPr id="65" name="tx63">
              <a:extLst>
                <a:ext uri="{FF2B5EF4-FFF2-40B4-BE49-F238E27FC236}">
                  <a16:creationId xmlns:a16="http://schemas.microsoft.com/office/drawing/2014/main" id="{9FC05239-D284-4896-A4B9-11E0666F5320}"/>
                </a:ext>
              </a:extLst>
            </p:cNvPr>
            <p:cNvSpPr/>
            <p:nvPr/>
          </p:nvSpPr>
          <p:spPr>
            <a:xfrm>
              <a:off x="6556458" y="4453167"/>
              <a:ext cx="232830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IRL</a:t>
              </a:r>
            </a:p>
          </p:txBody>
        </p:sp>
        <p:sp>
          <p:nvSpPr>
            <p:cNvPr id="66" name="tx64">
              <a:extLst>
                <a:ext uri="{FF2B5EF4-FFF2-40B4-BE49-F238E27FC236}">
                  <a16:creationId xmlns:a16="http://schemas.microsoft.com/office/drawing/2014/main" id="{787F6CCB-8F14-4129-BA08-029E77FD5387}"/>
                </a:ext>
              </a:extLst>
            </p:cNvPr>
            <p:cNvSpPr/>
            <p:nvPr/>
          </p:nvSpPr>
          <p:spPr>
            <a:xfrm>
              <a:off x="3796261" y="2515353"/>
              <a:ext cx="232830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ITA</a:t>
              </a:r>
            </a:p>
          </p:txBody>
        </p:sp>
        <p:sp>
          <p:nvSpPr>
            <p:cNvPr id="67" name="tx65">
              <a:extLst>
                <a:ext uri="{FF2B5EF4-FFF2-40B4-BE49-F238E27FC236}">
                  <a16:creationId xmlns:a16="http://schemas.microsoft.com/office/drawing/2014/main" id="{CA896E8F-AE32-44E7-BC3D-6466B062E5AE}"/>
                </a:ext>
              </a:extLst>
            </p:cNvPr>
            <p:cNvSpPr/>
            <p:nvPr/>
          </p:nvSpPr>
          <p:spPr>
            <a:xfrm>
              <a:off x="6536584" y="4191676"/>
              <a:ext cx="281175" cy="1052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JPN</a:t>
              </a:r>
            </a:p>
          </p:txBody>
        </p:sp>
        <p:sp>
          <p:nvSpPr>
            <p:cNvPr id="68" name="tx66">
              <a:extLst>
                <a:ext uri="{FF2B5EF4-FFF2-40B4-BE49-F238E27FC236}">
                  <a16:creationId xmlns:a16="http://schemas.microsoft.com/office/drawing/2014/main" id="{6C05CFBF-4EB8-4DD6-806B-BD38F1EC0052}"/>
                </a:ext>
              </a:extLst>
            </p:cNvPr>
            <p:cNvSpPr/>
            <p:nvPr/>
          </p:nvSpPr>
          <p:spPr>
            <a:xfrm>
              <a:off x="3031978" y="3839465"/>
              <a:ext cx="313217" cy="1070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MYS</a:t>
              </a:r>
            </a:p>
          </p:txBody>
        </p:sp>
        <p:sp>
          <p:nvSpPr>
            <p:cNvPr id="69" name="tx67">
              <a:extLst>
                <a:ext uri="{FF2B5EF4-FFF2-40B4-BE49-F238E27FC236}">
                  <a16:creationId xmlns:a16="http://schemas.microsoft.com/office/drawing/2014/main" id="{99CADEF4-166F-4395-9907-6EE30715A85E}"/>
                </a:ext>
              </a:extLst>
            </p:cNvPr>
            <p:cNvSpPr/>
            <p:nvPr/>
          </p:nvSpPr>
          <p:spPr>
            <a:xfrm>
              <a:off x="4646836" y="3638750"/>
              <a:ext cx="313217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70" name="tx68">
              <a:extLst>
                <a:ext uri="{FF2B5EF4-FFF2-40B4-BE49-F238E27FC236}">
                  <a16:creationId xmlns:a16="http://schemas.microsoft.com/office/drawing/2014/main" id="{9E415D3B-5829-490E-9A8E-913F7A7CBF10}"/>
                </a:ext>
              </a:extLst>
            </p:cNvPr>
            <p:cNvSpPr/>
            <p:nvPr/>
          </p:nvSpPr>
          <p:spPr>
            <a:xfrm>
              <a:off x="4263616" y="2594266"/>
              <a:ext cx="297055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NLD</a:t>
              </a:r>
            </a:p>
          </p:txBody>
        </p:sp>
        <p:sp>
          <p:nvSpPr>
            <p:cNvPr id="71" name="tx69">
              <a:extLst>
                <a:ext uri="{FF2B5EF4-FFF2-40B4-BE49-F238E27FC236}">
                  <a16:creationId xmlns:a16="http://schemas.microsoft.com/office/drawing/2014/main" id="{19A69E7E-4F25-447C-8466-59681F8EB090}"/>
                </a:ext>
              </a:extLst>
            </p:cNvPr>
            <p:cNvSpPr/>
            <p:nvPr/>
          </p:nvSpPr>
          <p:spPr>
            <a:xfrm>
              <a:off x="4969849" y="3964570"/>
              <a:ext cx="321192" cy="10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NOR</a:t>
              </a:r>
            </a:p>
          </p:txBody>
        </p:sp>
        <p:sp>
          <p:nvSpPr>
            <p:cNvPr id="72" name="tx70">
              <a:extLst>
                <a:ext uri="{FF2B5EF4-FFF2-40B4-BE49-F238E27FC236}">
                  <a16:creationId xmlns:a16="http://schemas.microsoft.com/office/drawing/2014/main" id="{2FA6EEB8-D66B-4D6A-84EB-45392D03F860}"/>
                </a:ext>
              </a:extLst>
            </p:cNvPr>
            <p:cNvSpPr/>
            <p:nvPr/>
          </p:nvSpPr>
          <p:spPr>
            <a:xfrm>
              <a:off x="2916333" y="4535581"/>
              <a:ext cx="305171" cy="1070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RUS</a:t>
              </a:r>
            </a:p>
          </p:txBody>
        </p:sp>
        <p:sp>
          <p:nvSpPr>
            <p:cNvPr id="73" name="tx71">
              <a:extLst>
                <a:ext uri="{FF2B5EF4-FFF2-40B4-BE49-F238E27FC236}">
                  <a16:creationId xmlns:a16="http://schemas.microsoft.com/office/drawing/2014/main" id="{BB792B94-69C8-4901-A2D8-6532BDAF6537}"/>
                </a:ext>
              </a:extLst>
            </p:cNvPr>
            <p:cNvSpPr/>
            <p:nvPr/>
          </p:nvSpPr>
          <p:spPr>
            <a:xfrm>
              <a:off x="4926020" y="4426972"/>
              <a:ext cx="305171" cy="1070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SAU</a:t>
              </a:r>
            </a:p>
          </p:txBody>
        </p:sp>
        <p:sp>
          <p:nvSpPr>
            <p:cNvPr id="74" name="tx72">
              <a:extLst>
                <a:ext uri="{FF2B5EF4-FFF2-40B4-BE49-F238E27FC236}">
                  <a16:creationId xmlns:a16="http://schemas.microsoft.com/office/drawing/2014/main" id="{0214375C-785C-4EAA-9319-6B3AB6C1DE3A}"/>
                </a:ext>
              </a:extLst>
            </p:cNvPr>
            <p:cNvSpPr/>
            <p:nvPr/>
          </p:nvSpPr>
          <p:spPr>
            <a:xfrm>
              <a:off x="5404775" y="4171006"/>
              <a:ext cx="305241" cy="1070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SGP</a:t>
              </a:r>
            </a:p>
          </p:txBody>
        </p:sp>
        <p:sp>
          <p:nvSpPr>
            <p:cNvPr id="75" name="tx73">
              <a:extLst>
                <a:ext uri="{FF2B5EF4-FFF2-40B4-BE49-F238E27FC236}">
                  <a16:creationId xmlns:a16="http://schemas.microsoft.com/office/drawing/2014/main" id="{87797FA3-F06F-4E98-BC85-4043CE542492}"/>
                </a:ext>
              </a:extLst>
            </p:cNvPr>
            <p:cNvSpPr/>
            <p:nvPr/>
          </p:nvSpPr>
          <p:spPr>
            <a:xfrm>
              <a:off x="4339581" y="4586904"/>
              <a:ext cx="280963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ZAF</a:t>
              </a:r>
            </a:p>
          </p:txBody>
        </p:sp>
        <p:sp>
          <p:nvSpPr>
            <p:cNvPr id="76" name="tx74">
              <a:extLst>
                <a:ext uri="{FF2B5EF4-FFF2-40B4-BE49-F238E27FC236}">
                  <a16:creationId xmlns:a16="http://schemas.microsoft.com/office/drawing/2014/main" id="{E9C9E666-CB9E-42CB-9BD7-FD38B2CF0FE2}"/>
                </a:ext>
              </a:extLst>
            </p:cNvPr>
            <p:cNvSpPr/>
            <p:nvPr/>
          </p:nvSpPr>
          <p:spPr>
            <a:xfrm>
              <a:off x="6379423" y="3305916"/>
              <a:ext cx="329237" cy="1070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SWE</a:t>
              </a:r>
            </a:p>
          </p:txBody>
        </p:sp>
        <p:sp>
          <p:nvSpPr>
            <p:cNvPr id="77" name="tx75">
              <a:extLst>
                <a:ext uri="{FF2B5EF4-FFF2-40B4-BE49-F238E27FC236}">
                  <a16:creationId xmlns:a16="http://schemas.microsoft.com/office/drawing/2014/main" id="{FCF75AF7-B5D5-419B-B162-EBFDAE5903A3}"/>
                </a:ext>
              </a:extLst>
            </p:cNvPr>
            <p:cNvSpPr/>
            <p:nvPr/>
          </p:nvSpPr>
          <p:spPr>
            <a:xfrm>
              <a:off x="4783162" y="3293117"/>
              <a:ext cx="305171" cy="10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CHE</a:t>
              </a:r>
            </a:p>
          </p:txBody>
        </p:sp>
        <p:sp>
          <p:nvSpPr>
            <p:cNvPr id="78" name="tx76">
              <a:extLst>
                <a:ext uri="{FF2B5EF4-FFF2-40B4-BE49-F238E27FC236}">
                  <a16:creationId xmlns:a16="http://schemas.microsoft.com/office/drawing/2014/main" id="{FD773AFD-E1AD-4AC1-A553-8D67C927D376}"/>
                </a:ext>
              </a:extLst>
            </p:cNvPr>
            <p:cNvSpPr/>
            <p:nvPr/>
          </p:nvSpPr>
          <p:spPr>
            <a:xfrm>
              <a:off x="3970189" y="3846330"/>
              <a:ext cx="224714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TW</a:t>
              </a:r>
            </a:p>
          </p:txBody>
        </p:sp>
        <p:sp>
          <p:nvSpPr>
            <p:cNvPr id="79" name="tx77">
              <a:extLst>
                <a:ext uri="{FF2B5EF4-FFF2-40B4-BE49-F238E27FC236}">
                  <a16:creationId xmlns:a16="http://schemas.microsoft.com/office/drawing/2014/main" id="{685E76C1-40E3-4A90-B922-7F9A8DC85BDD}"/>
                </a:ext>
              </a:extLst>
            </p:cNvPr>
            <p:cNvSpPr/>
            <p:nvPr/>
          </p:nvSpPr>
          <p:spPr>
            <a:xfrm>
              <a:off x="3581450" y="3522128"/>
              <a:ext cx="297055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THA</a:t>
              </a:r>
            </a:p>
          </p:txBody>
        </p:sp>
        <p:sp>
          <p:nvSpPr>
            <p:cNvPr id="80" name="tx78">
              <a:extLst>
                <a:ext uri="{FF2B5EF4-FFF2-40B4-BE49-F238E27FC236}">
                  <a16:creationId xmlns:a16="http://schemas.microsoft.com/office/drawing/2014/main" id="{D7F98B30-3E3B-4A0C-980A-8695B442D3F2}"/>
                </a:ext>
              </a:extLst>
            </p:cNvPr>
            <p:cNvSpPr/>
            <p:nvPr/>
          </p:nvSpPr>
          <p:spPr>
            <a:xfrm>
              <a:off x="2811482" y="4330378"/>
              <a:ext cx="297055" cy="1052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TUR</a:t>
              </a:r>
            </a:p>
          </p:txBody>
        </p:sp>
        <p:sp>
          <p:nvSpPr>
            <p:cNvPr id="81" name="tx79">
              <a:extLst>
                <a:ext uri="{FF2B5EF4-FFF2-40B4-BE49-F238E27FC236}">
                  <a16:creationId xmlns:a16="http://schemas.microsoft.com/office/drawing/2014/main" id="{488D3D74-89A4-47C4-90DE-C387B0C6B9BD}"/>
                </a:ext>
              </a:extLst>
            </p:cNvPr>
            <p:cNvSpPr/>
            <p:nvPr/>
          </p:nvSpPr>
          <p:spPr>
            <a:xfrm>
              <a:off x="4561090" y="2311326"/>
              <a:ext cx="321192" cy="10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GBR</a:t>
              </a:r>
            </a:p>
          </p:txBody>
        </p:sp>
        <p:sp>
          <p:nvSpPr>
            <p:cNvPr id="82" name="tx80">
              <a:extLst>
                <a:ext uri="{FF2B5EF4-FFF2-40B4-BE49-F238E27FC236}">
                  <a16:creationId xmlns:a16="http://schemas.microsoft.com/office/drawing/2014/main" id="{3F8ACAC2-B7E6-4BD5-A42A-F6CC60ABB319}"/>
                </a:ext>
              </a:extLst>
            </p:cNvPr>
            <p:cNvSpPr/>
            <p:nvPr/>
          </p:nvSpPr>
          <p:spPr>
            <a:xfrm>
              <a:off x="5943718" y="4461268"/>
              <a:ext cx="305171" cy="1070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68228B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83" name="tx81">
              <a:extLst>
                <a:ext uri="{FF2B5EF4-FFF2-40B4-BE49-F238E27FC236}">
                  <a16:creationId xmlns:a16="http://schemas.microsoft.com/office/drawing/2014/main" id="{510584D5-8CAD-4D4F-B5DC-D42A8A1DD8DA}"/>
                </a:ext>
              </a:extLst>
            </p:cNvPr>
            <p:cNvSpPr/>
            <p:nvPr/>
          </p:nvSpPr>
          <p:spPr>
            <a:xfrm>
              <a:off x="1901435" y="4850794"/>
              <a:ext cx="192578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</a:p>
          </p:txBody>
        </p:sp>
        <p:sp>
          <p:nvSpPr>
            <p:cNvPr id="84" name="tx82">
              <a:extLst>
                <a:ext uri="{FF2B5EF4-FFF2-40B4-BE49-F238E27FC236}">
                  <a16:creationId xmlns:a16="http://schemas.microsoft.com/office/drawing/2014/main" id="{DBE5EF86-E7F2-4EA2-84AD-05A1CE29225D}"/>
                </a:ext>
              </a:extLst>
            </p:cNvPr>
            <p:cNvSpPr/>
            <p:nvPr/>
          </p:nvSpPr>
          <p:spPr>
            <a:xfrm>
              <a:off x="1938652" y="391486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5" name="tx83">
              <a:extLst>
                <a:ext uri="{FF2B5EF4-FFF2-40B4-BE49-F238E27FC236}">
                  <a16:creationId xmlns:a16="http://schemas.microsoft.com/office/drawing/2014/main" id="{9970A5EF-8366-4541-B094-21EFC302FFAF}"/>
                </a:ext>
              </a:extLst>
            </p:cNvPr>
            <p:cNvSpPr/>
            <p:nvPr/>
          </p:nvSpPr>
          <p:spPr>
            <a:xfrm>
              <a:off x="1938652" y="2978833"/>
              <a:ext cx="15536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86" name="tx84">
              <a:extLst>
                <a:ext uri="{FF2B5EF4-FFF2-40B4-BE49-F238E27FC236}">
                  <a16:creationId xmlns:a16="http://schemas.microsoft.com/office/drawing/2014/main" id="{8183FABC-FE48-45DE-A0AE-2543CC359790}"/>
                </a:ext>
              </a:extLst>
            </p:cNvPr>
            <p:cNvSpPr/>
            <p:nvPr/>
          </p:nvSpPr>
          <p:spPr>
            <a:xfrm>
              <a:off x="1938652" y="204290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7" name="pl85">
              <a:extLst>
                <a:ext uri="{FF2B5EF4-FFF2-40B4-BE49-F238E27FC236}">
                  <a16:creationId xmlns:a16="http://schemas.microsoft.com/office/drawing/2014/main" id="{E517F4DD-3F4C-44DF-9214-2645E3E86D53}"/>
                </a:ext>
              </a:extLst>
            </p:cNvPr>
            <p:cNvSpPr/>
            <p:nvPr/>
          </p:nvSpPr>
          <p:spPr>
            <a:xfrm>
              <a:off x="2121849" y="48925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6">
              <a:extLst>
                <a:ext uri="{FF2B5EF4-FFF2-40B4-BE49-F238E27FC236}">
                  <a16:creationId xmlns:a16="http://schemas.microsoft.com/office/drawing/2014/main" id="{1BF17E02-7561-4404-A7DF-AB5C982D84FD}"/>
                </a:ext>
              </a:extLst>
            </p:cNvPr>
            <p:cNvSpPr/>
            <p:nvPr/>
          </p:nvSpPr>
          <p:spPr>
            <a:xfrm>
              <a:off x="2121849" y="395656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7">
              <a:extLst>
                <a:ext uri="{FF2B5EF4-FFF2-40B4-BE49-F238E27FC236}">
                  <a16:creationId xmlns:a16="http://schemas.microsoft.com/office/drawing/2014/main" id="{0D0F27FF-BB8B-4EBC-8895-146984FAD6CA}"/>
                </a:ext>
              </a:extLst>
            </p:cNvPr>
            <p:cNvSpPr/>
            <p:nvPr/>
          </p:nvSpPr>
          <p:spPr>
            <a:xfrm>
              <a:off x="2121849" y="30205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8">
              <a:extLst>
                <a:ext uri="{FF2B5EF4-FFF2-40B4-BE49-F238E27FC236}">
                  <a16:creationId xmlns:a16="http://schemas.microsoft.com/office/drawing/2014/main" id="{BBD72E63-0C34-47E0-9A9D-4DC381C85F1F}"/>
                </a:ext>
              </a:extLst>
            </p:cNvPr>
            <p:cNvSpPr/>
            <p:nvPr/>
          </p:nvSpPr>
          <p:spPr>
            <a:xfrm>
              <a:off x="2121849" y="20845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89">
              <a:extLst>
                <a:ext uri="{FF2B5EF4-FFF2-40B4-BE49-F238E27FC236}">
                  <a16:creationId xmlns:a16="http://schemas.microsoft.com/office/drawing/2014/main" id="{0D171818-E92F-45DB-B256-D8C194D951B5}"/>
                </a:ext>
              </a:extLst>
            </p:cNvPr>
            <p:cNvSpPr/>
            <p:nvPr/>
          </p:nvSpPr>
          <p:spPr>
            <a:xfrm>
              <a:off x="3192740" y="57208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0">
              <a:extLst>
                <a:ext uri="{FF2B5EF4-FFF2-40B4-BE49-F238E27FC236}">
                  <a16:creationId xmlns:a16="http://schemas.microsoft.com/office/drawing/2014/main" id="{E6452D35-7CD2-41AD-8316-18799BBEF47A}"/>
                </a:ext>
              </a:extLst>
            </p:cNvPr>
            <p:cNvSpPr/>
            <p:nvPr/>
          </p:nvSpPr>
          <p:spPr>
            <a:xfrm>
              <a:off x="4752707" y="57208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1">
              <a:extLst>
                <a:ext uri="{FF2B5EF4-FFF2-40B4-BE49-F238E27FC236}">
                  <a16:creationId xmlns:a16="http://schemas.microsoft.com/office/drawing/2014/main" id="{5BF07DF8-C112-4FF5-BA1C-434678484250}"/>
                </a:ext>
              </a:extLst>
            </p:cNvPr>
            <p:cNvSpPr/>
            <p:nvPr/>
          </p:nvSpPr>
          <p:spPr>
            <a:xfrm>
              <a:off x="6312674" y="57208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tx92">
              <a:extLst>
                <a:ext uri="{FF2B5EF4-FFF2-40B4-BE49-F238E27FC236}">
                  <a16:creationId xmlns:a16="http://schemas.microsoft.com/office/drawing/2014/main" id="{7179A032-CEA2-441B-8EEC-8371F55EC969}"/>
                </a:ext>
              </a:extLst>
            </p:cNvPr>
            <p:cNvSpPr/>
            <p:nvPr/>
          </p:nvSpPr>
          <p:spPr>
            <a:xfrm>
              <a:off x="3096450" y="5781779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5" name="tx93">
              <a:extLst>
                <a:ext uri="{FF2B5EF4-FFF2-40B4-BE49-F238E27FC236}">
                  <a16:creationId xmlns:a16="http://schemas.microsoft.com/office/drawing/2014/main" id="{57C8DEA3-68CC-4503-BFCC-CB9B86E1B7F7}"/>
                </a:ext>
              </a:extLst>
            </p:cNvPr>
            <p:cNvSpPr/>
            <p:nvPr/>
          </p:nvSpPr>
          <p:spPr>
            <a:xfrm>
              <a:off x="4675026" y="5781779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" name="tx94">
              <a:extLst>
                <a:ext uri="{FF2B5EF4-FFF2-40B4-BE49-F238E27FC236}">
                  <a16:creationId xmlns:a16="http://schemas.microsoft.com/office/drawing/2014/main" id="{252DF3AE-0772-4F47-8F01-4897D3F4DBDA}"/>
                </a:ext>
              </a:extLst>
            </p:cNvPr>
            <p:cNvSpPr/>
            <p:nvPr/>
          </p:nvSpPr>
          <p:spPr>
            <a:xfrm>
              <a:off x="6234993" y="5781779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7" name="tx95">
              <a:extLst>
                <a:ext uri="{FF2B5EF4-FFF2-40B4-BE49-F238E27FC236}">
                  <a16:creationId xmlns:a16="http://schemas.microsoft.com/office/drawing/2014/main" id="{D1C36E56-6EA5-4E46-9B3C-200E4E38F669}"/>
                </a:ext>
              </a:extLst>
            </p:cNvPr>
            <p:cNvSpPr/>
            <p:nvPr/>
          </p:nvSpPr>
          <p:spPr>
            <a:xfrm>
              <a:off x="3728339" y="5921853"/>
              <a:ext cx="69877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98" name="tx96">
              <a:extLst>
                <a:ext uri="{FF2B5EF4-FFF2-40B4-BE49-F238E27FC236}">
                  <a16:creationId xmlns:a16="http://schemas.microsoft.com/office/drawing/2014/main" id="{DAD56071-3F54-4DEF-A96D-5BC5DD585C61}"/>
                </a:ext>
              </a:extLst>
            </p:cNvPr>
            <p:cNvSpPr/>
            <p:nvPr/>
          </p:nvSpPr>
          <p:spPr>
            <a:xfrm>
              <a:off x="4427112" y="5923081"/>
              <a:ext cx="77694" cy="1004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9" name="tx97">
              <a:extLst>
                <a:ext uri="{FF2B5EF4-FFF2-40B4-BE49-F238E27FC236}">
                  <a16:creationId xmlns:a16="http://schemas.microsoft.com/office/drawing/2014/main" id="{2A67407C-9266-4C9D-9B1D-8E04A1F8D30C}"/>
                </a:ext>
              </a:extLst>
            </p:cNvPr>
            <p:cNvSpPr/>
            <p:nvPr/>
          </p:nvSpPr>
          <p:spPr>
            <a:xfrm>
              <a:off x="4504806" y="6009507"/>
              <a:ext cx="77626" cy="13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00" name="tx98">
              <a:extLst>
                <a:ext uri="{FF2B5EF4-FFF2-40B4-BE49-F238E27FC236}">
                  <a16:creationId xmlns:a16="http://schemas.microsoft.com/office/drawing/2014/main" id="{CC5AF0BD-1021-4306-AECA-D847F88CBA2E}"/>
                </a:ext>
              </a:extLst>
            </p:cNvPr>
            <p:cNvSpPr/>
            <p:nvPr/>
          </p:nvSpPr>
          <p:spPr>
            <a:xfrm>
              <a:off x="4582432" y="6023490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1" name="tx99">
              <a:extLst>
                <a:ext uri="{FF2B5EF4-FFF2-40B4-BE49-F238E27FC236}">
                  <a16:creationId xmlns:a16="http://schemas.microsoft.com/office/drawing/2014/main" id="{6B444464-1EDD-4C4A-BA1C-FD3098FDFC07}"/>
                </a:ext>
              </a:extLst>
            </p:cNvPr>
            <p:cNvSpPr/>
            <p:nvPr/>
          </p:nvSpPr>
          <p:spPr>
            <a:xfrm>
              <a:off x="4617357" y="6023490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2" name="tx100">
              <a:extLst>
                <a:ext uri="{FF2B5EF4-FFF2-40B4-BE49-F238E27FC236}">
                  <a16:creationId xmlns:a16="http://schemas.microsoft.com/office/drawing/2014/main" id="{F64B8056-0EB4-4C78-9654-27136CC39689}"/>
                </a:ext>
              </a:extLst>
            </p:cNvPr>
            <p:cNvSpPr/>
            <p:nvPr/>
          </p:nvSpPr>
          <p:spPr>
            <a:xfrm>
              <a:off x="4652282" y="5936178"/>
              <a:ext cx="83833" cy="873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03" name="tx101">
              <a:extLst>
                <a:ext uri="{FF2B5EF4-FFF2-40B4-BE49-F238E27FC236}">
                  <a16:creationId xmlns:a16="http://schemas.microsoft.com/office/drawing/2014/main" id="{FD0FA318-76C1-46DE-836D-41A45148BF5E}"/>
                </a:ext>
              </a:extLst>
            </p:cNvPr>
            <p:cNvSpPr/>
            <p:nvPr/>
          </p:nvSpPr>
          <p:spPr>
            <a:xfrm>
              <a:off x="4768441" y="5991294"/>
              <a:ext cx="76671" cy="321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4" name="tx102">
              <a:extLst>
                <a:ext uri="{FF2B5EF4-FFF2-40B4-BE49-F238E27FC236}">
                  <a16:creationId xmlns:a16="http://schemas.microsoft.com/office/drawing/2014/main" id="{43D032D3-0419-4B7F-AA05-1DE1FF8790E4}"/>
                </a:ext>
              </a:extLst>
            </p:cNvPr>
            <p:cNvSpPr/>
            <p:nvPr/>
          </p:nvSpPr>
          <p:spPr>
            <a:xfrm>
              <a:off x="4877438" y="5921307"/>
              <a:ext cx="349591" cy="102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0.137</a:t>
              </a:r>
            </a:p>
          </p:txBody>
        </p:sp>
        <p:sp>
          <p:nvSpPr>
            <p:cNvPr id="105" name="tx103">
              <a:extLst>
                <a:ext uri="{FF2B5EF4-FFF2-40B4-BE49-F238E27FC236}">
                  <a16:creationId xmlns:a16="http://schemas.microsoft.com/office/drawing/2014/main" id="{4DCBD20B-309C-459E-A0C1-5C8615122F2F}"/>
                </a:ext>
              </a:extLst>
            </p:cNvPr>
            <p:cNvSpPr/>
            <p:nvPr/>
          </p:nvSpPr>
          <p:spPr>
            <a:xfrm>
              <a:off x="5227029" y="6009507"/>
              <a:ext cx="38813" cy="13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06" name="tx104">
              <a:extLst>
                <a:ext uri="{FF2B5EF4-FFF2-40B4-BE49-F238E27FC236}">
                  <a16:creationId xmlns:a16="http://schemas.microsoft.com/office/drawing/2014/main" id="{508F19D0-AD64-448A-8E9C-4226E083BD89}"/>
                </a:ext>
              </a:extLst>
            </p:cNvPr>
            <p:cNvSpPr/>
            <p:nvPr/>
          </p:nvSpPr>
          <p:spPr>
            <a:xfrm>
              <a:off x="5265842" y="6023490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7" name="tx105">
              <a:extLst>
                <a:ext uri="{FF2B5EF4-FFF2-40B4-BE49-F238E27FC236}">
                  <a16:creationId xmlns:a16="http://schemas.microsoft.com/office/drawing/2014/main" id="{914565CC-DC00-4F3D-A9CB-F11242D2BD02}"/>
                </a:ext>
              </a:extLst>
            </p:cNvPr>
            <p:cNvSpPr/>
            <p:nvPr/>
          </p:nvSpPr>
          <p:spPr>
            <a:xfrm>
              <a:off x="5300767" y="6023490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8" name="tx106">
              <a:extLst>
                <a:ext uri="{FF2B5EF4-FFF2-40B4-BE49-F238E27FC236}">
                  <a16:creationId xmlns:a16="http://schemas.microsoft.com/office/drawing/2014/main" id="{4084581D-2DD0-4DE1-A48C-AE2D92D1FE8D}"/>
                </a:ext>
              </a:extLst>
            </p:cNvPr>
            <p:cNvSpPr/>
            <p:nvPr/>
          </p:nvSpPr>
          <p:spPr>
            <a:xfrm>
              <a:off x="5335692" y="5936178"/>
              <a:ext cx="83833" cy="873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09" name="tx107">
              <a:extLst>
                <a:ext uri="{FF2B5EF4-FFF2-40B4-BE49-F238E27FC236}">
                  <a16:creationId xmlns:a16="http://schemas.microsoft.com/office/drawing/2014/main" id="{1EA61595-6F05-4502-8494-4B01478A90A2}"/>
                </a:ext>
              </a:extLst>
            </p:cNvPr>
            <p:cNvSpPr/>
            <p:nvPr/>
          </p:nvSpPr>
          <p:spPr>
            <a:xfrm>
              <a:off x="5451851" y="5991294"/>
              <a:ext cx="76671" cy="321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10" name="tx108">
              <a:extLst>
                <a:ext uri="{FF2B5EF4-FFF2-40B4-BE49-F238E27FC236}">
                  <a16:creationId xmlns:a16="http://schemas.microsoft.com/office/drawing/2014/main" id="{D601AED6-D81E-4FE1-A593-B7F3BEF347E1}"/>
                </a:ext>
              </a:extLst>
            </p:cNvPr>
            <p:cNvSpPr/>
            <p:nvPr/>
          </p:nvSpPr>
          <p:spPr>
            <a:xfrm>
              <a:off x="5560848" y="5921376"/>
              <a:ext cx="155388" cy="102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</a:t>
              </a:r>
            </a:p>
          </p:txBody>
        </p:sp>
        <p:sp>
          <p:nvSpPr>
            <p:cNvPr id="111" name="tx109">
              <a:extLst>
                <a:ext uri="{FF2B5EF4-FFF2-40B4-BE49-F238E27FC236}">
                  <a16:creationId xmlns:a16="http://schemas.microsoft.com/office/drawing/2014/main" id="{A67BE1D5-1B0F-4CAC-8248-0972B65BB85D}"/>
                </a:ext>
              </a:extLst>
            </p:cNvPr>
            <p:cNvSpPr/>
            <p:nvPr/>
          </p:nvSpPr>
          <p:spPr>
            <a:xfrm>
              <a:off x="5716237" y="5918101"/>
              <a:ext cx="124215" cy="1053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12" name="tx110">
              <a:extLst>
                <a:ext uri="{FF2B5EF4-FFF2-40B4-BE49-F238E27FC236}">
                  <a16:creationId xmlns:a16="http://schemas.microsoft.com/office/drawing/2014/main" id="{6DAC1C21-79E5-4F7E-9A60-1AC1189013F5}"/>
                </a:ext>
              </a:extLst>
            </p:cNvPr>
            <p:cNvSpPr/>
            <p:nvPr/>
          </p:nvSpPr>
          <p:spPr>
            <a:xfrm rot="-5400000">
              <a:off x="1433352" y="4463601"/>
              <a:ext cx="69877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 </a:t>
              </a:r>
            </a:p>
          </p:txBody>
        </p:sp>
        <p:sp>
          <p:nvSpPr>
            <p:cNvPr id="113" name="tx111">
              <a:extLst>
                <a:ext uri="{FF2B5EF4-FFF2-40B4-BE49-F238E27FC236}">
                  <a16:creationId xmlns:a16="http://schemas.microsoft.com/office/drawing/2014/main" id="{A4E0E914-78BB-42A5-A2CC-0E11DEA83DD7}"/>
                </a:ext>
              </a:extLst>
            </p:cNvPr>
            <p:cNvSpPr/>
            <p:nvPr/>
          </p:nvSpPr>
          <p:spPr>
            <a:xfrm rot="-5400000">
              <a:off x="1744505" y="4075981"/>
              <a:ext cx="77694" cy="1004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4" name="tx112">
              <a:extLst>
                <a:ext uri="{FF2B5EF4-FFF2-40B4-BE49-F238E27FC236}">
                  <a16:creationId xmlns:a16="http://schemas.microsoft.com/office/drawing/2014/main" id="{52FBC2A8-FE50-4A26-AF17-C93F2CE5DCAF}"/>
                </a:ext>
              </a:extLst>
            </p:cNvPr>
            <p:cNvSpPr/>
            <p:nvPr/>
          </p:nvSpPr>
          <p:spPr>
            <a:xfrm rot="-5400000">
              <a:off x="1787752" y="4041533"/>
              <a:ext cx="77626" cy="13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15" name="tx113">
              <a:extLst>
                <a:ext uri="{FF2B5EF4-FFF2-40B4-BE49-F238E27FC236}">
                  <a16:creationId xmlns:a16="http://schemas.microsoft.com/office/drawing/2014/main" id="{848FF2BE-B757-449B-9380-8F34AEC7707F}"/>
                </a:ext>
              </a:extLst>
            </p:cNvPr>
            <p:cNvSpPr/>
            <p:nvPr/>
          </p:nvSpPr>
          <p:spPr>
            <a:xfrm rot="-5400000">
              <a:off x="1816095" y="3992250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6" name="tx114">
              <a:extLst>
                <a:ext uri="{FF2B5EF4-FFF2-40B4-BE49-F238E27FC236}">
                  <a16:creationId xmlns:a16="http://schemas.microsoft.com/office/drawing/2014/main" id="{0E4C094B-41B3-4601-BB96-A8D0C45D50FF}"/>
                </a:ext>
              </a:extLst>
            </p:cNvPr>
            <p:cNvSpPr/>
            <p:nvPr/>
          </p:nvSpPr>
          <p:spPr>
            <a:xfrm rot="-5400000">
              <a:off x="1816095" y="3957325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7" name="tx115">
              <a:extLst>
                <a:ext uri="{FF2B5EF4-FFF2-40B4-BE49-F238E27FC236}">
                  <a16:creationId xmlns:a16="http://schemas.microsoft.com/office/drawing/2014/main" id="{C6ACEECD-30AC-4DB4-B957-4D2395B65335}"/>
                </a:ext>
              </a:extLst>
            </p:cNvPr>
            <p:cNvSpPr/>
            <p:nvPr/>
          </p:nvSpPr>
          <p:spPr>
            <a:xfrm rot="-5400000">
              <a:off x="1747984" y="3854289"/>
              <a:ext cx="83833" cy="873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18" name="tx116">
              <a:extLst>
                <a:ext uri="{FF2B5EF4-FFF2-40B4-BE49-F238E27FC236}">
                  <a16:creationId xmlns:a16="http://schemas.microsoft.com/office/drawing/2014/main" id="{A6AD641E-F23B-448F-A6E0-6006FE9D6FE7}"/>
                </a:ext>
              </a:extLst>
            </p:cNvPr>
            <p:cNvSpPr/>
            <p:nvPr/>
          </p:nvSpPr>
          <p:spPr>
            <a:xfrm rot="-5400000">
              <a:off x="1779124" y="3769269"/>
              <a:ext cx="76671" cy="321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19" name="tx117">
              <a:extLst>
                <a:ext uri="{FF2B5EF4-FFF2-40B4-BE49-F238E27FC236}">
                  <a16:creationId xmlns:a16="http://schemas.microsoft.com/office/drawing/2014/main" id="{9B9EE365-944C-4E33-A2F1-A461EC1CD38D}"/>
                </a:ext>
              </a:extLst>
            </p:cNvPr>
            <p:cNvSpPr/>
            <p:nvPr/>
          </p:nvSpPr>
          <p:spPr>
            <a:xfrm rot="-5400000">
              <a:off x="1607670" y="3488819"/>
              <a:ext cx="349591" cy="102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0.053</a:t>
              </a:r>
            </a:p>
          </p:txBody>
        </p:sp>
        <p:sp>
          <p:nvSpPr>
            <p:cNvPr id="120" name="tx118">
              <a:extLst>
                <a:ext uri="{FF2B5EF4-FFF2-40B4-BE49-F238E27FC236}">
                  <a16:creationId xmlns:a16="http://schemas.microsoft.com/office/drawing/2014/main" id="{1682E7BC-6903-4551-96D4-700D4CBCB90C}"/>
                </a:ext>
              </a:extLst>
            </p:cNvPr>
            <p:cNvSpPr/>
            <p:nvPr/>
          </p:nvSpPr>
          <p:spPr>
            <a:xfrm rot="-5400000">
              <a:off x="1807159" y="3338717"/>
              <a:ext cx="38813" cy="13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21" name="tx119">
              <a:extLst>
                <a:ext uri="{FF2B5EF4-FFF2-40B4-BE49-F238E27FC236}">
                  <a16:creationId xmlns:a16="http://schemas.microsoft.com/office/drawing/2014/main" id="{01E789B8-AE0E-4C22-9681-74F245657C0D}"/>
                </a:ext>
              </a:extLst>
            </p:cNvPr>
            <p:cNvSpPr/>
            <p:nvPr/>
          </p:nvSpPr>
          <p:spPr>
            <a:xfrm rot="-5400000">
              <a:off x="1816095" y="3308840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2" name="tx120">
              <a:extLst>
                <a:ext uri="{FF2B5EF4-FFF2-40B4-BE49-F238E27FC236}">
                  <a16:creationId xmlns:a16="http://schemas.microsoft.com/office/drawing/2014/main" id="{12F46E61-B7DF-40D2-8C53-2F77DE5BD5A9}"/>
                </a:ext>
              </a:extLst>
            </p:cNvPr>
            <p:cNvSpPr/>
            <p:nvPr/>
          </p:nvSpPr>
          <p:spPr>
            <a:xfrm rot="-5400000">
              <a:off x="1816095" y="3273915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23" name="tx121">
              <a:extLst>
                <a:ext uri="{FF2B5EF4-FFF2-40B4-BE49-F238E27FC236}">
                  <a16:creationId xmlns:a16="http://schemas.microsoft.com/office/drawing/2014/main" id="{E318D06F-481B-41CA-9A99-CF85E3FE1470}"/>
                </a:ext>
              </a:extLst>
            </p:cNvPr>
            <p:cNvSpPr/>
            <p:nvPr/>
          </p:nvSpPr>
          <p:spPr>
            <a:xfrm rot="-5400000">
              <a:off x="1747984" y="3170879"/>
              <a:ext cx="83833" cy="873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24" name="tx122">
              <a:extLst>
                <a:ext uri="{FF2B5EF4-FFF2-40B4-BE49-F238E27FC236}">
                  <a16:creationId xmlns:a16="http://schemas.microsoft.com/office/drawing/2014/main" id="{D55AF9CB-34C2-416A-BFEF-F96B95398430}"/>
                </a:ext>
              </a:extLst>
            </p:cNvPr>
            <p:cNvSpPr/>
            <p:nvPr/>
          </p:nvSpPr>
          <p:spPr>
            <a:xfrm rot="-5400000">
              <a:off x="1779124" y="3085859"/>
              <a:ext cx="76671" cy="321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5" name="tx123">
              <a:extLst>
                <a:ext uri="{FF2B5EF4-FFF2-40B4-BE49-F238E27FC236}">
                  <a16:creationId xmlns:a16="http://schemas.microsoft.com/office/drawing/2014/main" id="{560DB0C7-16C1-4036-80AA-50DE7BAACDA5}"/>
                </a:ext>
              </a:extLst>
            </p:cNvPr>
            <p:cNvSpPr/>
            <p:nvPr/>
          </p:nvSpPr>
          <p:spPr>
            <a:xfrm rot="-5400000">
              <a:off x="1705658" y="2903397"/>
              <a:ext cx="155388" cy="1004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6" name="tx124">
              <a:extLst>
                <a:ext uri="{FF2B5EF4-FFF2-40B4-BE49-F238E27FC236}">
                  <a16:creationId xmlns:a16="http://schemas.microsoft.com/office/drawing/2014/main" id="{9203FCC1-A5B8-4469-9559-0CF00FCAEC18}"/>
                </a:ext>
              </a:extLst>
            </p:cNvPr>
            <p:cNvSpPr/>
            <p:nvPr/>
          </p:nvSpPr>
          <p:spPr>
            <a:xfrm rot="-5400000">
              <a:off x="1718755" y="2761105"/>
              <a:ext cx="124215" cy="1053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27" name="tx125">
              <a:extLst>
                <a:ext uri="{FF2B5EF4-FFF2-40B4-BE49-F238E27FC236}">
                  <a16:creationId xmlns:a16="http://schemas.microsoft.com/office/drawing/2014/main" id="{98C8EB16-6B15-48F4-AEA1-AFD98B768FF0}"/>
                </a:ext>
              </a:extLst>
            </p:cNvPr>
            <p:cNvSpPr/>
            <p:nvPr/>
          </p:nvSpPr>
          <p:spPr>
            <a:xfrm>
              <a:off x="2156644" y="1634427"/>
              <a:ext cx="2161639" cy="1553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MCA: Smartphones Data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46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7DDF-DBA7-412D-9816-13C5D85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PROJECTING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4E4684-8BD7-4EE1-BAFC-8CF06E4DC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75899"/>
            <a:ext cx="7886699" cy="4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57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22B4C-C0DF-4435-BE01-9DE86E1A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B3EC3C-BA08-4EF7-BF85-C083775E6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508466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87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200FA-35D6-4D3B-B16E-D560F6D94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/>
              <a:t>Reliability test?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2ACAE-F873-48E9-9A15-E46FE7892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FINGERS CROSSED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9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137A7-C363-4D90-A624-AEAEA829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3DD4F3-30CD-4057-8CEC-E14B81BF4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96859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669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2CB72B-950C-49CA-A9B7-7141FF34D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905256"/>
            <a:ext cx="8178799" cy="50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53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0E436E-6D8A-464C-9282-309659DF5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903795"/>
            <a:ext cx="8178799" cy="50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9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4FA1A-88EB-4D04-8C16-CD983A110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/>
              <a:t>BADA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6E07C-BC58-4DD2-AEE6-0C46C17A4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IT’S YOUR TURN CHAMP GO FOR IT</a:t>
            </a:r>
          </a:p>
          <a:p>
            <a:r>
              <a:rPr lang="en-US">
                <a:solidFill>
                  <a:schemeClr val="accent1"/>
                </a:solidFill>
              </a:rPr>
              <a:t>(DATA1)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06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6AD44-5610-4D33-AABD-F1056FE1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DID YOU NOTICE THE CHANGE?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2C970-652A-493B-8562-5381C40B4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384" y="307731"/>
            <a:ext cx="6473906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21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0928A03B-91F6-411C-B9BC-03A4B8A3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5970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BF4178-0741-4E6A-AA50-8D0A6CBEA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81" r="5630" b="-1"/>
          <a:stretch/>
        </p:blipFill>
        <p:spPr>
          <a:xfrm>
            <a:off x="253745" y="338328"/>
            <a:ext cx="866165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18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7E084-33C8-4588-8977-E36593A3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COUNTRIES &amp; CONTINENTS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BEF29-CE55-4490-9E1B-A5490881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84" y="307731"/>
            <a:ext cx="6473906" cy="399763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307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0D0E8-06C5-4541-99E1-F8C41C65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CONFIDENCE INTERVALS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9472DD-0D33-48C6-BB51-2DD87BDC2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384" y="2509911"/>
            <a:ext cx="647390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16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23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25DEB-CBAC-49AD-A0E6-1BF6ADF55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" r="11978"/>
          <a:stretch/>
        </p:blipFill>
        <p:spPr>
          <a:xfrm>
            <a:off x="689711" y="643467"/>
            <a:ext cx="776457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4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62135-48D1-4F66-B03C-3807E12A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A19B30-875C-4B76-990C-B8DF4114A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384" y="2509911"/>
            <a:ext cx="647390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82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42929-308E-4C6E-99BA-2C1E73AA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43D40F-B5C4-44B1-A055-12796E5B0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75621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43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E9CAA-0C33-47E0-8463-BCC5C1640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/>
              <a:t>PCA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C2478-CC7B-46FE-8614-223F02299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LET’S TALK TO OUR DATA 1 USING PCA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305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C636E-E0DD-4357-9AFE-00347C497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/>
              <a:t>ARE YOU SURE?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2677E-965F-4748-9B8D-7B5DAF5A3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NOT YET.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28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35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2649" y="480060"/>
            <a:ext cx="409359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AA17DE-4603-4E8E-AF51-7FEEBED7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776" y="2241134"/>
            <a:ext cx="3847338" cy="237573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4093590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F6E05-8259-4AD7-AB42-C3C59F71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85" y="2241134"/>
            <a:ext cx="3847338" cy="23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74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5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2649" y="480060"/>
            <a:ext cx="409359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9B20F-0D1B-4D27-B357-D2D53C9E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776" y="2241134"/>
            <a:ext cx="3847338" cy="2375731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4093590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6DA52-AEAF-4760-83F3-018C2E02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85" y="2241134"/>
            <a:ext cx="3847338" cy="23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8DF90-1878-43EB-B269-E9A5AD9B6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DICA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0FF67-67DE-4DF0-94DB-11B82BF76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42" y="965198"/>
            <a:ext cx="2030953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1700">
                <a:solidFill>
                  <a:srgbClr val="FFC000"/>
                </a:solidFill>
              </a:rPr>
              <a:t>DATA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61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61D21-708F-4C7B-8082-27F76ABA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 PLOT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C980B3-B928-447A-9788-3427132D1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366" y="1915416"/>
            <a:ext cx="4915159" cy="30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3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5B99E7-7053-4D74-AABF-1912772EC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5" r="7262"/>
          <a:stretch/>
        </p:blipFill>
        <p:spPr>
          <a:xfrm>
            <a:off x="241299" y="321733"/>
            <a:ext cx="8661401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81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2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DD381-4865-4878-ADD8-1CF639D8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03795"/>
            <a:ext cx="8178799" cy="50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25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8A38B6-219C-40A7-99D4-BE7B6967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03795"/>
            <a:ext cx="8178799" cy="50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2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E7DE7D-93A5-4A33-8750-FAB756BA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03795"/>
            <a:ext cx="8178799" cy="50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63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B029F-CF24-4C9B-806D-2F462EF7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LOADINGS</a:t>
            </a:r>
          </a:p>
        </p:txBody>
      </p: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14918A-9385-485A-9CD9-5BC771A50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384" y="2509911"/>
            <a:ext cx="647390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/>
          </p:nvPr>
        </p:nvSpPr>
        <p:spPr>
          <a:xfrm>
            <a:off x="457200" y="246358"/>
            <a:ext cx="8229600" cy="1143000"/>
          </a:xfrm>
        </p:spPr>
        <p:txBody>
          <a:bodyPr/>
          <a:lstStyle/>
          <a:p>
            <a:r>
              <a:rPr lang="en-US" dirty="0"/>
              <a:t>COR PLOT</a:t>
            </a:r>
            <a:endParaRPr dirty="0"/>
          </a:p>
        </p:txBody>
      </p:sp>
      <p:grpSp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2431425" y="1642094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3052708" y="1642094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3052708" y="2263377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3673991" y="1642094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673991" y="2263377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3673991" y="2884660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4295274" y="1642094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1"/>
            <p:cNvSpPr/>
            <p:nvPr/>
          </p:nvSpPr>
          <p:spPr>
            <a:xfrm>
              <a:off x="4295274" y="2263377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2"/>
            <p:cNvSpPr/>
            <p:nvPr/>
          </p:nvSpPr>
          <p:spPr>
            <a:xfrm>
              <a:off x="4295274" y="2884660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3"/>
            <p:cNvSpPr/>
            <p:nvPr/>
          </p:nvSpPr>
          <p:spPr>
            <a:xfrm>
              <a:off x="4295274" y="3505943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4"/>
            <p:cNvSpPr/>
            <p:nvPr/>
          </p:nvSpPr>
          <p:spPr>
            <a:xfrm>
              <a:off x="4916558" y="1642094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5"/>
            <p:cNvSpPr/>
            <p:nvPr/>
          </p:nvSpPr>
          <p:spPr>
            <a:xfrm>
              <a:off x="4916558" y="2263377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6"/>
            <p:cNvSpPr/>
            <p:nvPr/>
          </p:nvSpPr>
          <p:spPr>
            <a:xfrm>
              <a:off x="4916558" y="2884660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7"/>
            <p:cNvSpPr/>
            <p:nvPr/>
          </p:nvSpPr>
          <p:spPr>
            <a:xfrm>
              <a:off x="4916558" y="3505943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8"/>
            <p:cNvSpPr/>
            <p:nvPr/>
          </p:nvSpPr>
          <p:spPr>
            <a:xfrm>
              <a:off x="4916558" y="4127226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9"/>
            <p:cNvSpPr/>
            <p:nvPr/>
          </p:nvSpPr>
          <p:spPr>
            <a:xfrm>
              <a:off x="5537841" y="1642094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0"/>
            <p:cNvSpPr/>
            <p:nvPr/>
          </p:nvSpPr>
          <p:spPr>
            <a:xfrm>
              <a:off x="5537841" y="2263377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1"/>
            <p:cNvSpPr/>
            <p:nvPr/>
          </p:nvSpPr>
          <p:spPr>
            <a:xfrm>
              <a:off x="5537841" y="2884660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5537841" y="3505943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5537841" y="4127226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5537841" y="4748509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6159124" y="1642094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6159124" y="2263377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6159124" y="2884660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6159124" y="3505943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6159124" y="4127226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6159124" y="4748509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6159124" y="5369793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2"/>
            <p:cNvSpPr/>
            <p:nvPr/>
          </p:nvSpPr>
          <p:spPr>
            <a:xfrm>
              <a:off x="2462489" y="1673158"/>
              <a:ext cx="559154" cy="55915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3"/>
            <p:cNvSpPr/>
            <p:nvPr/>
          </p:nvSpPr>
          <p:spPr>
            <a:xfrm>
              <a:off x="3198371" y="1787756"/>
              <a:ext cx="329957" cy="329957"/>
            </a:xfrm>
            <a:prstGeom prst="ellipse">
              <a:avLst/>
            </a:prstGeom>
            <a:solidFill>
              <a:srgbClr val="F6B394">
                <a:alpha val="100000"/>
              </a:srgbClr>
            </a:solidFill>
            <a:ln w="9525" cap="rnd">
              <a:solidFill>
                <a:srgbClr val="F6B3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4"/>
            <p:cNvSpPr/>
            <p:nvPr/>
          </p:nvSpPr>
          <p:spPr>
            <a:xfrm>
              <a:off x="3083772" y="2294441"/>
              <a:ext cx="559154" cy="55915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5"/>
            <p:cNvSpPr/>
            <p:nvPr/>
          </p:nvSpPr>
          <p:spPr>
            <a:xfrm>
              <a:off x="3839511" y="1807613"/>
              <a:ext cx="290244" cy="290244"/>
            </a:xfrm>
            <a:prstGeom prst="ellipse">
              <a:avLst/>
            </a:prstGeom>
            <a:solidFill>
              <a:srgbClr val="FAC9B0">
                <a:alpha val="100000"/>
              </a:srgbClr>
            </a:solidFill>
            <a:ln w="9525" cap="rnd">
              <a:solidFill>
                <a:srgbClr val="FAC9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6"/>
            <p:cNvSpPr/>
            <p:nvPr/>
          </p:nvSpPr>
          <p:spPr>
            <a:xfrm>
              <a:off x="3734900" y="2324286"/>
              <a:ext cx="499465" cy="499465"/>
            </a:xfrm>
            <a:prstGeom prst="ellipse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7"/>
            <p:cNvSpPr/>
            <p:nvPr/>
          </p:nvSpPr>
          <p:spPr>
            <a:xfrm>
              <a:off x="3705055" y="2915724"/>
              <a:ext cx="559154" cy="55915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8"/>
            <p:cNvSpPr/>
            <p:nvPr/>
          </p:nvSpPr>
          <p:spPr>
            <a:xfrm>
              <a:off x="4454649" y="1801468"/>
              <a:ext cx="302533" cy="302533"/>
            </a:xfrm>
            <a:prstGeom prst="ellipse">
              <a:avLst/>
            </a:prstGeom>
            <a:solidFill>
              <a:srgbClr val="B2D5E7">
                <a:alpha val="100000"/>
              </a:srgbClr>
            </a:solidFill>
            <a:ln w="9525" cap="rnd">
              <a:solidFill>
                <a:srgbClr val="B2D5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9"/>
            <p:cNvSpPr/>
            <p:nvPr/>
          </p:nvSpPr>
          <p:spPr>
            <a:xfrm>
              <a:off x="4450060" y="2418162"/>
              <a:ext cx="311712" cy="311712"/>
            </a:xfrm>
            <a:prstGeom prst="ellipse">
              <a:avLst/>
            </a:prstGeom>
            <a:solidFill>
              <a:srgbClr val="ACD2E5">
                <a:alpha val="100000"/>
              </a:srgbClr>
            </a:solidFill>
            <a:ln w="9525" cap="rnd">
              <a:solidFill>
                <a:srgbClr val="ACD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0"/>
            <p:cNvSpPr/>
            <p:nvPr/>
          </p:nvSpPr>
          <p:spPr>
            <a:xfrm>
              <a:off x="4457623" y="3047009"/>
              <a:ext cx="296585" cy="296585"/>
            </a:xfrm>
            <a:prstGeom prst="ellipse">
              <a:avLst/>
            </a:prstGeom>
            <a:solidFill>
              <a:srgbClr val="B5D7E8">
                <a:alpha val="100000"/>
              </a:srgbClr>
            </a:solidFill>
            <a:ln w="9525" cap="rnd">
              <a:solidFill>
                <a:srgbClr val="B5D7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1"/>
            <p:cNvSpPr/>
            <p:nvPr/>
          </p:nvSpPr>
          <p:spPr>
            <a:xfrm>
              <a:off x="4326339" y="3537007"/>
              <a:ext cx="559154" cy="55915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2"/>
            <p:cNvSpPr/>
            <p:nvPr/>
          </p:nvSpPr>
          <p:spPr>
            <a:xfrm>
              <a:off x="5105786" y="1831322"/>
              <a:ext cx="242826" cy="242826"/>
            </a:xfrm>
            <a:prstGeom prst="ellipse">
              <a:avLst/>
            </a:prstGeom>
            <a:solidFill>
              <a:srgbClr val="D4E6F1">
                <a:alpha val="100000"/>
              </a:srgbClr>
            </a:solidFill>
            <a:ln w="9525" cap="rnd">
              <a:solidFill>
                <a:srgbClr val="D4E6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3"/>
            <p:cNvSpPr/>
            <p:nvPr/>
          </p:nvSpPr>
          <p:spPr>
            <a:xfrm>
              <a:off x="5062130" y="2408950"/>
              <a:ext cx="330137" cy="330137"/>
            </a:xfrm>
            <a:prstGeom prst="ellipse">
              <a:avLst/>
            </a:prstGeom>
            <a:solidFill>
              <a:srgbClr val="A2CDE2">
                <a:alpha val="100000"/>
              </a:srgbClr>
            </a:solidFill>
            <a:ln w="9525" cap="rnd">
              <a:solidFill>
                <a:srgbClr val="A2C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4"/>
            <p:cNvSpPr/>
            <p:nvPr/>
          </p:nvSpPr>
          <p:spPr>
            <a:xfrm>
              <a:off x="5068280" y="3036383"/>
              <a:ext cx="317837" cy="317837"/>
            </a:xfrm>
            <a:prstGeom prst="ellipse">
              <a:avLst/>
            </a:prstGeom>
            <a:solidFill>
              <a:srgbClr val="A9D0E4">
                <a:alpha val="100000"/>
              </a:srgbClr>
            </a:solidFill>
            <a:ln w="9525" cap="rnd">
              <a:solidFill>
                <a:srgbClr val="A9D0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5"/>
            <p:cNvSpPr/>
            <p:nvPr/>
          </p:nvSpPr>
          <p:spPr>
            <a:xfrm>
              <a:off x="4949291" y="3538677"/>
              <a:ext cx="555816" cy="555816"/>
            </a:xfrm>
            <a:prstGeom prst="ellipse">
              <a:avLst/>
            </a:prstGeom>
            <a:solidFill>
              <a:srgbClr val="063264">
                <a:alpha val="100000"/>
              </a:srgbClr>
            </a:solidFill>
            <a:ln w="9525" cap="rnd">
              <a:solidFill>
                <a:srgbClr val="0632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6"/>
            <p:cNvSpPr/>
            <p:nvPr/>
          </p:nvSpPr>
          <p:spPr>
            <a:xfrm>
              <a:off x="4947622" y="4158290"/>
              <a:ext cx="559154" cy="55915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7"/>
            <p:cNvSpPr/>
            <p:nvPr/>
          </p:nvSpPr>
          <p:spPr>
            <a:xfrm>
              <a:off x="5771929" y="1876183"/>
              <a:ext cx="153105" cy="153105"/>
            </a:xfrm>
            <a:prstGeom prst="ellipse">
              <a:avLst/>
            </a:prstGeom>
            <a:solidFill>
              <a:srgbClr val="FEF1E9">
                <a:alpha val="100000"/>
              </a:srgbClr>
            </a:solidFill>
            <a:ln w="9525" cap="rnd">
              <a:solidFill>
                <a:srgbClr val="FEF1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8"/>
            <p:cNvSpPr/>
            <p:nvPr/>
          </p:nvSpPr>
          <p:spPr>
            <a:xfrm>
              <a:off x="5691140" y="2416677"/>
              <a:ext cx="314683" cy="314683"/>
            </a:xfrm>
            <a:prstGeom prst="ellipse">
              <a:avLst/>
            </a:prstGeom>
            <a:solidFill>
              <a:srgbClr val="ACD2E5">
                <a:alpha val="100000"/>
              </a:srgbClr>
            </a:solidFill>
            <a:ln w="9525" cap="rnd">
              <a:solidFill>
                <a:srgbClr val="ACD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9"/>
            <p:cNvSpPr/>
            <p:nvPr/>
          </p:nvSpPr>
          <p:spPr>
            <a:xfrm>
              <a:off x="5665524" y="3012343"/>
              <a:ext cx="365916" cy="365916"/>
            </a:xfrm>
            <a:prstGeom prst="ellipse">
              <a:avLst/>
            </a:prstGeom>
            <a:solidFill>
              <a:srgbClr val="87BEDA">
                <a:alpha val="100000"/>
              </a:srgbClr>
            </a:solidFill>
            <a:ln w="9525" cap="rnd">
              <a:solidFill>
                <a:srgbClr val="87BE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0"/>
            <p:cNvSpPr/>
            <p:nvPr/>
          </p:nvSpPr>
          <p:spPr>
            <a:xfrm>
              <a:off x="5654773" y="3622876"/>
              <a:ext cx="387417" cy="387417"/>
            </a:xfrm>
            <a:prstGeom prst="ellipse">
              <a:avLst/>
            </a:prstGeom>
            <a:solidFill>
              <a:srgbClr val="6FAFD2">
                <a:alpha val="100000"/>
              </a:srgbClr>
            </a:solidFill>
            <a:ln w="9525" cap="rnd">
              <a:solidFill>
                <a:srgbClr val="6FAF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1"/>
            <p:cNvSpPr/>
            <p:nvPr/>
          </p:nvSpPr>
          <p:spPr>
            <a:xfrm>
              <a:off x="5646488" y="4235874"/>
              <a:ext cx="403988" cy="403988"/>
            </a:xfrm>
            <a:prstGeom prst="ellipse">
              <a:avLst/>
            </a:prstGeom>
            <a:solidFill>
              <a:srgbClr val="5FA5CC">
                <a:alpha val="100000"/>
              </a:srgbClr>
            </a:solidFill>
            <a:ln w="9525" cap="rnd">
              <a:solidFill>
                <a:srgbClr val="5FA5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2"/>
            <p:cNvSpPr/>
            <p:nvPr/>
          </p:nvSpPr>
          <p:spPr>
            <a:xfrm>
              <a:off x="5568905" y="4779574"/>
              <a:ext cx="559154" cy="55915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3"/>
            <p:cNvSpPr/>
            <p:nvPr/>
          </p:nvSpPr>
          <p:spPr>
            <a:xfrm>
              <a:off x="6338815" y="1821785"/>
              <a:ext cx="261900" cy="261900"/>
            </a:xfrm>
            <a:prstGeom prst="ellipse">
              <a:avLst/>
            </a:prstGeom>
            <a:solidFill>
              <a:srgbClr val="FCD6C1">
                <a:alpha val="100000"/>
              </a:srgbClr>
            </a:solidFill>
            <a:ln w="9525" cap="rnd">
              <a:solidFill>
                <a:srgbClr val="FCD6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4"/>
            <p:cNvSpPr/>
            <p:nvPr/>
          </p:nvSpPr>
          <p:spPr>
            <a:xfrm>
              <a:off x="6329140" y="2433393"/>
              <a:ext cx="281251" cy="281251"/>
            </a:xfrm>
            <a:prstGeom prst="ellipse">
              <a:avLst/>
            </a:prstGeom>
            <a:solidFill>
              <a:srgbClr val="BFDBEA">
                <a:alpha val="100000"/>
              </a:srgbClr>
            </a:solidFill>
            <a:ln w="9525" cap="rnd">
              <a:solidFill>
                <a:srgbClr val="BFDB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5"/>
            <p:cNvSpPr/>
            <p:nvPr/>
          </p:nvSpPr>
          <p:spPr>
            <a:xfrm>
              <a:off x="6307980" y="3033516"/>
              <a:ext cx="323571" cy="323571"/>
            </a:xfrm>
            <a:prstGeom prst="ellipse">
              <a:avLst/>
            </a:prstGeom>
            <a:solidFill>
              <a:srgbClr val="A5CFE3">
                <a:alpha val="100000"/>
              </a:srgbClr>
            </a:solidFill>
            <a:ln w="9525" cap="rnd">
              <a:solidFill>
                <a:srgbClr val="A5CF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6"/>
            <p:cNvSpPr/>
            <p:nvPr/>
          </p:nvSpPr>
          <p:spPr>
            <a:xfrm>
              <a:off x="6298937" y="3645757"/>
              <a:ext cx="341656" cy="341656"/>
            </a:xfrm>
            <a:prstGeom prst="ellipse">
              <a:avLst/>
            </a:prstGeom>
            <a:solidFill>
              <a:srgbClr val="99C8E0">
                <a:alpha val="100000"/>
              </a:srgbClr>
            </a:solidFill>
            <a:ln w="9525" cap="rnd">
              <a:solidFill>
                <a:srgbClr val="99C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7"/>
            <p:cNvSpPr/>
            <p:nvPr/>
          </p:nvSpPr>
          <p:spPr>
            <a:xfrm>
              <a:off x="6285902" y="4254005"/>
              <a:ext cx="367726" cy="367726"/>
            </a:xfrm>
            <a:prstGeom prst="ellipse">
              <a:avLst/>
            </a:prstGeom>
            <a:solidFill>
              <a:srgbClr val="83BBD8">
                <a:alpha val="100000"/>
              </a:srgbClr>
            </a:solidFill>
            <a:ln w="9525" cap="rnd">
              <a:solidFill>
                <a:srgbClr val="83BB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8"/>
            <p:cNvSpPr/>
            <p:nvPr/>
          </p:nvSpPr>
          <p:spPr>
            <a:xfrm>
              <a:off x="6198931" y="4788317"/>
              <a:ext cx="541668" cy="541668"/>
            </a:xfrm>
            <a:prstGeom prst="ellipse">
              <a:avLst/>
            </a:prstGeom>
            <a:solidFill>
              <a:srgbClr val="0D4077">
                <a:alpha val="100000"/>
              </a:srgbClr>
            </a:solidFill>
            <a:ln w="9525" cap="rnd">
              <a:solidFill>
                <a:srgbClr val="0D40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59"/>
            <p:cNvSpPr/>
            <p:nvPr/>
          </p:nvSpPr>
          <p:spPr>
            <a:xfrm>
              <a:off x="6190188" y="5400857"/>
              <a:ext cx="559154" cy="55915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0"/>
            <p:cNvSpPr/>
            <p:nvPr/>
          </p:nvSpPr>
          <p:spPr>
            <a:xfrm>
              <a:off x="2431425" y="1642094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1"/>
            <p:cNvSpPr/>
            <p:nvPr/>
          </p:nvSpPr>
          <p:spPr>
            <a:xfrm>
              <a:off x="3052708" y="1642094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2"/>
            <p:cNvSpPr/>
            <p:nvPr/>
          </p:nvSpPr>
          <p:spPr>
            <a:xfrm>
              <a:off x="3052708" y="2263377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3"/>
            <p:cNvSpPr/>
            <p:nvPr/>
          </p:nvSpPr>
          <p:spPr>
            <a:xfrm>
              <a:off x="3673991" y="1642094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4"/>
            <p:cNvSpPr/>
            <p:nvPr/>
          </p:nvSpPr>
          <p:spPr>
            <a:xfrm>
              <a:off x="3673991" y="2263377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5"/>
            <p:cNvSpPr/>
            <p:nvPr/>
          </p:nvSpPr>
          <p:spPr>
            <a:xfrm>
              <a:off x="3673991" y="2884660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6"/>
            <p:cNvSpPr/>
            <p:nvPr/>
          </p:nvSpPr>
          <p:spPr>
            <a:xfrm>
              <a:off x="4295274" y="1642094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7"/>
            <p:cNvSpPr/>
            <p:nvPr/>
          </p:nvSpPr>
          <p:spPr>
            <a:xfrm>
              <a:off x="4295274" y="2263377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8"/>
            <p:cNvSpPr/>
            <p:nvPr/>
          </p:nvSpPr>
          <p:spPr>
            <a:xfrm>
              <a:off x="4295274" y="2884660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69"/>
            <p:cNvSpPr/>
            <p:nvPr/>
          </p:nvSpPr>
          <p:spPr>
            <a:xfrm>
              <a:off x="4295274" y="3505943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0"/>
            <p:cNvSpPr/>
            <p:nvPr/>
          </p:nvSpPr>
          <p:spPr>
            <a:xfrm>
              <a:off x="4916558" y="1642094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1"/>
            <p:cNvSpPr/>
            <p:nvPr/>
          </p:nvSpPr>
          <p:spPr>
            <a:xfrm>
              <a:off x="4916558" y="2263377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2"/>
            <p:cNvSpPr/>
            <p:nvPr/>
          </p:nvSpPr>
          <p:spPr>
            <a:xfrm>
              <a:off x="4916558" y="2884660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3"/>
            <p:cNvSpPr/>
            <p:nvPr/>
          </p:nvSpPr>
          <p:spPr>
            <a:xfrm>
              <a:off x="4916558" y="3505943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4"/>
            <p:cNvSpPr/>
            <p:nvPr/>
          </p:nvSpPr>
          <p:spPr>
            <a:xfrm>
              <a:off x="4916558" y="4127226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5"/>
            <p:cNvSpPr/>
            <p:nvPr/>
          </p:nvSpPr>
          <p:spPr>
            <a:xfrm>
              <a:off x="5537841" y="1642094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6"/>
            <p:cNvSpPr/>
            <p:nvPr/>
          </p:nvSpPr>
          <p:spPr>
            <a:xfrm>
              <a:off x="5537841" y="2263377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7"/>
            <p:cNvSpPr/>
            <p:nvPr/>
          </p:nvSpPr>
          <p:spPr>
            <a:xfrm>
              <a:off x="5537841" y="2884660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8"/>
            <p:cNvSpPr/>
            <p:nvPr/>
          </p:nvSpPr>
          <p:spPr>
            <a:xfrm>
              <a:off x="5537841" y="3505943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79"/>
            <p:cNvSpPr/>
            <p:nvPr/>
          </p:nvSpPr>
          <p:spPr>
            <a:xfrm>
              <a:off x="5537841" y="4127226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0"/>
            <p:cNvSpPr/>
            <p:nvPr/>
          </p:nvSpPr>
          <p:spPr>
            <a:xfrm>
              <a:off x="5537841" y="4748509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1"/>
            <p:cNvSpPr/>
            <p:nvPr/>
          </p:nvSpPr>
          <p:spPr>
            <a:xfrm>
              <a:off x="6159124" y="1642094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2"/>
            <p:cNvSpPr/>
            <p:nvPr/>
          </p:nvSpPr>
          <p:spPr>
            <a:xfrm>
              <a:off x="6159124" y="2263377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3"/>
            <p:cNvSpPr/>
            <p:nvPr/>
          </p:nvSpPr>
          <p:spPr>
            <a:xfrm>
              <a:off x="6159124" y="2884660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4"/>
            <p:cNvSpPr/>
            <p:nvPr/>
          </p:nvSpPr>
          <p:spPr>
            <a:xfrm>
              <a:off x="6159124" y="3505943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5"/>
            <p:cNvSpPr/>
            <p:nvPr/>
          </p:nvSpPr>
          <p:spPr>
            <a:xfrm>
              <a:off x="6159124" y="4127226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6"/>
            <p:cNvSpPr/>
            <p:nvPr/>
          </p:nvSpPr>
          <p:spPr>
            <a:xfrm>
              <a:off x="6159124" y="4748509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7"/>
            <p:cNvSpPr/>
            <p:nvPr/>
          </p:nvSpPr>
          <p:spPr>
            <a:xfrm>
              <a:off x="6159124" y="5369793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rc88"/>
            <p:cNvSpPr/>
            <p:nvPr/>
          </p:nvSpPr>
          <p:spPr>
            <a:xfrm>
              <a:off x="6854961" y="5969331"/>
              <a:ext cx="145380" cy="21744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rc89"/>
            <p:cNvSpPr/>
            <p:nvPr/>
          </p:nvSpPr>
          <p:spPr>
            <a:xfrm>
              <a:off x="6854961" y="5947586"/>
              <a:ext cx="145380" cy="21744"/>
            </a:xfrm>
            <a:prstGeom prst="rect">
              <a:avLst/>
            </a:prstGeom>
            <a:solidFill>
              <a:srgbClr val="6A011F">
                <a:alpha val="100000"/>
              </a:srgbClr>
            </a:solidFill>
            <a:ln w="9525" cap="rnd">
              <a:solidFill>
                <a:srgbClr val="6A01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rc90"/>
            <p:cNvSpPr/>
            <p:nvPr/>
          </p:nvSpPr>
          <p:spPr>
            <a:xfrm>
              <a:off x="6854961" y="5925841"/>
              <a:ext cx="145380" cy="21744"/>
            </a:xfrm>
            <a:prstGeom prst="rect">
              <a:avLst/>
            </a:prstGeom>
            <a:solidFill>
              <a:srgbClr val="6E0220">
                <a:alpha val="100000"/>
              </a:srgbClr>
            </a:solidFill>
            <a:ln w="9525" cap="rnd">
              <a:solidFill>
                <a:srgbClr val="6E02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1"/>
            <p:cNvSpPr/>
            <p:nvPr/>
          </p:nvSpPr>
          <p:spPr>
            <a:xfrm>
              <a:off x="6854961" y="5904096"/>
              <a:ext cx="145380" cy="21744"/>
            </a:xfrm>
            <a:prstGeom prst="rect">
              <a:avLst/>
            </a:prstGeom>
            <a:solidFill>
              <a:srgbClr val="720320">
                <a:alpha val="100000"/>
              </a:srgbClr>
            </a:solidFill>
            <a:ln w="9525" cap="rnd">
              <a:solidFill>
                <a:srgbClr val="7203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rc92"/>
            <p:cNvSpPr/>
            <p:nvPr/>
          </p:nvSpPr>
          <p:spPr>
            <a:xfrm>
              <a:off x="6854961" y="5882351"/>
              <a:ext cx="145380" cy="21744"/>
            </a:xfrm>
            <a:prstGeom prst="rect">
              <a:avLst/>
            </a:prstGeom>
            <a:solidFill>
              <a:srgbClr val="760421">
                <a:alpha val="100000"/>
              </a:srgbClr>
            </a:solidFill>
            <a:ln w="9525" cap="rnd">
              <a:solidFill>
                <a:srgbClr val="7604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93"/>
            <p:cNvSpPr/>
            <p:nvPr/>
          </p:nvSpPr>
          <p:spPr>
            <a:xfrm>
              <a:off x="6854961" y="5860606"/>
              <a:ext cx="145380" cy="21744"/>
            </a:xfrm>
            <a:prstGeom prst="rect">
              <a:avLst/>
            </a:prstGeom>
            <a:solidFill>
              <a:srgbClr val="790622">
                <a:alpha val="100000"/>
              </a:srgbClr>
            </a:solidFill>
            <a:ln w="9525" cap="rnd">
              <a:solidFill>
                <a:srgbClr val="7906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rc94"/>
            <p:cNvSpPr/>
            <p:nvPr/>
          </p:nvSpPr>
          <p:spPr>
            <a:xfrm>
              <a:off x="6854961" y="5838861"/>
              <a:ext cx="145380" cy="21744"/>
            </a:xfrm>
            <a:prstGeom prst="rect">
              <a:avLst/>
            </a:prstGeom>
            <a:solidFill>
              <a:srgbClr val="7D0722">
                <a:alpha val="100000"/>
              </a:srgbClr>
            </a:solidFill>
            <a:ln w="9525" cap="rnd">
              <a:solidFill>
                <a:srgbClr val="7D07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rc95"/>
            <p:cNvSpPr/>
            <p:nvPr/>
          </p:nvSpPr>
          <p:spPr>
            <a:xfrm>
              <a:off x="6854961" y="5817116"/>
              <a:ext cx="145380" cy="21744"/>
            </a:xfrm>
            <a:prstGeom prst="rect">
              <a:avLst/>
            </a:prstGeom>
            <a:solidFill>
              <a:srgbClr val="810823">
                <a:alpha val="100000"/>
              </a:srgbClr>
            </a:solidFill>
            <a:ln w="9525" cap="rnd">
              <a:solidFill>
                <a:srgbClr val="8108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rc96"/>
            <p:cNvSpPr/>
            <p:nvPr/>
          </p:nvSpPr>
          <p:spPr>
            <a:xfrm>
              <a:off x="6854961" y="5795372"/>
              <a:ext cx="145380" cy="21744"/>
            </a:xfrm>
            <a:prstGeom prst="rect">
              <a:avLst/>
            </a:prstGeom>
            <a:solidFill>
              <a:srgbClr val="850923">
                <a:alpha val="100000"/>
              </a:srgbClr>
            </a:solidFill>
            <a:ln w="9525" cap="rnd">
              <a:solidFill>
                <a:srgbClr val="8509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7"/>
            <p:cNvSpPr/>
            <p:nvPr/>
          </p:nvSpPr>
          <p:spPr>
            <a:xfrm>
              <a:off x="6854961" y="5773627"/>
              <a:ext cx="145380" cy="21744"/>
            </a:xfrm>
            <a:prstGeom prst="rect">
              <a:avLst/>
            </a:prstGeom>
            <a:solidFill>
              <a:srgbClr val="880A24">
                <a:alpha val="100000"/>
              </a:srgbClr>
            </a:solidFill>
            <a:ln w="9525" cap="rnd">
              <a:solidFill>
                <a:srgbClr val="880A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8"/>
            <p:cNvSpPr/>
            <p:nvPr/>
          </p:nvSpPr>
          <p:spPr>
            <a:xfrm>
              <a:off x="6854961" y="5751882"/>
              <a:ext cx="145380" cy="21744"/>
            </a:xfrm>
            <a:prstGeom prst="rect">
              <a:avLst/>
            </a:prstGeom>
            <a:solidFill>
              <a:srgbClr val="8C0C25">
                <a:alpha val="100000"/>
              </a:srgbClr>
            </a:solidFill>
            <a:ln w="9525" cap="rnd">
              <a:solidFill>
                <a:srgbClr val="8C0C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99"/>
            <p:cNvSpPr/>
            <p:nvPr/>
          </p:nvSpPr>
          <p:spPr>
            <a:xfrm>
              <a:off x="6854961" y="5730137"/>
              <a:ext cx="145380" cy="21744"/>
            </a:xfrm>
            <a:prstGeom prst="rect">
              <a:avLst/>
            </a:prstGeom>
            <a:solidFill>
              <a:srgbClr val="900D25">
                <a:alpha val="100000"/>
              </a:srgbClr>
            </a:solidFill>
            <a:ln w="9525" cap="rnd">
              <a:solidFill>
                <a:srgbClr val="900D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100"/>
            <p:cNvSpPr/>
            <p:nvPr/>
          </p:nvSpPr>
          <p:spPr>
            <a:xfrm>
              <a:off x="6854961" y="5708392"/>
              <a:ext cx="145380" cy="21744"/>
            </a:xfrm>
            <a:prstGeom prst="rect">
              <a:avLst/>
            </a:prstGeom>
            <a:solidFill>
              <a:srgbClr val="940E26">
                <a:alpha val="100000"/>
              </a:srgbClr>
            </a:solidFill>
            <a:ln w="9525" cap="rnd">
              <a:solidFill>
                <a:srgbClr val="940E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1"/>
            <p:cNvSpPr/>
            <p:nvPr/>
          </p:nvSpPr>
          <p:spPr>
            <a:xfrm>
              <a:off x="6854961" y="5686647"/>
              <a:ext cx="145380" cy="21744"/>
            </a:xfrm>
            <a:prstGeom prst="rect">
              <a:avLst/>
            </a:prstGeom>
            <a:solidFill>
              <a:srgbClr val="970F26">
                <a:alpha val="100000"/>
              </a:srgbClr>
            </a:solidFill>
            <a:ln w="9525" cap="rnd">
              <a:solidFill>
                <a:srgbClr val="970F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2"/>
            <p:cNvSpPr/>
            <p:nvPr/>
          </p:nvSpPr>
          <p:spPr>
            <a:xfrm>
              <a:off x="6854961" y="5664902"/>
              <a:ext cx="145380" cy="21744"/>
            </a:xfrm>
            <a:prstGeom prst="rect">
              <a:avLst/>
            </a:prstGeom>
            <a:solidFill>
              <a:srgbClr val="9B1027">
                <a:alpha val="100000"/>
              </a:srgbClr>
            </a:solidFill>
            <a:ln w="9525" cap="rnd">
              <a:solidFill>
                <a:srgbClr val="9B1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3"/>
            <p:cNvSpPr/>
            <p:nvPr/>
          </p:nvSpPr>
          <p:spPr>
            <a:xfrm>
              <a:off x="6854961" y="5643157"/>
              <a:ext cx="145380" cy="21744"/>
            </a:xfrm>
            <a:prstGeom prst="rect">
              <a:avLst/>
            </a:prstGeom>
            <a:solidFill>
              <a:srgbClr val="9F1228">
                <a:alpha val="100000"/>
              </a:srgbClr>
            </a:solidFill>
            <a:ln w="9525" cap="rnd">
              <a:solidFill>
                <a:srgbClr val="9F12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4"/>
            <p:cNvSpPr/>
            <p:nvPr/>
          </p:nvSpPr>
          <p:spPr>
            <a:xfrm>
              <a:off x="6854961" y="5621412"/>
              <a:ext cx="145380" cy="21744"/>
            </a:xfrm>
            <a:prstGeom prst="rect">
              <a:avLst/>
            </a:prstGeom>
            <a:solidFill>
              <a:srgbClr val="A31328">
                <a:alpha val="100000"/>
              </a:srgbClr>
            </a:solidFill>
            <a:ln w="9525" cap="rnd">
              <a:solidFill>
                <a:srgbClr val="A313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5"/>
            <p:cNvSpPr/>
            <p:nvPr/>
          </p:nvSpPr>
          <p:spPr>
            <a:xfrm>
              <a:off x="6854961" y="5599667"/>
              <a:ext cx="145380" cy="21744"/>
            </a:xfrm>
            <a:prstGeom prst="rect">
              <a:avLst/>
            </a:prstGeom>
            <a:solidFill>
              <a:srgbClr val="A71429">
                <a:alpha val="100000"/>
              </a:srgbClr>
            </a:solidFill>
            <a:ln w="9525" cap="rnd">
              <a:solidFill>
                <a:srgbClr val="A714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6"/>
            <p:cNvSpPr/>
            <p:nvPr/>
          </p:nvSpPr>
          <p:spPr>
            <a:xfrm>
              <a:off x="6854961" y="5577922"/>
              <a:ext cx="145380" cy="21744"/>
            </a:xfrm>
            <a:prstGeom prst="rect">
              <a:avLst/>
            </a:prstGeom>
            <a:solidFill>
              <a:srgbClr val="AA1529">
                <a:alpha val="100000"/>
              </a:srgbClr>
            </a:solidFill>
            <a:ln w="9525" cap="rnd">
              <a:solidFill>
                <a:srgbClr val="AA15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7"/>
            <p:cNvSpPr/>
            <p:nvPr/>
          </p:nvSpPr>
          <p:spPr>
            <a:xfrm>
              <a:off x="6854961" y="5556178"/>
              <a:ext cx="145380" cy="21744"/>
            </a:xfrm>
            <a:prstGeom prst="rect">
              <a:avLst/>
            </a:prstGeom>
            <a:solidFill>
              <a:srgbClr val="AE162A">
                <a:alpha val="100000"/>
              </a:srgbClr>
            </a:solidFill>
            <a:ln w="9525" cap="rnd">
              <a:solidFill>
                <a:srgbClr val="AE16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8"/>
            <p:cNvSpPr/>
            <p:nvPr/>
          </p:nvSpPr>
          <p:spPr>
            <a:xfrm>
              <a:off x="6854961" y="5534433"/>
              <a:ext cx="145380" cy="21744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09"/>
            <p:cNvSpPr/>
            <p:nvPr/>
          </p:nvSpPr>
          <p:spPr>
            <a:xfrm>
              <a:off x="6854961" y="5512688"/>
              <a:ext cx="145380" cy="21744"/>
            </a:xfrm>
            <a:prstGeom prst="rect">
              <a:avLst/>
            </a:prstGeom>
            <a:solidFill>
              <a:srgbClr val="B31B2C">
                <a:alpha val="100000"/>
              </a:srgbClr>
            </a:solidFill>
            <a:ln w="9525" cap="rnd">
              <a:solidFill>
                <a:srgbClr val="B31B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0"/>
            <p:cNvSpPr/>
            <p:nvPr/>
          </p:nvSpPr>
          <p:spPr>
            <a:xfrm>
              <a:off x="6854961" y="5490943"/>
              <a:ext cx="145380" cy="21744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1"/>
            <p:cNvSpPr/>
            <p:nvPr/>
          </p:nvSpPr>
          <p:spPr>
            <a:xfrm>
              <a:off x="6854961" y="5469198"/>
              <a:ext cx="145380" cy="21744"/>
            </a:xfrm>
            <a:prstGeom prst="rect">
              <a:avLst/>
            </a:prstGeom>
            <a:solidFill>
              <a:srgbClr val="B72330">
                <a:alpha val="100000"/>
              </a:srgbClr>
            </a:solidFill>
            <a:ln w="9525" cap="rnd">
              <a:solidFill>
                <a:srgbClr val="B723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2"/>
            <p:cNvSpPr/>
            <p:nvPr/>
          </p:nvSpPr>
          <p:spPr>
            <a:xfrm>
              <a:off x="6854961" y="5447453"/>
              <a:ext cx="145380" cy="21744"/>
            </a:xfrm>
            <a:prstGeom prst="rect">
              <a:avLst/>
            </a:prstGeom>
            <a:solidFill>
              <a:srgbClr val="B92632">
                <a:alpha val="100000"/>
              </a:srgbClr>
            </a:solidFill>
            <a:ln w="9525" cap="rnd">
              <a:solidFill>
                <a:srgbClr val="B926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3"/>
            <p:cNvSpPr/>
            <p:nvPr/>
          </p:nvSpPr>
          <p:spPr>
            <a:xfrm>
              <a:off x="6854961" y="5425708"/>
              <a:ext cx="145380" cy="21744"/>
            </a:xfrm>
            <a:prstGeom prst="rect">
              <a:avLst/>
            </a:prstGeom>
            <a:solidFill>
              <a:srgbClr val="BB2A33">
                <a:alpha val="100000"/>
              </a:srgbClr>
            </a:solidFill>
            <a:ln w="9525" cap="rnd">
              <a:solidFill>
                <a:srgbClr val="BB2A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4"/>
            <p:cNvSpPr/>
            <p:nvPr/>
          </p:nvSpPr>
          <p:spPr>
            <a:xfrm>
              <a:off x="6854961" y="5403963"/>
              <a:ext cx="145380" cy="21744"/>
            </a:xfrm>
            <a:prstGeom prst="rect">
              <a:avLst/>
            </a:prstGeom>
            <a:solidFill>
              <a:srgbClr val="BD2E35">
                <a:alpha val="100000"/>
              </a:srgbClr>
            </a:solidFill>
            <a:ln w="9525" cap="rnd">
              <a:solidFill>
                <a:srgbClr val="BD2E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5"/>
            <p:cNvSpPr/>
            <p:nvPr/>
          </p:nvSpPr>
          <p:spPr>
            <a:xfrm>
              <a:off x="6854961" y="5382218"/>
              <a:ext cx="145380" cy="21744"/>
            </a:xfrm>
            <a:prstGeom prst="rect">
              <a:avLst/>
            </a:prstGeom>
            <a:solidFill>
              <a:srgbClr val="BE3137">
                <a:alpha val="100000"/>
              </a:srgbClr>
            </a:solidFill>
            <a:ln w="9525" cap="rnd">
              <a:solidFill>
                <a:srgbClr val="BE31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6"/>
            <p:cNvSpPr/>
            <p:nvPr/>
          </p:nvSpPr>
          <p:spPr>
            <a:xfrm>
              <a:off x="6854961" y="5360473"/>
              <a:ext cx="145380" cy="21744"/>
            </a:xfrm>
            <a:prstGeom prst="rect">
              <a:avLst/>
            </a:prstGeom>
            <a:solidFill>
              <a:srgbClr val="C03538">
                <a:alpha val="100000"/>
              </a:srgbClr>
            </a:solidFill>
            <a:ln w="9525" cap="rnd">
              <a:solidFill>
                <a:srgbClr val="C035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7"/>
            <p:cNvSpPr/>
            <p:nvPr/>
          </p:nvSpPr>
          <p:spPr>
            <a:xfrm>
              <a:off x="6854961" y="5338728"/>
              <a:ext cx="145380" cy="21744"/>
            </a:xfrm>
            <a:prstGeom prst="rect">
              <a:avLst/>
            </a:prstGeom>
            <a:solidFill>
              <a:srgbClr val="C2383A">
                <a:alpha val="100000"/>
              </a:srgbClr>
            </a:solidFill>
            <a:ln w="9525" cap="rnd">
              <a:solidFill>
                <a:srgbClr val="C238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8"/>
            <p:cNvSpPr/>
            <p:nvPr/>
          </p:nvSpPr>
          <p:spPr>
            <a:xfrm>
              <a:off x="6854961" y="5316984"/>
              <a:ext cx="145380" cy="21744"/>
            </a:xfrm>
            <a:prstGeom prst="rect">
              <a:avLst/>
            </a:prstGeom>
            <a:solidFill>
              <a:srgbClr val="C43C3C">
                <a:alpha val="100000"/>
              </a:srgbClr>
            </a:solidFill>
            <a:ln w="9525" cap="rnd">
              <a:solidFill>
                <a:srgbClr val="C43C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19"/>
            <p:cNvSpPr/>
            <p:nvPr/>
          </p:nvSpPr>
          <p:spPr>
            <a:xfrm>
              <a:off x="6854961" y="5295239"/>
              <a:ext cx="145380" cy="21744"/>
            </a:xfrm>
            <a:prstGeom prst="rect">
              <a:avLst/>
            </a:prstGeom>
            <a:solidFill>
              <a:srgbClr val="C6403D">
                <a:alpha val="100000"/>
              </a:srgbClr>
            </a:solidFill>
            <a:ln w="9525" cap="rnd">
              <a:solidFill>
                <a:srgbClr val="C640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0"/>
            <p:cNvSpPr/>
            <p:nvPr/>
          </p:nvSpPr>
          <p:spPr>
            <a:xfrm>
              <a:off x="6854961" y="5273494"/>
              <a:ext cx="145380" cy="21744"/>
            </a:xfrm>
            <a:prstGeom prst="rect">
              <a:avLst/>
            </a:prstGeom>
            <a:solidFill>
              <a:srgbClr val="C7433F">
                <a:alpha val="100000"/>
              </a:srgbClr>
            </a:solidFill>
            <a:ln w="9525" cap="rnd">
              <a:solidFill>
                <a:srgbClr val="C743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1"/>
            <p:cNvSpPr/>
            <p:nvPr/>
          </p:nvSpPr>
          <p:spPr>
            <a:xfrm>
              <a:off x="6854961" y="5251749"/>
              <a:ext cx="145380" cy="21744"/>
            </a:xfrm>
            <a:prstGeom prst="rect">
              <a:avLst/>
            </a:prstGeom>
            <a:solidFill>
              <a:srgbClr val="C94741">
                <a:alpha val="100000"/>
              </a:srgbClr>
            </a:solidFill>
            <a:ln w="9525" cap="rnd">
              <a:solidFill>
                <a:srgbClr val="C947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2"/>
            <p:cNvSpPr/>
            <p:nvPr/>
          </p:nvSpPr>
          <p:spPr>
            <a:xfrm>
              <a:off x="6854961" y="5230004"/>
              <a:ext cx="145380" cy="21744"/>
            </a:xfrm>
            <a:prstGeom prst="rect">
              <a:avLst/>
            </a:prstGeom>
            <a:solidFill>
              <a:srgbClr val="CB4B43">
                <a:alpha val="100000"/>
              </a:srgbClr>
            </a:solidFill>
            <a:ln w="9525" cap="rnd">
              <a:solidFill>
                <a:srgbClr val="CB4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rc123"/>
            <p:cNvSpPr/>
            <p:nvPr/>
          </p:nvSpPr>
          <p:spPr>
            <a:xfrm>
              <a:off x="6854961" y="5208259"/>
              <a:ext cx="145380" cy="21744"/>
            </a:xfrm>
            <a:prstGeom prst="rect">
              <a:avLst/>
            </a:prstGeom>
            <a:solidFill>
              <a:srgbClr val="CD4E44">
                <a:alpha val="100000"/>
              </a:srgbClr>
            </a:solidFill>
            <a:ln w="9525" cap="rnd">
              <a:solidFill>
                <a:srgbClr val="CD4E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rc124"/>
            <p:cNvSpPr/>
            <p:nvPr/>
          </p:nvSpPr>
          <p:spPr>
            <a:xfrm>
              <a:off x="6854961" y="5186514"/>
              <a:ext cx="145380" cy="21744"/>
            </a:xfrm>
            <a:prstGeom prst="rect">
              <a:avLst/>
            </a:prstGeom>
            <a:solidFill>
              <a:srgbClr val="CF5246">
                <a:alpha val="100000"/>
              </a:srgbClr>
            </a:solidFill>
            <a:ln w="9525" cap="rnd">
              <a:solidFill>
                <a:srgbClr val="CF5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rc125"/>
            <p:cNvSpPr/>
            <p:nvPr/>
          </p:nvSpPr>
          <p:spPr>
            <a:xfrm>
              <a:off x="6854961" y="5164769"/>
              <a:ext cx="145380" cy="21744"/>
            </a:xfrm>
            <a:prstGeom prst="rect">
              <a:avLst/>
            </a:prstGeom>
            <a:solidFill>
              <a:srgbClr val="D05548">
                <a:alpha val="100000"/>
              </a:srgbClr>
            </a:solidFill>
            <a:ln w="9525" cap="rnd">
              <a:solidFill>
                <a:srgbClr val="D055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rc126"/>
            <p:cNvSpPr/>
            <p:nvPr/>
          </p:nvSpPr>
          <p:spPr>
            <a:xfrm>
              <a:off x="6854961" y="5143024"/>
              <a:ext cx="145380" cy="21744"/>
            </a:xfrm>
            <a:prstGeom prst="rect">
              <a:avLst/>
            </a:prstGeom>
            <a:solidFill>
              <a:srgbClr val="D25949">
                <a:alpha val="100000"/>
              </a:srgbClr>
            </a:solidFill>
            <a:ln w="9525" cap="rnd">
              <a:solidFill>
                <a:srgbClr val="D259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rc127"/>
            <p:cNvSpPr/>
            <p:nvPr/>
          </p:nvSpPr>
          <p:spPr>
            <a:xfrm>
              <a:off x="6854961" y="5121279"/>
              <a:ext cx="145380" cy="21744"/>
            </a:xfrm>
            <a:prstGeom prst="rect">
              <a:avLst/>
            </a:prstGeom>
            <a:solidFill>
              <a:srgbClr val="D45D4B">
                <a:alpha val="100000"/>
              </a:srgbClr>
            </a:solidFill>
            <a:ln w="9525" cap="rnd">
              <a:solidFill>
                <a:srgbClr val="D45D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rc128"/>
            <p:cNvSpPr/>
            <p:nvPr/>
          </p:nvSpPr>
          <p:spPr>
            <a:xfrm>
              <a:off x="6854961" y="5099534"/>
              <a:ext cx="145380" cy="21744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rc129"/>
            <p:cNvSpPr/>
            <p:nvPr/>
          </p:nvSpPr>
          <p:spPr>
            <a:xfrm>
              <a:off x="6854961" y="5077790"/>
              <a:ext cx="145380" cy="21744"/>
            </a:xfrm>
            <a:prstGeom prst="rect">
              <a:avLst/>
            </a:prstGeom>
            <a:solidFill>
              <a:srgbClr val="D76450">
                <a:alpha val="100000"/>
              </a:srgbClr>
            </a:solidFill>
            <a:ln w="9525" cap="rnd">
              <a:solidFill>
                <a:srgbClr val="D764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rc130"/>
            <p:cNvSpPr/>
            <p:nvPr/>
          </p:nvSpPr>
          <p:spPr>
            <a:xfrm>
              <a:off x="6854961" y="5056045"/>
              <a:ext cx="145380" cy="21744"/>
            </a:xfrm>
            <a:prstGeom prst="rect">
              <a:avLst/>
            </a:prstGeom>
            <a:solidFill>
              <a:srgbClr val="D96752">
                <a:alpha val="100000"/>
              </a:srgbClr>
            </a:solidFill>
            <a:ln w="9525" cap="rnd">
              <a:solidFill>
                <a:srgbClr val="D967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rc131"/>
            <p:cNvSpPr/>
            <p:nvPr/>
          </p:nvSpPr>
          <p:spPr>
            <a:xfrm>
              <a:off x="6854961" y="5034300"/>
              <a:ext cx="145380" cy="21744"/>
            </a:xfrm>
            <a:prstGeom prst="rect">
              <a:avLst/>
            </a:prstGeom>
            <a:solidFill>
              <a:srgbClr val="DA6B55">
                <a:alpha val="100000"/>
              </a:srgbClr>
            </a:solidFill>
            <a:ln w="9525" cap="rnd">
              <a:solidFill>
                <a:srgbClr val="DA6B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rc132"/>
            <p:cNvSpPr/>
            <p:nvPr/>
          </p:nvSpPr>
          <p:spPr>
            <a:xfrm>
              <a:off x="6854961" y="5012555"/>
              <a:ext cx="145380" cy="21744"/>
            </a:xfrm>
            <a:prstGeom prst="rect">
              <a:avLst/>
            </a:prstGeom>
            <a:solidFill>
              <a:srgbClr val="DC6E58">
                <a:alpha val="100000"/>
              </a:srgbClr>
            </a:solidFill>
            <a:ln w="9525" cap="rnd">
              <a:solidFill>
                <a:srgbClr val="DC6E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rc133"/>
            <p:cNvSpPr/>
            <p:nvPr/>
          </p:nvSpPr>
          <p:spPr>
            <a:xfrm>
              <a:off x="6854961" y="4990810"/>
              <a:ext cx="145380" cy="21744"/>
            </a:xfrm>
            <a:prstGeom prst="rect">
              <a:avLst/>
            </a:prstGeom>
            <a:solidFill>
              <a:srgbClr val="DD725A">
                <a:alpha val="100000"/>
              </a:srgbClr>
            </a:solidFill>
            <a:ln w="9525" cap="rnd">
              <a:solidFill>
                <a:srgbClr val="DD72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rc134"/>
            <p:cNvSpPr/>
            <p:nvPr/>
          </p:nvSpPr>
          <p:spPr>
            <a:xfrm>
              <a:off x="6854961" y="4969065"/>
              <a:ext cx="145380" cy="21744"/>
            </a:xfrm>
            <a:prstGeom prst="rect">
              <a:avLst/>
            </a:prstGeom>
            <a:solidFill>
              <a:srgbClr val="DF755D">
                <a:alpha val="100000"/>
              </a:srgbClr>
            </a:solidFill>
            <a:ln w="9525" cap="rnd">
              <a:solidFill>
                <a:srgbClr val="DF7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rc135"/>
            <p:cNvSpPr/>
            <p:nvPr/>
          </p:nvSpPr>
          <p:spPr>
            <a:xfrm>
              <a:off x="6854961" y="4947320"/>
              <a:ext cx="145380" cy="21744"/>
            </a:xfrm>
            <a:prstGeom prst="rect">
              <a:avLst/>
            </a:prstGeom>
            <a:solidFill>
              <a:srgbClr val="E07860">
                <a:alpha val="100000"/>
              </a:srgbClr>
            </a:solidFill>
            <a:ln w="9525" cap="rnd">
              <a:solidFill>
                <a:srgbClr val="E07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rc136"/>
            <p:cNvSpPr/>
            <p:nvPr/>
          </p:nvSpPr>
          <p:spPr>
            <a:xfrm>
              <a:off x="6854961" y="4925575"/>
              <a:ext cx="145380" cy="21744"/>
            </a:xfrm>
            <a:prstGeom prst="rect">
              <a:avLst/>
            </a:prstGeom>
            <a:solidFill>
              <a:srgbClr val="E27C62">
                <a:alpha val="100000"/>
              </a:srgbClr>
            </a:solidFill>
            <a:ln w="9525" cap="rnd">
              <a:solidFill>
                <a:srgbClr val="E27C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rc137"/>
            <p:cNvSpPr/>
            <p:nvPr/>
          </p:nvSpPr>
          <p:spPr>
            <a:xfrm>
              <a:off x="6854961" y="4903830"/>
              <a:ext cx="145380" cy="21744"/>
            </a:xfrm>
            <a:prstGeom prst="rect">
              <a:avLst/>
            </a:prstGeom>
            <a:solidFill>
              <a:srgbClr val="E37F65">
                <a:alpha val="100000"/>
              </a:srgbClr>
            </a:solidFill>
            <a:ln w="9525" cap="rnd">
              <a:solidFill>
                <a:srgbClr val="E37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rc138"/>
            <p:cNvSpPr/>
            <p:nvPr/>
          </p:nvSpPr>
          <p:spPr>
            <a:xfrm>
              <a:off x="6854961" y="4882085"/>
              <a:ext cx="145380" cy="21744"/>
            </a:xfrm>
            <a:prstGeom prst="rect">
              <a:avLst/>
            </a:prstGeom>
            <a:solidFill>
              <a:srgbClr val="E58368">
                <a:alpha val="100000"/>
              </a:srgbClr>
            </a:solidFill>
            <a:ln w="9525" cap="rnd">
              <a:solidFill>
                <a:srgbClr val="E583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rc139"/>
            <p:cNvSpPr/>
            <p:nvPr/>
          </p:nvSpPr>
          <p:spPr>
            <a:xfrm>
              <a:off x="6854961" y="4860340"/>
              <a:ext cx="145380" cy="21744"/>
            </a:xfrm>
            <a:prstGeom prst="rect">
              <a:avLst/>
            </a:prstGeom>
            <a:solidFill>
              <a:srgbClr val="E6866A">
                <a:alpha val="100000"/>
              </a:srgbClr>
            </a:solidFill>
            <a:ln w="9525" cap="rnd">
              <a:solidFill>
                <a:srgbClr val="E686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rc140"/>
            <p:cNvSpPr/>
            <p:nvPr/>
          </p:nvSpPr>
          <p:spPr>
            <a:xfrm>
              <a:off x="6854961" y="4838596"/>
              <a:ext cx="145380" cy="21744"/>
            </a:xfrm>
            <a:prstGeom prst="rect">
              <a:avLst/>
            </a:prstGeom>
            <a:solidFill>
              <a:srgbClr val="E88A6D">
                <a:alpha val="100000"/>
              </a:srgbClr>
            </a:solidFill>
            <a:ln w="9525" cap="rnd">
              <a:solidFill>
                <a:srgbClr val="E88A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rc141"/>
            <p:cNvSpPr/>
            <p:nvPr/>
          </p:nvSpPr>
          <p:spPr>
            <a:xfrm>
              <a:off x="6854961" y="4816851"/>
              <a:ext cx="145380" cy="21744"/>
            </a:xfrm>
            <a:prstGeom prst="rect">
              <a:avLst/>
            </a:prstGeom>
            <a:solidFill>
              <a:srgbClr val="E98D70">
                <a:alpha val="100000"/>
              </a:srgbClr>
            </a:solidFill>
            <a:ln w="9525" cap="rnd">
              <a:solidFill>
                <a:srgbClr val="E98D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rc142"/>
            <p:cNvSpPr/>
            <p:nvPr/>
          </p:nvSpPr>
          <p:spPr>
            <a:xfrm>
              <a:off x="6854961" y="4795106"/>
              <a:ext cx="145380" cy="21744"/>
            </a:xfrm>
            <a:prstGeom prst="rect">
              <a:avLst/>
            </a:prstGeom>
            <a:solidFill>
              <a:srgbClr val="EB9172">
                <a:alpha val="100000"/>
              </a:srgbClr>
            </a:solidFill>
            <a:ln w="9525" cap="rnd">
              <a:solidFill>
                <a:srgbClr val="EB91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rc143"/>
            <p:cNvSpPr/>
            <p:nvPr/>
          </p:nvSpPr>
          <p:spPr>
            <a:xfrm>
              <a:off x="6854961" y="4773361"/>
              <a:ext cx="145380" cy="21744"/>
            </a:xfrm>
            <a:prstGeom prst="rect">
              <a:avLst/>
            </a:prstGeom>
            <a:solidFill>
              <a:srgbClr val="EC9475">
                <a:alpha val="100000"/>
              </a:srgbClr>
            </a:solidFill>
            <a:ln w="9525" cap="rnd">
              <a:solidFill>
                <a:srgbClr val="EC94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rc144"/>
            <p:cNvSpPr/>
            <p:nvPr/>
          </p:nvSpPr>
          <p:spPr>
            <a:xfrm>
              <a:off x="6854961" y="4751616"/>
              <a:ext cx="145380" cy="21744"/>
            </a:xfrm>
            <a:prstGeom prst="rect">
              <a:avLst/>
            </a:prstGeom>
            <a:solidFill>
              <a:srgbClr val="EE9878">
                <a:alpha val="100000"/>
              </a:srgbClr>
            </a:solidFill>
            <a:ln w="9525" cap="rnd">
              <a:solidFill>
                <a:srgbClr val="EE98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rc145"/>
            <p:cNvSpPr/>
            <p:nvPr/>
          </p:nvSpPr>
          <p:spPr>
            <a:xfrm>
              <a:off x="6854961" y="4729871"/>
              <a:ext cx="145380" cy="21744"/>
            </a:xfrm>
            <a:prstGeom prst="rect">
              <a:avLst/>
            </a:prstGeom>
            <a:solidFill>
              <a:srgbClr val="EF9B7A">
                <a:alpha val="100000"/>
              </a:srgbClr>
            </a:solidFill>
            <a:ln w="9525" cap="rnd">
              <a:solidFill>
                <a:srgbClr val="EF9B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rc146"/>
            <p:cNvSpPr/>
            <p:nvPr/>
          </p:nvSpPr>
          <p:spPr>
            <a:xfrm>
              <a:off x="6854961" y="4708126"/>
              <a:ext cx="145380" cy="21744"/>
            </a:xfrm>
            <a:prstGeom prst="rect">
              <a:avLst/>
            </a:prstGeom>
            <a:solidFill>
              <a:srgbClr val="F19F7D">
                <a:alpha val="100000"/>
              </a:srgbClr>
            </a:solidFill>
            <a:ln w="9525" cap="rnd">
              <a:solidFill>
                <a:srgbClr val="F19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rc147"/>
            <p:cNvSpPr/>
            <p:nvPr/>
          </p:nvSpPr>
          <p:spPr>
            <a:xfrm>
              <a:off x="6854961" y="4686381"/>
              <a:ext cx="145380" cy="21744"/>
            </a:xfrm>
            <a:prstGeom prst="rect">
              <a:avLst/>
            </a:prstGeom>
            <a:solidFill>
              <a:srgbClr val="F2A280">
                <a:alpha val="100000"/>
              </a:srgbClr>
            </a:solidFill>
            <a:ln w="9525" cap="rnd">
              <a:solidFill>
                <a:srgbClr val="F2A2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rc148"/>
            <p:cNvSpPr/>
            <p:nvPr/>
          </p:nvSpPr>
          <p:spPr>
            <a:xfrm>
              <a:off x="6854961" y="4664636"/>
              <a:ext cx="145380" cy="21744"/>
            </a:xfrm>
            <a:prstGeom prst="rect">
              <a:avLst/>
            </a:prstGeom>
            <a:solidFill>
              <a:srgbClr val="F4A583">
                <a:alpha val="100000"/>
              </a:srgbClr>
            </a:solidFill>
            <a:ln w="9525" cap="rnd">
              <a:solidFill>
                <a:srgbClr val="F4A5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rc149"/>
            <p:cNvSpPr/>
            <p:nvPr/>
          </p:nvSpPr>
          <p:spPr>
            <a:xfrm>
              <a:off x="6854961" y="4642891"/>
              <a:ext cx="145380" cy="21744"/>
            </a:xfrm>
            <a:prstGeom prst="rect">
              <a:avLst/>
            </a:prstGeom>
            <a:solidFill>
              <a:srgbClr val="F4A886">
                <a:alpha val="100000"/>
              </a:srgbClr>
            </a:solidFill>
            <a:ln w="9525" cap="rnd">
              <a:solidFill>
                <a:srgbClr val="F4A8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rc150"/>
            <p:cNvSpPr/>
            <p:nvPr/>
          </p:nvSpPr>
          <p:spPr>
            <a:xfrm>
              <a:off x="6854961" y="4621146"/>
              <a:ext cx="145380" cy="21744"/>
            </a:xfrm>
            <a:prstGeom prst="rect">
              <a:avLst/>
            </a:prstGeom>
            <a:solidFill>
              <a:srgbClr val="F5AB89">
                <a:alpha val="100000"/>
              </a:srgbClr>
            </a:solidFill>
            <a:ln w="9525" cap="rnd">
              <a:solidFill>
                <a:srgbClr val="F5AB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rc151"/>
            <p:cNvSpPr/>
            <p:nvPr/>
          </p:nvSpPr>
          <p:spPr>
            <a:xfrm>
              <a:off x="6854961" y="4599402"/>
              <a:ext cx="145380" cy="21744"/>
            </a:xfrm>
            <a:prstGeom prst="rect">
              <a:avLst/>
            </a:prstGeom>
            <a:solidFill>
              <a:srgbClr val="F5AD8D">
                <a:alpha val="100000"/>
              </a:srgbClr>
            </a:solidFill>
            <a:ln w="9525" cap="rnd">
              <a:solidFill>
                <a:srgbClr val="F5A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rc152"/>
            <p:cNvSpPr/>
            <p:nvPr/>
          </p:nvSpPr>
          <p:spPr>
            <a:xfrm>
              <a:off x="6854961" y="4577657"/>
              <a:ext cx="145380" cy="21744"/>
            </a:xfrm>
            <a:prstGeom prst="rect">
              <a:avLst/>
            </a:prstGeom>
            <a:solidFill>
              <a:srgbClr val="F5B090">
                <a:alpha val="100000"/>
              </a:srgbClr>
            </a:solidFill>
            <a:ln w="9525" cap="rnd">
              <a:solidFill>
                <a:srgbClr val="F5B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rc153"/>
            <p:cNvSpPr/>
            <p:nvPr/>
          </p:nvSpPr>
          <p:spPr>
            <a:xfrm>
              <a:off x="6854961" y="4555912"/>
              <a:ext cx="145380" cy="21744"/>
            </a:xfrm>
            <a:prstGeom prst="rect">
              <a:avLst/>
            </a:prstGeom>
            <a:solidFill>
              <a:srgbClr val="F6B394">
                <a:alpha val="100000"/>
              </a:srgbClr>
            </a:solidFill>
            <a:ln w="9525" cap="rnd">
              <a:solidFill>
                <a:srgbClr val="F6B3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rc154"/>
            <p:cNvSpPr/>
            <p:nvPr/>
          </p:nvSpPr>
          <p:spPr>
            <a:xfrm>
              <a:off x="6854961" y="4534167"/>
              <a:ext cx="145380" cy="21744"/>
            </a:xfrm>
            <a:prstGeom prst="rect">
              <a:avLst/>
            </a:prstGeom>
            <a:solidFill>
              <a:srgbClr val="F6B697">
                <a:alpha val="100000"/>
              </a:srgbClr>
            </a:solidFill>
            <a:ln w="9525" cap="rnd">
              <a:solidFill>
                <a:srgbClr val="F6B6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rc155"/>
            <p:cNvSpPr/>
            <p:nvPr/>
          </p:nvSpPr>
          <p:spPr>
            <a:xfrm>
              <a:off x="6854961" y="4512422"/>
              <a:ext cx="145380" cy="21744"/>
            </a:xfrm>
            <a:prstGeom prst="rect">
              <a:avLst/>
            </a:prstGeom>
            <a:solidFill>
              <a:srgbClr val="F7B89B">
                <a:alpha val="100000"/>
              </a:srgbClr>
            </a:solidFill>
            <a:ln w="9525" cap="rnd">
              <a:solidFill>
                <a:srgbClr val="F7B8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rc156"/>
            <p:cNvSpPr/>
            <p:nvPr/>
          </p:nvSpPr>
          <p:spPr>
            <a:xfrm>
              <a:off x="6854961" y="4490677"/>
              <a:ext cx="145380" cy="21744"/>
            </a:xfrm>
            <a:prstGeom prst="rect">
              <a:avLst/>
            </a:prstGeom>
            <a:solidFill>
              <a:srgbClr val="F7BB9E">
                <a:alpha val="100000"/>
              </a:srgbClr>
            </a:solidFill>
            <a:ln w="9525" cap="rnd">
              <a:solidFill>
                <a:srgbClr val="F7BB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rc157"/>
            <p:cNvSpPr/>
            <p:nvPr/>
          </p:nvSpPr>
          <p:spPr>
            <a:xfrm>
              <a:off x="6854961" y="4468932"/>
              <a:ext cx="145380" cy="21744"/>
            </a:xfrm>
            <a:prstGeom prst="rect">
              <a:avLst/>
            </a:prstGeom>
            <a:solidFill>
              <a:srgbClr val="F8BEA2">
                <a:alpha val="100000"/>
              </a:srgbClr>
            </a:solidFill>
            <a:ln w="9525" cap="rnd">
              <a:solidFill>
                <a:srgbClr val="F8BE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rc158"/>
            <p:cNvSpPr/>
            <p:nvPr/>
          </p:nvSpPr>
          <p:spPr>
            <a:xfrm>
              <a:off x="6854961" y="4447187"/>
              <a:ext cx="145380" cy="21744"/>
            </a:xfrm>
            <a:prstGeom prst="rect">
              <a:avLst/>
            </a:prstGeom>
            <a:solidFill>
              <a:srgbClr val="F8C0A5">
                <a:alpha val="100000"/>
              </a:srgbClr>
            </a:solidFill>
            <a:ln w="9525" cap="rnd">
              <a:solidFill>
                <a:srgbClr val="F8C0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rc159"/>
            <p:cNvSpPr/>
            <p:nvPr/>
          </p:nvSpPr>
          <p:spPr>
            <a:xfrm>
              <a:off x="6854961" y="4425442"/>
              <a:ext cx="145380" cy="21744"/>
            </a:xfrm>
            <a:prstGeom prst="rect">
              <a:avLst/>
            </a:prstGeom>
            <a:solidFill>
              <a:srgbClr val="F9C3A9">
                <a:alpha val="100000"/>
              </a:srgbClr>
            </a:solidFill>
            <a:ln w="9525" cap="rnd">
              <a:solidFill>
                <a:srgbClr val="F9C3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rc160"/>
            <p:cNvSpPr/>
            <p:nvPr/>
          </p:nvSpPr>
          <p:spPr>
            <a:xfrm>
              <a:off x="6854961" y="4403697"/>
              <a:ext cx="145380" cy="21744"/>
            </a:xfrm>
            <a:prstGeom prst="rect">
              <a:avLst/>
            </a:prstGeom>
            <a:solidFill>
              <a:srgbClr val="F9C6AC">
                <a:alpha val="100000"/>
              </a:srgbClr>
            </a:solidFill>
            <a:ln w="9525" cap="rnd">
              <a:solidFill>
                <a:srgbClr val="F9C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rc161"/>
            <p:cNvSpPr/>
            <p:nvPr/>
          </p:nvSpPr>
          <p:spPr>
            <a:xfrm>
              <a:off x="6854961" y="4381952"/>
              <a:ext cx="145380" cy="21744"/>
            </a:xfrm>
            <a:prstGeom prst="rect">
              <a:avLst/>
            </a:prstGeom>
            <a:solidFill>
              <a:srgbClr val="FAC9B0">
                <a:alpha val="100000"/>
              </a:srgbClr>
            </a:solidFill>
            <a:ln w="9525" cap="rnd">
              <a:solidFill>
                <a:srgbClr val="FAC9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rc162"/>
            <p:cNvSpPr/>
            <p:nvPr/>
          </p:nvSpPr>
          <p:spPr>
            <a:xfrm>
              <a:off x="6854961" y="4360208"/>
              <a:ext cx="145380" cy="21744"/>
            </a:xfrm>
            <a:prstGeom prst="rect">
              <a:avLst/>
            </a:prstGeom>
            <a:solidFill>
              <a:srgbClr val="FACBB3">
                <a:alpha val="100000"/>
              </a:srgbClr>
            </a:solidFill>
            <a:ln w="9525" cap="rnd">
              <a:solidFill>
                <a:srgbClr val="FACB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rc163"/>
            <p:cNvSpPr/>
            <p:nvPr/>
          </p:nvSpPr>
          <p:spPr>
            <a:xfrm>
              <a:off x="6854961" y="4338463"/>
              <a:ext cx="145380" cy="21744"/>
            </a:xfrm>
            <a:prstGeom prst="rect">
              <a:avLst/>
            </a:prstGeom>
            <a:solidFill>
              <a:srgbClr val="FACEB7">
                <a:alpha val="100000"/>
              </a:srgbClr>
            </a:solidFill>
            <a:ln w="9525" cap="rnd">
              <a:solidFill>
                <a:srgbClr val="FACE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rc164"/>
            <p:cNvSpPr/>
            <p:nvPr/>
          </p:nvSpPr>
          <p:spPr>
            <a:xfrm>
              <a:off x="6854961" y="4316718"/>
              <a:ext cx="145380" cy="21744"/>
            </a:xfrm>
            <a:prstGeom prst="rect">
              <a:avLst/>
            </a:prstGeom>
            <a:solidFill>
              <a:srgbClr val="FBD1BA">
                <a:alpha val="100000"/>
              </a:srgbClr>
            </a:solidFill>
            <a:ln w="9525" cap="rnd">
              <a:solidFill>
                <a:srgbClr val="FBD1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165"/>
            <p:cNvSpPr/>
            <p:nvPr/>
          </p:nvSpPr>
          <p:spPr>
            <a:xfrm>
              <a:off x="6854961" y="4294973"/>
              <a:ext cx="145380" cy="21744"/>
            </a:xfrm>
            <a:prstGeom prst="rect">
              <a:avLst/>
            </a:prstGeom>
            <a:solidFill>
              <a:srgbClr val="FBD3BD">
                <a:alpha val="100000"/>
              </a:srgbClr>
            </a:solidFill>
            <a:ln w="9525" cap="rnd">
              <a:solidFill>
                <a:srgbClr val="FBD3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166"/>
            <p:cNvSpPr/>
            <p:nvPr/>
          </p:nvSpPr>
          <p:spPr>
            <a:xfrm>
              <a:off x="6854961" y="4273228"/>
              <a:ext cx="145380" cy="21744"/>
            </a:xfrm>
            <a:prstGeom prst="rect">
              <a:avLst/>
            </a:prstGeom>
            <a:solidFill>
              <a:srgbClr val="FCD6C1">
                <a:alpha val="100000"/>
              </a:srgbClr>
            </a:solidFill>
            <a:ln w="9525" cap="rnd">
              <a:solidFill>
                <a:srgbClr val="FCD6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167"/>
            <p:cNvSpPr/>
            <p:nvPr/>
          </p:nvSpPr>
          <p:spPr>
            <a:xfrm>
              <a:off x="6854961" y="4251483"/>
              <a:ext cx="145380" cy="21744"/>
            </a:xfrm>
            <a:prstGeom prst="rect">
              <a:avLst/>
            </a:prstGeom>
            <a:solidFill>
              <a:srgbClr val="FCD9C4">
                <a:alpha val="100000"/>
              </a:srgbClr>
            </a:solidFill>
            <a:ln w="9525" cap="rnd">
              <a:solidFill>
                <a:srgbClr val="FCD9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168"/>
            <p:cNvSpPr/>
            <p:nvPr/>
          </p:nvSpPr>
          <p:spPr>
            <a:xfrm>
              <a:off x="6854961" y="4229738"/>
              <a:ext cx="145380" cy="21744"/>
            </a:xfrm>
            <a:prstGeom prst="rect">
              <a:avLst/>
            </a:prstGeom>
            <a:solidFill>
              <a:srgbClr val="FDDBC8">
                <a:alpha val="100000"/>
              </a:srgbClr>
            </a:solidFill>
            <a:ln w="9525" cap="rnd">
              <a:solidFill>
                <a:srgbClr val="FDDB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169"/>
            <p:cNvSpPr/>
            <p:nvPr/>
          </p:nvSpPr>
          <p:spPr>
            <a:xfrm>
              <a:off x="6854961" y="4207993"/>
              <a:ext cx="145380" cy="21744"/>
            </a:xfrm>
            <a:prstGeom prst="rect">
              <a:avLst/>
            </a:prstGeom>
            <a:solidFill>
              <a:srgbClr val="FDDDCA">
                <a:alpha val="100000"/>
              </a:srgbClr>
            </a:solidFill>
            <a:ln w="9525" cap="rnd">
              <a:solidFill>
                <a:srgbClr val="FDD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170"/>
            <p:cNvSpPr/>
            <p:nvPr/>
          </p:nvSpPr>
          <p:spPr>
            <a:xfrm>
              <a:off x="6854961" y="4186248"/>
              <a:ext cx="145380" cy="21744"/>
            </a:xfrm>
            <a:prstGeom prst="rect">
              <a:avLst/>
            </a:prstGeom>
            <a:solidFill>
              <a:srgbClr val="FDDFCD">
                <a:alpha val="100000"/>
              </a:srgbClr>
            </a:solidFill>
            <a:ln w="9525" cap="rnd">
              <a:solidFill>
                <a:srgbClr val="FDDF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171"/>
            <p:cNvSpPr/>
            <p:nvPr/>
          </p:nvSpPr>
          <p:spPr>
            <a:xfrm>
              <a:off x="6854961" y="4164503"/>
              <a:ext cx="145380" cy="21744"/>
            </a:xfrm>
            <a:prstGeom prst="rect">
              <a:avLst/>
            </a:prstGeom>
            <a:solidFill>
              <a:srgbClr val="FDE1D0">
                <a:alpha val="100000"/>
              </a:srgbClr>
            </a:solidFill>
            <a:ln w="9525" cap="rnd">
              <a:solidFill>
                <a:srgbClr val="FDE1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172"/>
            <p:cNvSpPr/>
            <p:nvPr/>
          </p:nvSpPr>
          <p:spPr>
            <a:xfrm>
              <a:off x="6854961" y="4142758"/>
              <a:ext cx="145380" cy="21744"/>
            </a:xfrm>
            <a:prstGeom prst="rect">
              <a:avLst/>
            </a:prstGeom>
            <a:solidFill>
              <a:srgbClr val="FDE2D3">
                <a:alpha val="100000"/>
              </a:srgbClr>
            </a:solidFill>
            <a:ln w="9525" cap="rnd">
              <a:solidFill>
                <a:srgbClr val="FDE2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173"/>
            <p:cNvSpPr/>
            <p:nvPr/>
          </p:nvSpPr>
          <p:spPr>
            <a:xfrm>
              <a:off x="6854961" y="4121014"/>
              <a:ext cx="145380" cy="21744"/>
            </a:xfrm>
            <a:prstGeom prst="rect">
              <a:avLst/>
            </a:prstGeom>
            <a:solidFill>
              <a:srgbClr val="FDE4D6">
                <a:alpha val="100000"/>
              </a:srgbClr>
            </a:solidFill>
            <a:ln w="9525" cap="rnd">
              <a:solidFill>
                <a:srgbClr val="FDE4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74"/>
            <p:cNvSpPr/>
            <p:nvPr/>
          </p:nvSpPr>
          <p:spPr>
            <a:xfrm>
              <a:off x="6854961" y="4099269"/>
              <a:ext cx="145380" cy="21744"/>
            </a:xfrm>
            <a:prstGeom prst="rect">
              <a:avLst/>
            </a:prstGeom>
            <a:solidFill>
              <a:srgbClr val="FDE6D9">
                <a:alpha val="100000"/>
              </a:srgbClr>
            </a:solidFill>
            <a:ln w="9525" cap="rnd">
              <a:solidFill>
                <a:srgbClr val="FDE6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175"/>
            <p:cNvSpPr/>
            <p:nvPr/>
          </p:nvSpPr>
          <p:spPr>
            <a:xfrm>
              <a:off x="6854961" y="4077524"/>
              <a:ext cx="145380" cy="21744"/>
            </a:xfrm>
            <a:prstGeom prst="rect">
              <a:avLst/>
            </a:prstGeom>
            <a:solidFill>
              <a:srgbClr val="FDE8DB">
                <a:alpha val="100000"/>
              </a:srgbClr>
            </a:solidFill>
            <a:ln w="9525" cap="rnd">
              <a:solidFill>
                <a:srgbClr val="FDE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176"/>
            <p:cNvSpPr/>
            <p:nvPr/>
          </p:nvSpPr>
          <p:spPr>
            <a:xfrm>
              <a:off x="6854961" y="4055779"/>
              <a:ext cx="145380" cy="21744"/>
            </a:xfrm>
            <a:prstGeom prst="rect">
              <a:avLst/>
            </a:prstGeom>
            <a:solidFill>
              <a:srgbClr val="FDEADE">
                <a:alpha val="100000"/>
              </a:srgbClr>
            </a:solidFill>
            <a:ln w="9525" cap="rnd">
              <a:solidFill>
                <a:srgbClr val="FDE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77"/>
            <p:cNvSpPr/>
            <p:nvPr/>
          </p:nvSpPr>
          <p:spPr>
            <a:xfrm>
              <a:off x="6854961" y="4034034"/>
              <a:ext cx="145380" cy="21744"/>
            </a:xfrm>
            <a:prstGeom prst="rect">
              <a:avLst/>
            </a:prstGeom>
            <a:solidFill>
              <a:srgbClr val="FDECE1">
                <a:alpha val="100000"/>
              </a:srgbClr>
            </a:solidFill>
            <a:ln w="9525" cap="rnd">
              <a:solidFill>
                <a:srgbClr val="FDEC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178"/>
            <p:cNvSpPr/>
            <p:nvPr/>
          </p:nvSpPr>
          <p:spPr>
            <a:xfrm>
              <a:off x="6854961" y="4012289"/>
              <a:ext cx="145380" cy="21744"/>
            </a:xfrm>
            <a:prstGeom prst="rect">
              <a:avLst/>
            </a:prstGeom>
            <a:solidFill>
              <a:srgbClr val="FEEDE4">
                <a:alpha val="100000"/>
              </a:srgbClr>
            </a:solidFill>
            <a:ln w="9525" cap="rnd">
              <a:solidFill>
                <a:srgbClr val="FEED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rc179"/>
            <p:cNvSpPr/>
            <p:nvPr/>
          </p:nvSpPr>
          <p:spPr>
            <a:xfrm>
              <a:off x="6854961" y="3990544"/>
              <a:ext cx="145380" cy="21744"/>
            </a:xfrm>
            <a:prstGeom prst="rect">
              <a:avLst/>
            </a:prstGeom>
            <a:solidFill>
              <a:srgbClr val="FEEFE7">
                <a:alpha val="100000"/>
              </a:srgbClr>
            </a:solidFill>
            <a:ln w="9525" cap="rnd">
              <a:solidFill>
                <a:srgbClr val="FEEF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180"/>
            <p:cNvSpPr/>
            <p:nvPr/>
          </p:nvSpPr>
          <p:spPr>
            <a:xfrm>
              <a:off x="6854961" y="3968799"/>
              <a:ext cx="145380" cy="21744"/>
            </a:xfrm>
            <a:prstGeom prst="rect">
              <a:avLst/>
            </a:prstGeom>
            <a:solidFill>
              <a:srgbClr val="FEF1E9">
                <a:alpha val="100000"/>
              </a:srgbClr>
            </a:solidFill>
            <a:ln w="9525" cap="rnd">
              <a:solidFill>
                <a:srgbClr val="FEF1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rc181"/>
            <p:cNvSpPr/>
            <p:nvPr/>
          </p:nvSpPr>
          <p:spPr>
            <a:xfrm>
              <a:off x="6854961" y="3947054"/>
              <a:ext cx="145380" cy="21744"/>
            </a:xfrm>
            <a:prstGeom prst="rect">
              <a:avLst/>
            </a:prstGeom>
            <a:solidFill>
              <a:srgbClr val="FEF3EC">
                <a:alpha val="100000"/>
              </a:srgbClr>
            </a:solidFill>
            <a:ln w="9525" cap="rnd">
              <a:solidFill>
                <a:srgbClr val="FEF3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rc182"/>
            <p:cNvSpPr/>
            <p:nvPr/>
          </p:nvSpPr>
          <p:spPr>
            <a:xfrm>
              <a:off x="6854961" y="3925309"/>
              <a:ext cx="145380" cy="21744"/>
            </a:xfrm>
            <a:prstGeom prst="rect">
              <a:avLst/>
            </a:pr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rc183"/>
            <p:cNvSpPr/>
            <p:nvPr/>
          </p:nvSpPr>
          <p:spPr>
            <a:xfrm>
              <a:off x="6854961" y="3903564"/>
              <a:ext cx="145380" cy="21744"/>
            </a:xfrm>
            <a:prstGeom prst="rect">
              <a:avLst/>
            </a:pr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rc184"/>
            <p:cNvSpPr/>
            <p:nvPr/>
          </p:nvSpPr>
          <p:spPr>
            <a:xfrm>
              <a:off x="6854961" y="3881819"/>
              <a:ext cx="145380" cy="21744"/>
            </a:xfrm>
            <a:prstGeom prst="rect">
              <a:avLst/>
            </a:pr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rc185"/>
            <p:cNvSpPr/>
            <p:nvPr/>
          </p:nvSpPr>
          <p:spPr>
            <a:xfrm>
              <a:off x="6854961" y="3860075"/>
              <a:ext cx="145380" cy="21744"/>
            </a:xfrm>
            <a:prstGeom prst="rect">
              <a:avLst/>
            </a:pr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rc186"/>
            <p:cNvSpPr/>
            <p:nvPr/>
          </p:nvSpPr>
          <p:spPr>
            <a:xfrm>
              <a:off x="6854961" y="3838330"/>
              <a:ext cx="145380" cy="21744"/>
            </a:xfrm>
            <a:prstGeom prst="rect">
              <a:avLst/>
            </a:pr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rc187"/>
            <p:cNvSpPr/>
            <p:nvPr/>
          </p:nvSpPr>
          <p:spPr>
            <a:xfrm>
              <a:off x="6854961" y="3816585"/>
              <a:ext cx="145380" cy="21744"/>
            </a:xfrm>
            <a:prstGeom prst="rect">
              <a:avLst/>
            </a:pr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rc188"/>
            <p:cNvSpPr/>
            <p:nvPr/>
          </p:nvSpPr>
          <p:spPr>
            <a:xfrm>
              <a:off x="6854961" y="3794840"/>
              <a:ext cx="145380" cy="21744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rc189"/>
            <p:cNvSpPr/>
            <p:nvPr/>
          </p:nvSpPr>
          <p:spPr>
            <a:xfrm>
              <a:off x="6854961" y="3773095"/>
              <a:ext cx="145380" cy="21744"/>
            </a:xfrm>
            <a:prstGeom prst="rect">
              <a:avLst/>
            </a:pr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rc190"/>
            <p:cNvSpPr/>
            <p:nvPr/>
          </p:nvSpPr>
          <p:spPr>
            <a:xfrm>
              <a:off x="6854961" y="3751350"/>
              <a:ext cx="145380" cy="21744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rc191"/>
            <p:cNvSpPr/>
            <p:nvPr/>
          </p:nvSpPr>
          <p:spPr>
            <a:xfrm>
              <a:off x="6854961" y="3729605"/>
              <a:ext cx="145380" cy="21744"/>
            </a:xfrm>
            <a:prstGeom prst="rect">
              <a:avLst/>
            </a:pr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rc192"/>
            <p:cNvSpPr/>
            <p:nvPr/>
          </p:nvSpPr>
          <p:spPr>
            <a:xfrm>
              <a:off x="6854961" y="3707860"/>
              <a:ext cx="145380" cy="21744"/>
            </a:xfrm>
            <a:prstGeom prst="rect">
              <a:avLst/>
            </a:pr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rc193"/>
            <p:cNvSpPr/>
            <p:nvPr/>
          </p:nvSpPr>
          <p:spPr>
            <a:xfrm>
              <a:off x="6854961" y="3686115"/>
              <a:ext cx="145380" cy="21744"/>
            </a:xfrm>
            <a:prstGeom prst="rect">
              <a:avLst/>
            </a:prstGeom>
            <a:solidFill>
              <a:srgbClr val="F2F7FA">
                <a:alpha val="100000"/>
              </a:srgbClr>
            </a:solidFill>
            <a:ln w="9525" cap="rnd">
              <a:solidFill>
                <a:srgbClr val="F2F7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rc194"/>
            <p:cNvSpPr/>
            <p:nvPr/>
          </p:nvSpPr>
          <p:spPr>
            <a:xfrm>
              <a:off x="6854961" y="3664370"/>
              <a:ext cx="145380" cy="21744"/>
            </a:xfrm>
            <a:prstGeom prst="rect">
              <a:avLst/>
            </a:prstGeom>
            <a:solidFill>
              <a:srgbClr val="EFF6FA">
                <a:alpha val="100000"/>
              </a:srgbClr>
            </a:solidFill>
            <a:ln w="9525" cap="rnd">
              <a:solidFill>
                <a:srgbClr val="EFF6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rc195"/>
            <p:cNvSpPr/>
            <p:nvPr/>
          </p:nvSpPr>
          <p:spPr>
            <a:xfrm>
              <a:off x="6854961" y="3642625"/>
              <a:ext cx="145380" cy="21744"/>
            </a:xfrm>
            <a:prstGeom prst="rect">
              <a:avLst/>
            </a:prstGeom>
            <a:solidFill>
              <a:srgbClr val="EDF5F9">
                <a:alpha val="100000"/>
              </a:srgbClr>
            </a:solidFill>
            <a:ln w="9525" cap="rnd">
              <a:solidFill>
                <a:srgbClr val="EDF5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rc196"/>
            <p:cNvSpPr/>
            <p:nvPr/>
          </p:nvSpPr>
          <p:spPr>
            <a:xfrm>
              <a:off x="6854961" y="3620881"/>
              <a:ext cx="145380" cy="21744"/>
            </a:xfrm>
            <a:prstGeom prst="rect">
              <a:avLst/>
            </a:prstGeom>
            <a:solidFill>
              <a:srgbClr val="EBF3F8">
                <a:alpha val="100000"/>
              </a:srgbClr>
            </a:solidFill>
            <a:ln w="9525" cap="rnd">
              <a:solidFill>
                <a:srgbClr val="EB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rc197"/>
            <p:cNvSpPr/>
            <p:nvPr/>
          </p:nvSpPr>
          <p:spPr>
            <a:xfrm>
              <a:off x="6854961" y="3599136"/>
              <a:ext cx="145380" cy="21744"/>
            </a:xfrm>
            <a:prstGeom prst="rect">
              <a:avLst/>
            </a:prstGeom>
            <a:solidFill>
              <a:srgbClr val="E9F2F7">
                <a:alpha val="100000"/>
              </a:srgbClr>
            </a:solidFill>
            <a:ln w="9525" cap="rnd">
              <a:solidFill>
                <a:srgbClr val="E9F2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rc198"/>
            <p:cNvSpPr/>
            <p:nvPr/>
          </p:nvSpPr>
          <p:spPr>
            <a:xfrm>
              <a:off x="6854961" y="3577391"/>
              <a:ext cx="145380" cy="21744"/>
            </a:xfrm>
            <a:prstGeom prst="rect">
              <a:avLst/>
            </a:prstGeom>
            <a:solidFill>
              <a:srgbClr val="E6F1F7">
                <a:alpha val="100000"/>
              </a:srgbClr>
            </a:solidFill>
            <a:ln w="9525" cap="rnd">
              <a:solidFill>
                <a:srgbClr val="E6F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rc199"/>
            <p:cNvSpPr/>
            <p:nvPr/>
          </p:nvSpPr>
          <p:spPr>
            <a:xfrm>
              <a:off x="6854961" y="3555646"/>
              <a:ext cx="145380" cy="21744"/>
            </a:xfrm>
            <a:prstGeom prst="rect">
              <a:avLst/>
            </a:prstGeom>
            <a:solidFill>
              <a:srgbClr val="E4EFF6">
                <a:alpha val="100000"/>
              </a:srgbClr>
            </a:solidFill>
            <a:ln w="9525" cap="rnd">
              <a:solidFill>
                <a:srgbClr val="E4EF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rc200"/>
            <p:cNvSpPr/>
            <p:nvPr/>
          </p:nvSpPr>
          <p:spPr>
            <a:xfrm>
              <a:off x="6854961" y="3533901"/>
              <a:ext cx="145380" cy="21744"/>
            </a:xfrm>
            <a:prstGeom prst="rect">
              <a:avLst/>
            </a:prstGeom>
            <a:solidFill>
              <a:srgbClr val="E2EEF5">
                <a:alpha val="100000"/>
              </a:srgbClr>
            </a:solidFill>
            <a:ln w="9525" cap="rnd">
              <a:solidFill>
                <a:srgbClr val="E2EE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201"/>
            <p:cNvSpPr/>
            <p:nvPr/>
          </p:nvSpPr>
          <p:spPr>
            <a:xfrm>
              <a:off x="6854961" y="3512156"/>
              <a:ext cx="145380" cy="21744"/>
            </a:xfrm>
            <a:prstGeom prst="rect">
              <a:avLst/>
            </a:prstGeom>
            <a:solidFill>
              <a:srgbClr val="DFEDF4">
                <a:alpha val="100000"/>
              </a:srgbClr>
            </a:solidFill>
            <a:ln w="9525" cap="rnd">
              <a:solidFill>
                <a:srgbClr val="DFED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202"/>
            <p:cNvSpPr/>
            <p:nvPr/>
          </p:nvSpPr>
          <p:spPr>
            <a:xfrm>
              <a:off x="6854961" y="3490411"/>
              <a:ext cx="145380" cy="21744"/>
            </a:xfrm>
            <a:prstGeom prst="rect">
              <a:avLst/>
            </a:prstGeom>
            <a:solidFill>
              <a:srgbClr val="DDECF4">
                <a:alpha val="100000"/>
              </a:srgbClr>
            </a:solidFill>
            <a:ln w="9525" cap="rnd">
              <a:solidFill>
                <a:srgbClr val="DDEC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203"/>
            <p:cNvSpPr/>
            <p:nvPr/>
          </p:nvSpPr>
          <p:spPr>
            <a:xfrm>
              <a:off x="6854961" y="3468666"/>
              <a:ext cx="145380" cy="21744"/>
            </a:xfrm>
            <a:prstGeom prst="rect">
              <a:avLst/>
            </a:prstGeom>
            <a:solidFill>
              <a:srgbClr val="DBEAF3">
                <a:alpha val="100000"/>
              </a:srgbClr>
            </a:solidFill>
            <a:ln w="9525" cap="rnd">
              <a:solidFill>
                <a:srgbClr val="DBEA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204"/>
            <p:cNvSpPr/>
            <p:nvPr/>
          </p:nvSpPr>
          <p:spPr>
            <a:xfrm>
              <a:off x="6854961" y="3446921"/>
              <a:ext cx="145380" cy="21744"/>
            </a:xfrm>
            <a:prstGeom prst="rect">
              <a:avLst/>
            </a:prstGeom>
            <a:solidFill>
              <a:srgbClr val="D8E9F2">
                <a:alpha val="100000"/>
              </a:srgbClr>
            </a:solidFill>
            <a:ln w="9525" cap="rnd">
              <a:solidFill>
                <a:srgbClr val="D8E9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rc205"/>
            <p:cNvSpPr/>
            <p:nvPr/>
          </p:nvSpPr>
          <p:spPr>
            <a:xfrm>
              <a:off x="6854961" y="3425176"/>
              <a:ext cx="145380" cy="21744"/>
            </a:xfrm>
            <a:prstGeom prst="rect">
              <a:avLst/>
            </a:prstGeom>
            <a:solidFill>
              <a:srgbClr val="D6E8F1">
                <a:alpha val="100000"/>
              </a:srgbClr>
            </a:solidFill>
            <a:ln w="9525" cap="rnd">
              <a:solidFill>
                <a:srgbClr val="D6E8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rc206"/>
            <p:cNvSpPr/>
            <p:nvPr/>
          </p:nvSpPr>
          <p:spPr>
            <a:xfrm>
              <a:off x="6854961" y="3403431"/>
              <a:ext cx="145380" cy="21744"/>
            </a:xfrm>
            <a:prstGeom prst="rect">
              <a:avLst/>
            </a:prstGeom>
            <a:solidFill>
              <a:srgbClr val="D4E6F1">
                <a:alpha val="100000"/>
              </a:srgbClr>
            </a:solidFill>
            <a:ln w="9525" cap="rnd">
              <a:solidFill>
                <a:srgbClr val="D4E6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rc207"/>
            <p:cNvSpPr/>
            <p:nvPr/>
          </p:nvSpPr>
          <p:spPr>
            <a:xfrm>
              <a:off x="6854961" y="3381687"/>
              <a:ext cx="145380" cy="21744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rc208"/>
            <p:cNvSpPr/>
            <p:nvPr/>
          </p:nvSpPr>
          <p:spPr>
            <a:xfrm>
              <a:off x="6854961" y="3359942"/>
              <a:ext cx="145380" cy="21744"/>
            </a:xfrm>
            <a:prstGeom prst="rect">
              <a:avLst/>
            </a:prstGeom>
            <a:solidFill>
              <a:srgbClr val="CFE4EF">
                <a:alpha val="100000"/>
              </a:srgbClr>
            </a:solidFill>
            <a:ln w="9525" cap="rnd">
              <a:solidFill>
                <a:srgbClr val="CFE4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209"/>
            <p:cNvSpPr/>
            <p:nvPr/>
          </p:nvSpPr>
          <p:spPr>
            <a:xfrm>
              <a:off x="6854961" y="3338197"/>
              <a:ext cx="145380" cy="21744"/>
            </a:xfrm>
            <a:prstGeom prst="rect">
              <a:avLst/>
            </a:prstGeom>
            <a:solidFill>
              <a:srgbClr val="CBE2EE">
                <a:alpha val="100000"/>
              </a:srgbClr>
            </a:solidFill>
            <a:ln w="9525" cap="rnd">
              <a:solidFill>
                <a:srgbClr val="CBE2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210"/>
            <p:cNvSpPr/>
            <p:nvPr/>
          </p:nvSpPr>
          <p:spPr>
            <a:xfrm>
              <a:off x="6854961" y="3316452"/>
              <a:ext cx="145380" cy="21744"/>
            </a:xfrm>
            <a:prstGeom prst="rect">
              <a:avLst/>
            </a:prstGeom>
            <a:solidFill>
              <a:srgbClr val="C8E0ED">
                <a:alpha val="100000"/>
              </a:srgbClr>
            </a:solidFill>
            <a:ln w="9525" cap="rnd">
              <a:solidFill>
                <a:srgbClr val="C8E0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rc211"/>
            <p:cNvSpPr/>
            <p:nvPr/>
          </p:nvSpPr>
          <p:spPr>
            <a:xfrm>
              <a:off x="6854961" y="3294707"/>
              <a:ext cx="145380" cy="21744"/>
            </a:xfrm>
            <a:prstGeom prst="rect">
              <a:avLst/>
            </a:prstGeom>
            <a:solidFill>
              <a:srgbClr val="C5DFEC">
                <a:alpha val="100000"/>
              </a:srgbClr>
            </a:solidFill>
            <a:ln w="9525" cap="rnd">
              <a:solidFill>
                <a:srgbClr val="C5DF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rc212"/>
            <p:cNvSpPr/>
            <p:nvPr/>
          </p:nvSpPr>
          <p:spPr>
            <a:xfrm>
              <a:off x="6854961" y="3272962"/>
              <a:ext cx="145380" cy="21744"/>
            </a:xfrm>
            <a:prstGeom prst="rect">
              <a:avLst/>
            </a:prstGeom>
            <a:solidFill>
              <a:srgbClr val="C2DDEB">
                <a:alpha val="100000"/>
              </a:srgbClr>
            </a:solidFill>
            <a:ln w="9525" cap="rnd">
              <a:solidFill>
                <a:srgbClr val="C2D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rc213"/>
            <p:cNvSpPr/>
            <p:nvPr/>
          </p:nvSpPr>
          <p:spPr>
            <a:xfrm>
              <a:off x="6854961" y="3251217"/>
              <a:ext cx="145380" cy="21744"/>
            </a:xfrm>
            <a:prstGeom prst="rect">
              <a:avLst/>
            </a:prstGeom>
            <a:solidFill>
              <a:srgbClr val="BFDBEA">
                <a:alpha val="100000"/>
              </a:srgbClr>
            </a:solidFill>
            <a:ln w="9525" cap="rnd">
              <a:solidFill>
                <a:srgbClr val="BFDB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rc214"/>
            <p:cNvSpPr/>
            <p:nvPr/>
          </p:nvSpPr>
          <p:spPr>
            <a:xfrm>
              <a:off x="6854961" y="3229472"/>
              <a:ext cx="145380" cy="21744"/>
            </a:xfrm>
            <a:prstGeom prst="rect">
              <a:avLst/>
            </a:prstGeom>
            <a:solidFill>
              <a:srgbClr val="BCDAEA">
                <a:alpha val="100000"/>
              </a:srgbClr>
            </a:solidFill>
            <a:ln w="9525" cap="rnd">
              <a:solidFill>
                <a:srgbClr val="BCDA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rc215"/>
            <p:cNvSpPr/>
            <p:nvPr/>
          </p:nvSpPr>
          <p:spPr>
            <a:xfrm>
              <a:off x="6854961" y="3207727"/>
              <a:ext cx="145380" cy="21744"/>
            </a:xfrm>
            <a:prstGeom prst="rect">
              <a:avLst/>
            </a:prstGeom>
            <a:solidFill>
              <a:srgbClr val="B8D8E9">
                <a:alpha val="100000"/>
              </a:srgbClr>
            </a:solidFill>
            <a:ln w="9525" cap="rnd">
              <a:solidFill>
                <a:srgbClr val="B8D8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rc216"/>
            <p:cNvSpPr/>
            <p:nvPr/>
          </p:nvSpPr>
          <p:spPr>
            <a:xfrm>
              <a:off x="6854961" y="3185982"/>
              <a:ext cx="145380" cy="21744"/>
            </a:xfrm>
            <a:prstGeom prst="rect">
              <a:avLst/>
            </a:prstGeom>
            <a:solidFill>
              <a:srgbClr val="B5D7E8">
                <a:alpha val="100000"/>
              </a:srgbClr>
            </a:solidFill>
            <a:ln w="9525" cap="rnd">
              <a:solidFill>
                <a:srgbClr val="B5D7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rc217"/>
            <p:cNvSpPr/>
            <p:nvPr/>
          </p:nvSpPr>
          <p:spPr>
            <a:xfrm>
              <a:off x="6854961" y="3164237"/>
              <a:ext cx="145380" cy="21744"/>
            </a:xfrm>
            <a:prstGeom prst="rect">
              <a:avLst/>
            </a:prstGeom>
            <a:solidFill>
              <a:srgbClr val="B2D5E7">
                <a:alpha val="100000"/>
              </a:srgbClr>
            </a:solidFill>
            <a:ln w="9525" cap="rnd">
              <a:solidFill>
                <a:srgbClr val="B2D5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rc218"/>
            <p:cNvSpPr/>
            <p:nvPr/>
          </p:nvSpPr>
          <p:spPr>
            <a:xfrm>
              <a:off x="6854961" y="3142493"/>
              <a:ext cx="145380" cy="21744"/>
            </a:xfrm>
            <a:prstGeom prst="rect">
              <a:avLst/>
            </a:prstGeom>
            <a:solidFill>
              <a:srgbClr val="AFD3E6">
                <a:alpha val="100000"/>
              </a:srgbClr>
            </a:solidFill>
            <a:ln w="9525" cap="rnd">
              <a:solidFill>
                <a:srgbClr val="AFD3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rc219"/>
            <p:cNvSpPr/>
            <p:nvPr/>
          </p:nvSpPr>
          <p:spPr>
            <a:xfrm>
              <a:off x="6854961" y="3120748"/>
              <a:ext cx="145380" cy="21744"/>
            </a:xfrm>
            <a:prstGeom prst="rect">
              <a:avLst/>
            </a:prstGeom>
            <a:solidFill>
              <a:srgbClr val="ACD2E5">
                <a:alpha val="100000"/>
              </a:srgbClr>
            </a:solidFill>
            <a:ln w="9525" cap="rnd">
              <a:solidFill>
                <a:srgbClr val="ACD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rc220"/>
            <p:cNvSpPr/>
            <p:nvPr/>
          </p:nvSpPr>
          <p:spPr>
            <a:xfrm>
              <a:off x="6854961" y="3099003"/>
              <a:ext cx="145380" cy="21744"/>
            </a:xfrm>
            <a:prstGeom prst="rect">
              <a:avLst/>
            </a:prstGeom>
            <a:solidFill>
              <a:srgbClr val="A9D0E4">
                <a:alpha val="100000"/>
              </a:srgbClr>
            </a:solidFill>
            <a:ln w="9525" cap="rnd">
              <a:solidFill>
                <a:srgbClr val="A9D0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rc221"/>
            <p:cNvSpPr/>
            <p:nvPr/>
          </p:nvSpPr>
          <p:spPr>
            <a:xfrm>
              <a:off x="6854961" y="3077258"/>
              <a:ext cx="145380" cy="21744"/>
            </a:xfrm>
            <a:prstGeom prst="rect">
              <a:avLst/>
            </a:prstGeom>
            <a:solidFill>
              <a:srgbClr val="A5CFE3">
                <a:alpha val="100000"/>
              </a:srgbClr>
            </a:solidFill>
            <a:ln w="9525" cap="rnd">
              <a:solidFill>
                <a:srgbClr val="A5CF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rc222"/>
            <p:cNvSpPr/>
            <p:nvPr/>
          </p:nvSpPr>
          <p:spPr>
            <a:xfrm>
              <a:off x="6854961" y="3055513"/>
              <a:ext cx="145380" cy="21744"/>
            </a:xfrm>
            <a:prstGeom prst="rect">
              <a:avLst/>
            </a:prstGeom>
            <a:solidFill>
              <a:srgbClr val="A2CDE2">
                <a:alpha val="100000"/>
              </a:srgbClr>
            </a:solidFill>
            <a:ln w="9525" cap="rnd">
              <a:solidFill>
                <a:srgbClr val="A2C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rc223"/>
            <p:cNvSpPr/>
            <p:nvPr/>
          </p:nvSpPr>
          <p:spPr>
            <a:xfrm>
              <a:off x="6854961" y="3033768"/>
              <a:ext cx="145380" cy="21744"/>
            </a:xfrm>
            <a:prstGeom prst="rect">
              <a:avLst/>
            </a:prstGeom>
            <a:solidFill>
              <a:srgbClr val="9FCBE1">
                <a:alpha val="100000"/>
              </a:srgbClr>
            </a:solidFill>
            <a:ln w="9525" cap="rnd">
              <a:solidFill>
                <a:srgbClr val="9FCB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rc224"/>
            <p:cNvSpPr/>
            <p:nvPr/>
          </p:nvSpPr>
          <p:spPr>
            <a:xfrm>
              <a:off x="6854961" y="3012023"/>
              <a:ext cx="145380" cy="21744"/>
            </a:xfrm>
            <a:prstGeom prst="rect">
              <a:avLst/>
            </a:prstGeom>
            <a:solidFill>
              <a:srgbClr val="9CCAE0">
                <a:alpha val="100000"/>
              </a:srgbClr>
            </a:solidFill>
            <a:ln w="9525" cap="rnd">
              <a:solidFill>
                <a:srgbClr val="9CCA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rc225"/>
            <p:cNvSpPr/>
            <p:nvPr/>
          </p:nvSpPr>
          <p:spPr>
            <a:xfrm>
              <a:off x="6854961" y="2990278"/>
              <a:ext cx="145380" cy="21744"/>
            </a:xfrm>
            <a:prstGeom prst="rect">
              <a:avLst/>
            </a:prstGeom>
            <a:solidFill>
              <a:srgbClr val="99C8E0">
                <a:alpha val="100000"/>
              </a:srgbClr>
            </a:solidFill>
            <a:ln w="9525" cap="rnd">
              <a:solidFill>
                <a:srgbClr val="99C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rc226"/>
            <p:cNvSpPr/>
            <p:nvPr/>
          </p:nvSpPr>
          <p:spPr>
            <a:xfrm>
              <a:off x="6854961" y="2968533"/>
              <a:ext cx="145380" cy="21744"/>
            </a:xfrm>
            <a:prstGeom prst="rect">
              <a:avLst/>
            </a:prstGeom>
            <a:solidFill>
              <a:srgbClr val="96C7DF">
                <a:alpha val="100000"/>
              </a:srgbClr>
            </a:solidFill>
            <a:ln w="9525" cap="rnd">
              <a:solidFill>
                <a:srgbClr val="96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rc227"/>
            <p:cNvSpPr/>
            <p:nvPr/>
          </p:nvSpPr>
          <p:spPr>
            <a:xfrm>
              <a:off x="6854961" y="2946788"/>
              <a:ext cx="145380" cy="21744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rc228"/>
            <p:cNvSpPr/>
            <p:nvPr/>
          </p:nvSpPr>
          <p:spPr>
            <a:xfrm>
              <a:off x="6854961" y="2925043"/>
              <a:ext cx="145380" cy="21744"/>
            </a:xfrm>
            <a:prstGeom prst="rect">
              <a:avLst/>
            </a:prstGeom>
            <a:solidFill>
              <a:srgbClr val="8FC3DD">
                <a:alpha val="100000"/>
              </a:srgbClr>
            </a:solidFill>
            <a:ln w="9525" cap="rnd">
              <a:solidFill>
                <a:srgbClr val="8FC3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rc229"/>
            <p:cNvSpPr/>
            <p:nvPr/>
          </p:nvSpPr>
          <p:spPr>
            <a:xfrm>
              <a:off x="6854961" y="2903299"/>
              <a:ext cx="145380" cy="21744"/>
            </a:xfrm>
            <a:prstGeom prst="rect">
              <a:avLst/>
            </a:prstGeom>
            <a:solidFill>
              <a:srgbClr val="8BC0DB">
                <a:alpha val="100000"/>
              </a:srgbClr>
            </a:solidFill>
            <a:ln w="9525" cap="rnd">
              <a:solidFill>
                <a:srgbClr val="8BC0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rc230"/>
            <p:cNvSpPr/>
            <p:nvPr/>
          </p:nvSpPr>
          <p:spPr>
            <a:xfrm>
              <a:off x="6854961" y="2881554"/>
              <a:ext cx="145380" cy="21744"/>
            </a:xfrm>
            <a:prstGeom prst="rect">
              <a:avLst/>
            </a:prstGeom>
            <a:solidFill>
              <a:srgbClr val="87BEDA">
                <a:alpha val="100000"/>
              </a:srgbClr>
            </a:solidFill>
            <a:ln w="9525" cap="rnd">
              <a:solidFill>
                <a:srgbClr val="87BE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rc231"/>
            <p:cNvSpPr/>
            <p:nvPr/>
          </p:nvSpPr>
          <p:spPr>
            <a:xfrm>
              <a:off x="6854961" y="2859809"/>
              <a:ext cx="145380" cy="21744"/>
            </a:xfrm>
            <a:prstGeom prst="rect">
              <a:avLst/>
            </a:prstGeom>
            <a:solidFill>
              <a:srgbClr val="83BBD8">
                <a:alpha val="100000"/>
              </a:srgbClr>
            </a:solidFill>
            <a:ln w="9525" cap="rnd">
              <a:solidFill>
                <a:srgbClr val="83BB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rc232"/>
            <p:cNvSpPr/>
            <p:nvPr/>
          </p:nvSpPr>
          <p:spPr>
            <a:xfrm>
              <a:off x="6854961" y="2838064"/>
              <a:ext cx="145380" cy="21744"/>
            </a:xfrm>
            <a:prstGeom prst="rect">
              <a:avLst/>
            </a:prstGeom>
            <a:solidFill>
              <a:srgbClr val="7FB9D7">
                <a:alpha val="100000"/>
              </a:srgbClr>
            </a:solidFill>
            <a:ln w="9525" cap="rnd">
              <a:solidFill>
                <a:srgbClr val="7FB9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rc233"/>
            <p:cNvSpPr/>
            <p:nvPr/>
          </p:nvSpPr>
          <p:spPr>
            <a:xfrm>
              <a:off x="6854961" y="2816319"/>
              <a:ext cx="145380" cy="21744"/>
            </a:xfrm>
            <a:prstGeom prst="rect">
              <a:avLst/>
            </a:prstGeom>
            <a:solidFill>
              <a:srgbClr val="7BB6D6">
                <a:alpha val="100000"/>
              </a:srgbClr>
            </a:solidFill>
            <a:ln w="9525" cap="rnd">
              <a:solidFill>
                <a:srgbClr val="7BB6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rc234"/>
            <p:cNvSpPr/>
            <p:nvPr/>
          </p:nvSpPr>
          <p:spPr>
            <a:xfrm>
              <a:off x="6854961" y="2794574"/>
              <a:ext cx="145380" cy="21744"/>
            </a:xfrm>
            <a:prstGeom prst="rect">
              <a:avLst/>
            </a:prstGeom>
            <a:solidFill>
              <a:srgbClr val="77B4D4">
                <a:alpha val="100000"/>
              </a:srgbClr>
            </a:solidFill>
            <a:ln w="9525" cap="rnd">
              <a:solidFill>
                <a:srgbClr val="77B4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rc235"/>
            <p:cNvSpPr/>
            <p:nvPr/>
          </p:nvSpPr>
          <p:spPr>
            <a:xfrm>
              <a:off x="6854961" y="2772829"/>
              <a:ext cx="145380" cy="21744"/>
            </a:xfrm>
            <a:prstGeom prst="rect">
              <a:avLst/>
            </a:prstGeom>
            <a:solidFill>
              <a:srgbClr val="73B1D3">
                <a:alpha val="100000"/>
              </a:srgbClr>
            </a:solidFill>
            <a:ln w="9525" cap="rnd">
              <a:solidFill>
                <a:srgbClr val="73B1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rc236"/>
            <p:cNvSpPr/>
            <p:nvPr/>
          </p:nvSpPr>
          <p:spPr>
            <a:xfrm>
              <a:off x="6854961" y="2751084"/>
              <a:ext cx="145380" cy="21744"/>
            </a:xfrm>
            <a:prstGeom prst="rect">
              <a:avLst/>
            </a:prstGeom>
            <a:solidFill>
              <a:srgbClr val="6FAFD2">
                <a:alpha val="100000"/>
              </a:srgbClr>
            </a:solidFill>
            <a:ln w="9525" cap="rnd">
              <a:solidFill>
                <a:srgbClr val="6FAF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rc237"/>
            <p:cNvSpPr/>
            <p:nvPr/>
          </p:nvSpPr>
          <p:spPr>
            <a:xfrm>
              <a:off x="6854961" y="2729339"/>
              <a:ext cx="145380" cy="21744"/>
            </a:xfrm>
            <a:prstGeom prst="rect">
              <a:avLst/>
            </a:prstGeom>
            <a:solidFill>
              <a:srgbClr val="6BACD0">
                <a:alpha val="100000"/>
              </a:srgbClr>
            </a:solidFill>
            <a:ln w="9525" cap="rnd">
              <a:solidFill>
                <a:srgbClr val="6BAC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rc238"/>
            <p:cNvSpPr/>
            <p:nvPr/>
          </p:nvSpPr>
          <p:spPr>
            <a:xfrm>
              <a:off x="6854961" y="2707594"/>
              <a:ext cx="145380" cy="21744"/>
            </a:xfrm>
            <a:prstGeom prst="rect">
              <a:avLst/>
            </a:prstGeom>
            <a:solidFill>
              <a:srgbClr val="67AACF">
                <a:alpha val="100000"/>
              </a:srgbClr>
            </a:solidFill>
            <a:ln w="9525" cap="rnd">
              <a:solidFill>
                <a:srgbClr val="67AA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rc239"/>
            <p:cNvSpPr/>
            <p:nvPr/>
          </p:nvSpPr>
          <p:spPr>
            <a:xfrm>
              <a:off x="6854961" y="2685849"/>
              <a:ext cx="145380" cy="21744"/>
            </a:xfrm>
            <a:prstGeom prst="rect">
              <a:avLst/>
            </a:prstGeom>
            <a:solidFill>
              <a:srgbClr val="63A7CE">
                <a:alpha val="100000"/>
              </a:srgbClr>
            </a:solidFill>
            <a:ln w="9525" cap="rnd">
              <a:solidFill>
                <a:srgbClr val="63A7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rc240"/>
            <p:cNvSpPr/>
            <p:nvPr/>
          </p:nvSpPr>
          <p:spPr>
            <a:xfrm>
              <a:off x="6854961" y="2664105"/>
              <a:ext cx="145380" cy="21744"/>
            </a:xfrm>
            <a:prstGeom prst="rect">
              <a:avLst/>
            </a:prstGeom>
            <a:solidFill>
              <a:srgbClr val="5FA5CC">
                <a:alpha val="100000"/>
              </a:srgbClr>
            </a:solidFill>
            <a:ln w="9525" cap="rnd">
              <a:solidFill>
                <a:srgbClr val="5FA5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rc241"/>
            <p:cNvSpPr/>
            <p:nvPr/>
          </p:nvSpPr>
          <p:spPr>
            <a:xfrm>
              <a:off x="6854961" y="2642360"/>
              <a:ext cx="145380" cy="21744"/>
            </a:xfrm>
            <a:prstGeom prst="rect">
              <a:avLst/>
            </a:prstGeom>
            <a:solidFill>
              <a:srgbClr val="5BA2CB">
                <a:alpha val="100000"/>
              </a:srgbClr>
            </a:solidFill>
            <a:ln w="9525" cap="rnd">
              <a:solidFill>
                <a:srgbClr val="5BA2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rc242"/>
            <p:cNvSpPr/>
            <p:nvPr/>
          </p:nvSpPr>
          <p:spPr>
            <a:xfrm>
              <a:off x="6854961" y="2620615"/>
              <a:ext cx="145380" cy="21744"/>
            </a:xfrm>
            <a:prstGeom prst="rect">
              <a:avLst/>
            </a:prstGeom>
            <a:solidFill>
              <a:srgbClr val="57A0CA">
                <a:alpha val="100000"/>
              </a:srgbClr>
            </a:solidFill>
            <a:ln w="9525" cap="rnd">
              <a:solidFill>
                <a:srgbClr val="57A0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rc243"/>
            <p:cNvSpPr/>
            <p:nvPr/>
          </p:nvSpPr>
          <p:spPr>
            <a:xfrm>
              <a:off x="6854961" y="2598870"/>
              <a:ext cx="145380" cy="21744"/>
            </a:xfrm>
            <a:prstGeom prst="rect">
              <a:avLst/>
            </a:prstGeom>
            <a:solidFill>
              <a:srgbClr val="539DC8">
                <a:alpha val="100000"/>
              </a:srgbClr>
            </a:solidFill>
            <a:ln w="9525" cap="rnd">
              <a:solidFill>
                <a:srgbClr val="539D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rc244"/>
            <p:cNvSpPr/>
            <p:nvPr/>
          </p:nvSpPr>
          <p:spPr>
            <a:xfrm>
              <a:off x="6854961" y="2577125"/>
              <a:ext cx="145380" cy="21744"/>
            </a:xfrm>
            <a:prstGeom prst="rect">
              <a:avLst/>
            </a:prstGeom>
            <a:solidFill>
              <a:srgbClr val="4F9BC7">
                <a:alpha val="100000"/>
              </a:srgbClr>
            </a:solidFill>
            <a:ln w="9525" cap="rnd">
              <a:solidFill>
                <a:srgbClr val="4F9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rc245"/>
            <p:cNvSpPr/>
            <p:nvPr/>
          </p:nvSpPr>
          <p:spPr>
            <a:xfrm>
              <a:off x="6854961" y="2555380"/>
              <a:ext cx="145380" cy="21744"/>
            </a:xfrm>
            <a:prstGeom prst="rect">
              <a:avLst/>
            </a:prstGeom>
            <a:solidFill>
              <a:srgbClr val="4B98C5">
                <a:alpha val="100000"/>
              </a:srgbClr>
            </a:solidFill>
            <a:ln w="9525" cap="rnd">
              <a:solidFill>
                <a:srgbClr val="4B98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rc246"/>
            <p:cNvSpPr/>
            <p:nvPr/>
          </p:nvSpPr>
          <p:spPr>
            <a:xfrm>
              <a:off x="6854961" y="2533635"/>
              <a:ext cx="145380" cy="21744"/>
            </a:xfrm>
            <a:prstGeom prst="rect">
              <a:avLst/>
            </a:prstGeom>
            <a:solidFill>
              <a:srgbClr val="4796C4">
                <a:alpha val="100000"/>
              </a:srgbClr>
            </a:solidFill>
            <a:ln w="9525" cap="rnd">
              <a:solidFill>
                <a:srgbClr val="4796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rc247"/>
            <p:cNvSpPr/>
            <p:nvPr/>
          </p:nvSpPr>
          <p:spPr>
            <a:xfrm>
              <a:off x="6854961" y="2511890"/>
              <a:ext cx="145380" cy="21744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rc248"/>
            <p:cNvSpPr/>
            <p:nvPr/>
          </p:nvSpPr>
          <p:spPr>
            <a:xfrm>
              <a:off x="6854961" y="2490145"/>
              <a:ext cx="145380" cy="21744"/>
            </a:xfrm>
            <a:prstGeom prst="rect">
              <a:avLst/>
            </a:prstGeom>
            <a:solidFill>
              <a:srgbClr val="4191C2">
                <a:alpha val="100000"/>
              </a:srgbClr>
            </a:solidFill>
            <a:ln w="9525" cap="rnd">
              <a:solidFill>
                <a:srgbClr val="4191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rc249"/>
            <p:cNvSpPr/>
            <p:nvPr/>
          </p:nvSpPr>
          <p:spPr>
            <a:xfrm>
              <a:off x="6854961" y="2468400"/>
              <a:ext cx="145380" cy="21744"/>
            </a:xfrm>
            <a:prstGeom prst="rect">
              <a:avLst/>
            </a:prstGeom>
            <a:solidFill>
              <a:srgbClr val="3F8EC0">
                <a:alpha val="100000"/>
              </a:srgbClr>
            </a:solidFill>
            <a:ln w="9525" cap="rnd">
              <a:solidFill>
                <a:srgbClr val="3F8E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rc250"/>
            <p:cNvSpPr/>
            <p:nvPr/>
          </p:nvSpPr>
          <p:spPr>
            <a:xfrm>
              <a:off x="6854961" y="2446655"/>
              <a:ext cx="145380" cy="21744"/>
            </a:xfrm>
            <a:prstGeom prst="rect">
              <a:avLst/>
            </a:prstGeom>
            <a:solidFill>
              <a:srgbClr val="3E8CBF">
                <a:alpha val="100000"/>
              </a:srgbClr>
            </a:solidFill>
            <a:ln w="9525" cap="rnd">
              <a:solidFill>
                <a:srgbClr val="3E8C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rc251"/>
            <p:cNvSpPr/>
            <p:nvPr/>
          </p:nvSpPr>
          <p:spPr>
            <a:xfrm>
              <a:off x="6854961" y="2424911"/>
              <a:ext cx="145380" cy="21744"/>
            </a:xfrm>
            <a:prstGeom prst="rect">
              <a:avLst/>
            </a:prstGeom>
            <a:solidFill>
              <a:srgbClr val="3C8ABE">
                <a:alpha val="100000"/>
              </a:srgbClr>
            </a:solidFill>
            <a:ln w="9525" cap="rnd">
              <a:solidFill>
                <a:srgbClr val="3C8A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rc252"/>
            <p:cNvSpPr/>
            <p:nvPr/>
          </p:nvSpPr>
          <p:spPr>
            <a:xfrm>
              <a:off x="6854961" y="2403166"/>
              <a:ext cx="145380" cy="21744"/>
            </a:xfrm>
            <a:prstGeom prst="rect">
              <a:avLst/>
            </a:prstGeom>
            <a:solidFill>
              <a:srgbClr val="3A88BD">
                <a:alpha val="100000"/>
              </a:srgbClr>
            </a:solidFill>
            <a:ln w="9525" cap="rnd">
              <a:solidFill>
                <a:srgbClr val="3A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rc253"/>
            <p:cNvSpPr/>
            <p:nvPr/>
          </p:nvSpPr>
          <p:spPr>
            <a:xfrm>
              <a:off x="6854961" y="2381421"/>
              <a:ext cx="145380" cy="21744"/>
            </a:xfrm>
            <a:prstGeom prst="rect">
              <a:avLst/>
            </a:prstGeom>
            <a:solidFill>
              <a:srgbClr val="3985BC">
                <a:alpha val="100000"/>
              </a:srgbClr>
            </a:solidFill>
            <a:ln w="9525" cap="rnd">
              <a:solidFill>
                <a:srgbClr val="3985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rc254"/>
            <p:cNvSpPr/>
            <p:nvPr/>
          </p:nvSpPr>
          <p:spPr>
            <a:xfrm>
              <a:off x="6854961" y="2359676"/>
              <a:ext cx="145380" cy="21744"/>
            </a:xfrm>
            <a:prstGeom prst="rect">
              <a:avLst/>
            </a:prstGeom>
            <a:solidFill>
              <a:srgbClr val="3783BB">
                <a:alpha val="100000"/>
              </a:srgbClr>
            </a:solidFill>
            <a:ln w="9525" cap="rnd">
              <a:solidFill>
                <a:srgbClr val="3783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rc255"/>
            <p:cNvSpPr/>
            <p:nvPr/>
          </p:nvSpPr>
          <p:spPr>
            <a:xfrm>
              <a:off x="6854961" y="2337931"/>
              <a:ext cx="145380" cy="21744"/>
            </a:xfrm>
            <a:prstGeom prst="rect">
              <a:avLst/>
            </a:prstGeom>
            <a:solidFill>
              <a:srgbClr val="3581B9">
                <a:alpha val="100000"/>
              </a:srgbClr>
            </a:solidFill>
            <a:ln w="9525" cap="rnd">
              <a:solidFill>
                <a:srgbClr val="3581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rc256"/>
            <p:cNvSpPr/>
            <p:nvPr/>
          </p:nvSpPr>
          <p:spPr>
            <a:xfrm>
              <a:off x="6854961" y="2316186"/>
              <a:ext cx="145380" cy="21744"/>
            </a:xfrm>
            <a:prstGeom prst="rect">
              <a:avLst/>
            </a:prstGeom>
            <a:solidFill>
              <a:srgbClr val="337FB8">
                <a:alpha val="100000"/>
              </a:srgbClr>
            </a:solidFill>
            <a:ln w="9525" cap="rnd">
              <a:solidFill>
                <a:srgbClr val="337F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rc257"/>
            <p:cNvSpPr/>
            <p:nvPr/>
          </p:nvSpPr>
          <p:spPr>
            <a:xfrm>
              <a:off x="6854961" y="2294441"/>
              <a:ext cx="145380" cy="21744"/>
            </a:xfrm>
            <a:prstGeom prst="rect">
              <a:avLst/>
            </a:prstGeom>
            <a:solidFill>
              <a:srgbClr val="327CB7">
                <a:alpha val="100000"/>
              </a:srgbClr>
            </a:solidFill>
            <a:ln w="9525" cap="rnd">
              <a:solidFill>
                <a:srgbClr val="327C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rc258"/>
            <p:cNvSpPr/>
            <p:nvPr/>
          </p:nvSpPr>
          <p:spPr>
            <a:xfrm>
              <a:off x="6854961" y="2272696"/>
              <a:ext cx="145380" cy="21744"/>
            </a:xfrm>
            <a:prstGeom prst="rect">
              <a:avLst/>
            </a:prstGeom>
            <a:solidFill>
              <a:srgbClr val="307AB6">
                <a:alpha val="100000"/>
              </a:srgbClr>
            </a:solidFill>
            <a:ln w="9525" cap="rnd">
              <a:solidFill>
                <a:srgbClr val="307A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rc259"/>
            <p:cNvSpPr/>
            <p:nvPr/>
          </p:nvSpPr>
          <p:spPr>
            <a:xfrm>
              <a:off x="6854961" y="2250951"/>
              <a:ext cx="145380" cy="21744"/>
            </a:xfrm>
            <a:prstGeom prst="rect">
              <a:avLst/>
            </a:prstGeom>
            <a:solidFill>
              <a:srgbClr val="2E78B5">
                <a:alpha val="100000"/>
              </a:srgbClr>
            </a:solidFill>
            <a:ln w="9525" cap="rnd">
              <a:solidFill>
                <a:srgbClr val="2E7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rc260"/>
            <p:cNvSpPr/>
            <p:nvPr/>
          </p:nvSpPr>
          <p:spPr>
            <a:xfrm>
              <a:off x="6854961" y="2229206"/>
              <a:ext cx="145380" cy="21744"/>
            </a:xfrm>
            <a:prstGeom prst="rect">
              <a:avLst/>
            </a:prstGeom>
            <a:solidFill>
              <a:srgbClr val="2D76B4">
                <a:alpha val="100000"/>
              </a:srgbClr>
            </a:solidFill>
            <a:ln w="9525" cap="rnd">
              <a:solidFill>
                <a:srgbClr val="2D76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rc261"/>
            <p:cNvSpPr/>
            <p:nvPr/>
          </p:nvSpPr>
          <p:spPr>
            <a:xfrm>
              <a:off x="6854961" y="2207461"/>
              <a:ext cx="145380" cy="21744"/>
            </a:xfrm>
            <a:prstGeom prst="rect">
              <a:avLst/>
            </a:prstGeom>
            <a:solidFill>
              <a:srgbClr val="2B73B3">
                <a:alpha val="100000"/>
              </a:srgbClr>
            </a:solidFill>
            <a:ln w="9525" cap="rnd">
              <a:solidFill>
                <a:srgbClr val="2B7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rc262"/>
            <p:cNvSpPr/>
            <p:nvPr/>
          </p:nvSpPr>
          <p:spPr>
            <a:xfrm>
              <a:off x="6854961" y="2185717"/>
              <a:ext cx="145380" cy="21744"/>
            </a:xfrm>
            <a:prstGeom prst="rect">
              <a:avLst/>
            </a:prstGeom>
            <a:solidFill>
              <a:srgbClr val="2971B1">
                <a:alpha val="100000"/>
              </a:srgbClr>
            </a:solidFill>
            <a:ln w="9525" cap="rnd">
              <a:solidFill>
                <a:srgbClr val="297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rc263"/>
            <p:cNvSpPr/>
            <p:nvPr/>
          </p:nvSpPr>
          <p:spPr>
            <a:xfrm>
              <a:off x="6854961" y="2163972"/>
              <a:ext cx="145380" cy="21744"/>
            </a:xfrm>
            <a:prstGeom prst="rect">
              <a:avLst/>
            </a:prstGeom>
            <a:solidFill>
              <a:srgbClr val="286FB0">
                <a:alpha val="100000"/>
              </a:srgbClr>
            </a:solidFill>
            <a:ln w="9525" cap="rnd">
              <a:solidFill>
                <a:srgbClr val="286F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rc264"/>
            <p:cNvSpPr/>
            <p:nvPr/>
          </p:nvSpPr>
          <p:spPr>
            <a:xfrm>
              <a:off x="6854961" y="2142227"/>
              <a:ext cx="145380" cy="21744"/>
            </a:xfrm>
            <a:prstGeom prst="rect">
              <a:avLst/>
            </a:prstGeom>
            <a:solidFill>
              <a:srgbClr val="266DAF">
                <a:alpha val="100000"/>
              </a:srgbClr>
            </a:solidFill>
            <a:ln w="9525" cap="rnd">
              <a:solidFill>
                <a:srgbClr val="266D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rc265"/>
            <p:cNvSpPr/>
            <p:nvPr/>
          </p:nvSpPr>
          <p:spPr>
            <a:xfrm>
              <a:off x="6854961" y="2120482"/>
              <a:ext cx="145380" cy="21744"/>
            </a:xfrm>
            <a:prstGeom prst="rect">
              <a:avLst/>
            </a:prstGeom>
            <a:solidFill>
              <a:srgbClr val="246AAE">
                <a:alpha val="100000"/>
              </a:srgbClr>
            </a:solidFill>
            <a:ln w="9525" cap="rnd">
              <a:solidFill>
                <a:srgbClr val="246A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rc266"/>
            <p:cNvSpPr/>
            <p:nvPr/>
          </p:nvSpPr>
          <p:spPr>
            <a:xfrm>
              <a:off x="6854961" y="2098737"/>
              <a:ext cx="145380" cy="21744"/>
            </a:xfrm>
            <a:prstGeom prst="rect">
              <a:avLst/>
            </a:prstGeom>
            <a:solidFill>
              <a:srgbClr val="2268AD">
                <a:alpha val="100000"/>
              </a:srgbClr>
            </a:solidFill>
            <a:ln w="9525" cap="rnd">
              <a:solidFill>
                <a:srgbClr val="2268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rc267"/>
            <p:cNvSpPr/>
            <p:nvPr/>
          </p:nvSpPr>
          <p:spPr>
            <a:xfrm>
              <a:off x="6854961" y="2076992"/>
              <a:ext cx="145380" cy="21744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rc268"/>
            <p:cNvSpPr/>
            <p:nvPr/>
          </p:nvSpPr>
          <p:spPr>
            <a:xfrm>
              <a:off x="6854961" y="2055247"/>
              <a:ext cx="145380" cy="21744"/>
            </a:xfrm>
            <a:prstGeom prst="rect">
              <a:avLst/>
            </a:prstGeom>
            <a:solidFill>
              <a:srgbClr val="1F63A8">
                <a:alpha val="100000"/>
              </a:srgbClr>
            </a:solidFill>
            <a:ln w="9525" cap="rnd">
              <a:solidFill>
                <a:srgbClr val="1F63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rc269"/>
            <p:cNvSpPr/>
            <p:nvPr/>
          </p:nvSpPr>
          <p:spPr>
            <a:xfrm>
              <a:off x="6854961" y="2033502"/>
              <a:ext cx="145380" cy="21744"/>
            </a:xfrm>
            <a:prstGeom prst="rect">
              <a:avLst/>
            </a:prstGeom>
            <a:solidFill>
              <a:srgbClr val="1E60A4">
                <a:alpha val="100000"/>
              </a:srgbClr>
            </a:solidFill>
            <a:ln w="9525" cap="rnd">
              <a:solidFill>
                <a:srgbClr val="1E60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rc270"/>
            <p:cNvSpPr/>
            <p:nvPr/>
          </p:nvSpPr>
          <p:spPr>
            <a:xfrm>
              <a:off x="6854961" y="2011757"/>
              <a:ext cx="145380" cy="21744"/>
            </a:xfrm>
            <a:prstGeom prst="rect">
              <a:avLst/>
            </a:prstGeom>
            <a:solidFill>
              <a:srgbClr val="1C5EA1">
                <a:alpha val="100000"/>
              </a:srgbClr>
            </a:solidFill>
            <a:ln w="9525" cap="rnd">
              <a:solidFill>
                <a:srgbClr val="1C5E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rc271"/>
            <p:cNvSpPr/>
            <p:nvPr/>
          </p:nvSpPr>
          <p:spPr>
            <a:xfrm>
              <a:off x="6854961" y="1990012"/>
              <a:ext cx="145380" cy="21744"/>
            </a:xfrm>
            <a:prstGeom prst="rect">
              <a:avLst/>
            </a:prstGeom>
            <a:solidFill>
              <a:srgbClr val="1B5B9D">
                <a:alpha val="100000"/>
              </a:srgbClr>
            </a:solidFill>
            <a:ln w="9525" cap="rnd">
              <a:solidFill>
                <a:srgbClr val="1B5B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rc272"/>
            <p:cNvSpPr/>
            <p:nvPr/>
          </p:nvSpPr>
          <p:spPr>
            <a:xfrm>
              <a:off x="6854961" y="1968267"/>
              <a:ext cx="145380" cy="21744"/>
            </a:xfrm>
            <a:prstGeom prst="rect">
              <a:avLst/>
            </a:prstGeom>
            <a:solidFill>
              <a:srgbClr val="1A5899">
                <a:alpha val="100000"/>
              </a:srgbClr>
            </a:solidFill>
            <a:ln w="9525" cap="rnd">
              <a:solidFill>
                <a:srgbClr val="1A58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rc273"/>
            <p:cNvSpPr/>
            <p:nvPr/>
          </p:nvSpPr>
          <p:spPr>
            <a:xfrm>
              <a:off x="6854961" y="1946523"/>
              <a:ext cx="145380" cy="21744"/>
            </a:xfrm>
            <a:prstGeom prst="rect">
              <a:avLst/>
            </a:prstGeom>
            <a:solidFill>
              <a:srgbClr val="185595">
                <a:alpha val="100000"/>
              </a:srgbClr>
            </a:solidFill>
            <a:ln w="9525" cap="rnd">
              <a:solidFill>
                <a:srgbClr val="1855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rc274"/>
            <p:cNvSpPr/>
            <p:nvPr/>
          </p:nvSpPr>
          <p:spPr>
            <a:xfrm>
              <a:off x="6854961" y="1924778"/>
              <a:ext cx="145380" cy="21744"/>
            </a:xfrm>
            <a:prstGeom prst="rect">
              <a:avLst/>
            </a:prstGeom>
            <a:solidFill>
              <a:srgbClr val="175391">
                <a:alpha val="100000"/>
              </a:srgbClr>
            </a:solidFill>
            <a:ln w="9525" cap="rnd">
              <a:solidFill>
                <a:srgbClr val="1753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rc275"/>
            <p:cNvSpPr/>
            <p:nvPr/>
          </p:nvSpPr>
          <p:spPr>
            <a:xfrm>
              <a:off x="6854961" y="1903033"/>
              <a:ext cx="145380" cy="21744"/>
            </a:xfrm>
            <a:prstGeom prst="rect">
              <a:avLst/>
            </a:prstGeom>
            <a:solidFill>
              <a:srgbClr val="15508E">
                <a:alpha val="100000"/>
              </a:srgbClr>
            </a:solidFill>
            <a:ln w="9525" cap="rnd">
              <a:solidFill>
                <a:srgbClr val="155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rc276"/>
            <p:cNvSpPr/>
            <p:nvPr/>
          </p:nvSpPr>
          <p:spPr>
            <a:xfrm>
              <a:off x="6854961" y="1881288"/>
              <a:ext cx="145380" cy="21744"/>
            </a:xfrm>
            <a:prstGeom prst="rect">
              <a:avLst/>
            </a:prstGeom>
            <a:solidFill>
              <a:srgbClr val="144D8A">
                <a:alpha val="100000"/>
              </a:srgbClr>
            </a:solidFill>
            <a:ln w="9525" cap="rnd">
              <a:solidFill>
                <a:srgbClr val="144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rc277"/>
            <p:cNvSpPr/>
            <p:nvPr/>
          </p:nvSpPr>
          <p:spPr>
            <a:xfrm>
              <a:off x="6854961" y="1859543"/>
              <a:ext cx="145380" cy="21744"/>
            </a:xfrm>
            <a:prstGeom prst="rect">
              <a:avLst/>
            </a:prstGeom>
            <a:solidFill>
              <a:srgbClr val="134B86">
                <a:alpha val="100000"/>
              </a:srgbClr>
            </a:solidFill>
            <a:ln w="9525" cap="rnd">
              <a:solidFill>
                <a:srgbClr val="134B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rc278"/>
            <p:cNvSpPr/>
            <p:nvPr/>
          </p:nvSpPr>
          <p:spPr>
            <a:xfrm>
              <a:off x="6854961" y="1837798"/>
              <a:ext cx="145380" cy="21744"/>
            </a:xfrm>
            <a:prstGeom prst="rect">
              <a:avLst/>
            </a:prstGeom>
            <a:solidFill>
              <a:srgbClr val="114882">
                <a:alpha val="100000"/>
              </a:srgbClr>
            </a:solidFill>
            <a:ln w="9525" cap="rnd">
              <a:solidFill>
                <a:srgbClr val="1148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rc279"/>
            <p:cNvSpPr/>
            <p:nvPr/>
          </p:nvSpPr>
          <p:spPr>
            <a:xfrm>
              <a:off x="6854961" y="1816053"/>
              <a:ext cx="145380" cy="21744"/>
            </a:xfrm>
            <a:prstGeom prst="rect">
              <a:avLst/>
            </a:prstGeom>
            <a:solidFill>
              <a:srgbClr val="10457F">
                <a:alpha val="100000"/>
              </a:srgbClr>
            </a:solidFill>
            <a:ln w="9525" cap="rnd">
              <a:solidFill>
                <a:srgbClr val="1045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rc280"/>
            <p:cNvSpPr/>
            <p:nvPr/>
          </p:nvSpPr>
          <p:spPr>
            <a:xfrm>
              <a:off x="6854961" y="1794308"/>
              <a:ext cx="145380" cy="21744"/>
            </a:xfrm>
            <a:prstGeom prst="rect">
              <a:avLst/>
            </a:prstGeom>
            <a:solidFill>
              <a:srgbClr val="0E427B">
                <a:alpha val="100000"/>
              </a:srgbClr>
            </a:solidFill>
            <a:ln w="9525" cap="rnd">
              <a:solidFill>
                <a:srgbClr val="0E42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rc281"/>
            <p:cNvSpPr/>
            <p:nvPr/>
          </p:nvSpPr>
          <p:spPr>
            <a:xfrm>
              <a:off x="6854961" y="1772563"/>
              <a:ext cx="145380" cy="21744"/>
            </a:xfrm>
            <a:prstGeom prst="rect">
              <a:avLst/>
            </a:prstGeom>
            <a:solidFill>
              <a:srgbClr val="0D4077">
                <a:alpha val="100000"/>
              </a:srgbClr>
            </a:solidFill>
            <a:ln w="9525" cap="rnd">
              <a:solidFill>
                <a:srgbClr val="0D40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rc282"/>
            <p:cNvSpPr/>
            <p:nvPr/>
          </p:nvSpPr>
          <p:spPr>
            <a:xfrm>
              <a:off x="6854961" y="1750818"/>
              <a:ext cx="145380" cy="21744"/>
            </a:xfrm>
            <a:prstGeom prst="rect">
              <a:avLst/>
            </a:prstGeom>
            <a:solidFill>
              <a:srgbClr val="0C3D73">
                <a:alpha val="100000"/>
              </a:srgbClr>
            </a:solidFill>
            <a:ln w="9525" cap="rnd">
              <a:solidFill>
                <a:srgbClr val="0C3D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rc283"/>
            <p:cNvSpPr/>
            <p:nvPr/>
          </p:nvSpPr>
          <p:spPr>
            <a:xfrm>
              <a:off x="6854961" y="1729073"/>
              <a:ext cx="145380" cy="21744"/>
            </a:xfrm>
            <a:prstGeom prst="rect">
              <a:avLst/>
            </a:prstGeom>
            <a:solidFill>
              <a:srgbClr val="0A3A70">
                <a:alpha val="100000"/>
              </a:srgbClr>
            </a:solidFill>
            <a:ln w="9525" cap="rnd">
              <a:solidFill>
                <a:srgbClr val="0A3A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rc284"/>
            <p:cNvSpPr/>
            <p:nvPr/>
          </p:nvSpPr>
          <p:spPr>
            <a:xfrm>
              <a:off x="6854961" y="1707328"/>
              <a:ext cx="145380" cy="21744"/>
            </a:xfrm>
            <a:prstGeom prst="rect">
              <a:avLst/>
            </a:prstGeom>
            <a:solidFill>
              <a:srgbClr val="09386C">
                <a:alpha val="100000"/>
              </a:srgbClr>
            </a:solidFill>
            <a:ln w="9525" cap="rnd">
              <a:solidFill>
                <a:srgbClr val="0938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rc285"/>
            <p:cNvSpPr/>
            <p:nvPr/>
          </p:nvSpPr>
          <p:spPr>
            <a:xfrm>
              <a:off x="6854961" y="1685584"/>
              <a:ext cx="145380" cy="21744"/>
            </a:xfrm>
            <a:prstGeom prst="rect">
              <a:avLst/>
            </a:prstGeom>
            <a:solidFill>
              <a:srgbClr val="073568">
                <a:alpha val="100000"/>
              </a:srgbClr>
            </a:solidFill>
            <a:ln w="9525" cap="rnd">
              <a:solidFill>
                <a:srgbClr val="0735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rc286"/>
            <p:cNvSpPr/>
            <p:nvPr/>
          </p:nvSpPr>
          <p:spPr>
            <a:xfrm>
              <a:off x="6854961" y="1663839"/>
              <a:ext cx="145380" cy="21744"/>
            </a:xfrm>
            <a:prstGeom prst="rect">
              <a:avLst/>
            </a:prstGeom>
            <a:solidFill>
              <a:srgbClr val="063264">
                <a:alpha val="100000"/>
              </a:srgbClr>
            </a:solidFill>
            <a:ln w="9525" cap="rnd">
              <a:solidFill>
                <a:srgbClr val="0632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rc287"/>
            <p:cNvSpPr/>
            <p:nvPr/>
          </p:nvSpPr>
          <p:spPr>
            <a:xfrm>
              <a:off x="6854961" y="1642094"/>
              <a:ext cx="145380" cy="21744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rc288"/>
            <p:cNvSpPr/>
            <p:nvPr/>
          </p:nvSpPr>
          <p:spPr>
            <a:xfrm>
              <a:off x="6854961" y="1642094"/>
              <a:ext cx="145380" cy="434898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l289"/>
            <p:cNvSpPr/>
            <p:nvPr/>
          </p:nvSpPr>
          <p:spPr>
            <a:xfrm>
              <a:off x="7000341" y="5991076"/>
              <a:ext cx="29076" cy="0"/>
            </a:xfrm>
            <a:custGeom>
              <a:avLst/>
              <a:gdLst/>
              <a:ahLst/>
              <a:cxnLst/>
              <a:rect l="0" t="0" r="0" b="0"/>
              <a:pathLst>
                <a:path w="29076">
                  <a:moveTo>
                    <a:pt x="0" y="0"/>
                  </a:moveTo>
                  <a:lnTo>
                    <a:pt x="290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l290"/>
            <p:cNvSpPr/>
            <p:nvPr/>
          </p:nvSpPr>
          <p:spPr>
            <a:xfrm>
              <a:off x="7000341" y="5556178"/>
              <a:ext cx="29076" cy="0"/>
            </a:xfrm>
            <a:custGeom>
              <a:avLst/>
              <a:gdLst/>
              <a:ahLst/>
              <a:cxnLst/>
              <a:rect l="0" t="0" r="0" b="0"/>
              <a:pathLst>
                <a:path w="29076">
                  <a:moveTo>
                    <a:pt x="0" y="0"/>
                  </a:moveTo>
                  <a:lnTo>
                    <a:pt x="290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l291"/>
            <p:cNvSpPr/>
            <p:nvPr/>
          </p:nvSpPr>
          <p:spPr>
            <a:xfrm>
              <a:off x="7000341" y="5121279"/>
              <a:ext cx="29076" cy="0"/>
            </a:xfrm>
            <a:custGeom>
              <a:avLst/>
              <a:gdLst/>
              <a:ahLst/>
              <a:cxnLst/>
              <a:rect l="0" t="0" r="0" b="0"/>
              <a:pathLst>
                <a:path w="29076">
                  <a:moveTo>
                    <a:pt x="0" y="0"/>
                  </a:moveTo>
                  <a:lnTo>
                    <a:pt x="290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l292"/>
            <p:cNvSpPr/>
            <p:nvPr/>
          </p:nvSpPr>
          <p:spPr>
            <a:xfrm>
              <a:off x="7000341" y="4686381"/>
              <a:ext cx="29076" cy="0"/>
            </a:xfrm>
            <a:custGeom>
              <a:avLst/>
              <a:gdLst/>
              <a:ahLst/>
              <a:cxnLst/>
              <a:rect l="0" t="0" r="0" b="0"/>
              <a:pathLst>
                <a:path w="29076">
                  <a:moveTo>
                    <a:pt x="0" y="0"/>
                  </a:moveTo>
                  <a:lnTo>
                    <a:pt x="290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93"/>
            <p:cNvSpPr/>
            <p:nvPr/>
          </p:nvSpPr>
          <p:spPr>
            <a:xfrm>
              <a:off x="7000341" y="4251483"/>
              <a:ext cx="29076" cy="0"/>
            </a:xfrm>
            <a:custGeom>
              <a:avLst/>
              <a:gdLst/>
              <a:ahLst/>
              <a:cxnLst/>
              <a:rect l="0" t="0" r="0" b="0"/>
              <a:pathLst>
                <a:path w="29076">
                  <a:moveTo>
                    <a:pt x="0" y="0"/>
                  </a:moveTo>
                  <a:lnTo>
                    <a:pt x="290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l294"/>
            <p:cNvSpPr/>
            <p:nvPr/>
          </p:nvSpPr>
          <p:spPr>
            <a:xfrm>
              <a:off x="7000341" y="3816585"/>
              <a:ext cx="29076" cy="0"/>
            </a:xfrm>
            <a:custGeom>
              <a:avLst/>
              <a:gdLst/>
              <a:ahLst/>
              <a:cxnLst/>
              <a:rect l="0" t="0" r="0" b="0"/>
              <a:pathLst>
                <a:path w="29076">
                  <a:moveTo>
                    <a:pt x="0" y="0"/>
                  </a:moveTo>
                  <a:lnTo>
                    <a:pt x="290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l295"/>
            <p:cNvSpPr/>
            <p:nvPr/>
          </p:nvSpPr>
          <p:spPr>
            <a:xfrm>
              <a:off x="7000341" y="3381687"/>
              <a:ext cx="29076" cy="0"/>
            </a:xfrm>
            <a:custGeom>
              <a:avLst/>
              <a:gdLst/>
              <a:ahLst/>
              <a:cxnLst/>
              <a:rect l="0" t="0" r="0" b="0"/>
              <a:pathLst>
                <a:path w="29076">
                  <a:moveTo>
                    <a:pt x="0" y="0"/>
                  </a:moveTo>
                  <a:lnTo>
                    <a:pt x="290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l296"/>
            <p:cNvSpPr/>
            <p:nvPr/>
          </p:nvSpPr>
          <p:spPr>
            <a:xfrm>
              <a:off x="7000341" y="2946788"/>
              <a:ext cx="29076" cy="0"/>
            </a:xfrm>
            <a:custGeom>
              <a:avLst/>
              <a:gdLst/>
              <a:ahLst/>
              <a:cxnLst/>
              <a:rect l="0" t="0" r="0" b="0"/>
              <a:pathLst>
                <a:path w="29076">
                  <a:moveTo>
                    <a:pt x="0" y="0"/>
                  </a:moveTo>
                  <a:lnTo>
                    <a:pt x="290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l297"/>
            <p:cNvSpPr/>
            <p:nvPr/>
          </p:nvSpPr>
          <p:spPr>
            <a:xfrm>
              <a:off x="7000341" y="2511890"/>
              <a:ext cx="29076" cy="0"/>
            </a:xfrm>
            <a:custGeom>
              <a:avLst/>
              <a:gdLst/>
              <a:ahLst/>
              <a:cxnLst/>
              <a:rect l="0" t="0" r="0" b="0"/>
              <a:pathLst>
                <a:path w="29076">
                  <a:moveTo>
                    <a:pt x="0" y="0"/>
                  </a:moveTo>
                  <a:lnTo>
                    <a:pt x="290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l298"/>
            <p:cNvSpPr/>
            <p:nvPr/>
          </p:nvSpPr>
          <p:spPr>
            <a:xfrm>
              <a:off x="7000341" y="2076992"/>
              <a:ext cx="29076" cy="0"/>
            </a:xfrm>
            <a:custGeom>
              <a:avLst/>
              <a:gdLst/>
              <a:ahLst/>
              <a:cxnLst/>
              <a:rect l="0" t="0" r="0" b="0"/>
              <a:pathLst>
                <a:path w="29076">
                  <a:moveTo>
                    <a:pt x="0" y="0"/>
                  </a:moveTo>
                  <a:lnTo>
                    <a:pt x="290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299"/>
            <p:cNvSpPr/>
            <p:nvPr/>
          </p:nvSpPr>
          <p:spPr>
            <a:xfrm>
              <a:off x="7000341" y="1642094"/>
              <a:ext cx="29076" cy="0"/>
            </a:xfrm>
            <a:custGeom>
              <a:avLst/>
              <a:gdLst/>
              <a:ahLst/>
              <a:cxnLst/>
              <a:rect l="0" t="0" r="0" b="0"/>
              <a:pathLst>
                <a:path w="29076">
                  <a:moveTo>
                    <a:pt x="0" y="0"/>
                  </a:moveTo>
                  <a:lnTo>
                    <a:pt x="290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tx300"/>
            <p:cNvSpPr/>
            <p:nvPr/>
          </p:nvSpPr>
          <p:spPr>
            <a:xfrm>
              <a:off x="7130286" y="5947261"/>
              <a:ext cx="1084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02" name="tx301"/>
            <p:cNvSpPr/>
            <p:nvPr/>
          </p:nvSpPr>
          <p:spPr>
            <a:xfrm>
              <a:off x="7079447" y="5510130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303" name="tx302"/>
            <p:cNvSpPr/>
            <p:nvPr/>
          </p:nvSpPr>
          <p:spPr>
            <a:xfrm>
              <a:off x="7079447" y="5075232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304" name="tx303"/>
            <p:cNvSpPr/>
            <p:nvPr/>
          </p:nvSpPr>
          <p:spPr>
            <a:xfrm>
              <a:off x="7079447" y="464033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305" name="tx304"/>
            <p:cNvSpPr/>
            <p:nvPr/>
          </p:nvSpPr>
          <p:spPr>
            <a:xfrm>
              <a:off x="7079447" y="4205436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06" name="tx305"/>
            <p:cNvSpPr/>
            <p:nvPr/>
          </p:nvSpPr>
          <p:spPr>
            <a:xfrm>
              <a:off x="7150586" y="3770537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7" name="tx306"/>
            <p:cNvSpPr/>
            <p:nvPr/>
          </p:nvSpPr>
          <p:spPr>
            <a:xfrm>
              <a:off x="7099747" y="3335639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08" name="tx307"/>
            <p:cNvSpPr/>
            <p:nvPr/>
          </p:nvSpPr>
          <p:spPr>
            <a:xfrm>
              <a:off x="7099747" y="2900741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09" name="tx308"/>
            <p:cNvSpPr/>
            <p:nvPr/>
          </p:nvSpPr>
          <p:spPr>
            <a:xfrm>
              <a:off x="7099747" y="2465843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10" name="tx309"/>
            <p:cNvSpPr/>
            <p:nvPr/>
          </p:nvSpPr>
          <p:spPr>
            <a:xfrm>
              <a:off x="7099747" y="2030945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11" name="tx310"/>
            <p:cNvSpPr/>
            <p:nvPr/>
          </p:nvSpPr>
          <p:spPr>
            <a:xfrm>
              <a:off x="7150586" y="1598279"/>
              <a:ext cx="678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2" name="rc311"/>
            <p:cNvSpPr/>
            <p:nvPr/>
          </p:nvSpPr>
          <p:spPr>
            <a:xfrm>
              <a:off x="2431425" y="1642094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rc312"/>
            <p:cNvSpPr/>
            <p:nvPr/>
          </p:nvSpPr>
          <p:spPr>
            <a:xfrm>
              <a:off x="3052708" y="2263377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rc313"/>
            <p:cNvSpPr/>
            <p:nvPr/>
          </p:nvSpPr>
          <p:spPr>
            <a:xfrm>
              <a:off x="3673991" y="2884660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rc314"/>
            <p:cNvSpPr/>
            <p:nvPr/>
          </p:nvSpPr>
          <p:spPr>
            <a:xfrm>
              <a:off x="4295274" y="3505943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rc315"/>
            <p:cNvSpPr/>
            <p:nvPr/>
          </p:nvSpPr>
          <p:spPr>
            <a:xfrm>
              <a:off x="4916558" y="4127226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rc316"/>
            <p:cNvSpPr/>
            <p:nvPr/>
          </p:nvSpPr>
          <p:spPr>
            <a:xfrm>
              <a:off x="5537841" y="4748509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rc317"/>
            <p:cNvSpPr/>
            <p:nvPr/>
          </p:nvSpPr>
          <p:spPr>
            <a:xfrm>
              <a:off x="6159124" y="5369793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tx318"/>
            <p:cNvSpPr/>
            <p:nvPr/>
          </p:nvSpPr>
          <p:spPr>
            <a:xfrm>
              <a:off x="2682736" y="1882753"/>
              <a:ext cx="118660" cy="975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pd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3247684" y="2513933"/>
              <a:ext cx="231330" cy="777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apps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3765204" y="3135216"/>
              <a:ext cx="438856" cy="777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appsmon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4469571" y="3776450"/>
              <a:ext cx="272690" cy="77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FEUL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5076086" y="4397733"/>
              <a:ext cx="302225" cy="77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FEUM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5685467" y="5019016"/>
              <a:ext cx="326030" cy="77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FEULc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6306750" y="5640299"/>
              <a:ext cx="326030" cy="77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FEULc</a:t>
              </a:r>
            </a:p>
          </p:txBody>
        </p:sp>
        <p:sp>
          <p:nvSpPr>
            <p:cNvPr id="326" name="rc325"/>
            <p:cNvSpPr/>
            <p:nvPr/>
          </p:nvSpPr>
          <p:spPr>
            <a:xfrm>
              <a:off x="2431425" y="2263377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rc326"/>
            <p:cNvSpPr/>
            <p:nvPr/>
          </p:nvSpPr>
          <p:spPr>
            <a:xfrm>
              <a:off x="2431425" y="2884660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rc327"/>
            <p:cNvSpPr/>
            <p:nvPr/>
          </p:nvSpPr>
          <p:spPr>
            <a:xfrm>
              <a:off x="2431425" y="3505943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rc328"/>
            <p:cNvSpPr/>
            <p:nvPr/>
          </p:nvSpPr>
          <p:spPr>
            <a:xfrm>
              <a:off x="2431425" y="4127226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rc329"/>
            <p:cNvSpPr/>
            <p:nvPr/>
          </p:nvSpPr>
          <p:spPr>
            <a:xfrm>
              <a:off x="2431425" y="4748509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rc330"/>
            <p:cNvSpPr/>
            <p:nvPr/>
          </p:nvSpPr>
          <p:spPr>
            <a:xfrm>
              <a:off x="2431425" y="5369793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rc331"/>
            <p:cNvSpPr/>
            <p:nvPr/>
          </p:nvSpPr>
          <p:spPr>
            <a:xfrm>
              <a:off x="3052708" y="2884660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rc332"/>
            <p:cNvSpPr/>
            <p:nvPr/>
          </p:nvSpPr>
          <p:spPr>
            <a:xfrm>
              <a:off x="3052708" y="3505943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rc333"/>
            <p:cNvSpPr/>
            <p:nvPr/>
          </p:nvSpPr>
          <p:spPr>
            <a:xfrm>
              <a:off x="3052708" y="4127226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rc334"/>
            <p:cNvSpPr/>
            <p:nvPr/>
          </p:nvSpPr>
          <p:spPr>
            <a:xfrm>
              <a:off x="3052708" y="4748509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rc335"/>
            <p:cNvSpPr/>
            <p:nvPr/>
          </p:nvSpPr>
          <p:spPr>
            <a:xfrm>
              <a:off x="3052708" y="5369793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rc336"/>
            <p:cNvSpPr/>
            <p:nvPr/>
          </p:nvSpPr>
          <p:spPr>
            <a:xfrm>
              <a:off x="3673991" y="3505943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rc337"/>
            <p:cNvSpPr/>
            <p:nvPr/>
          </p:nvSpPr>
          <p:spPr>
            <a:xfrm>
              <a:off x="3673991" y="4127226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rc338"/>
            <p:cNvSpPr/>
            <p:nvPr/>
          </p:nvSpPr>
          <p:spPr>
            <a:xfrm>
              <a:off x="3673991" y="4748509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rc339"/>
            <p:cNvSpPr/>
            <p:nvPr/>
          </p:nvSpPr>
          <p:spPr>
            <a:xfrm>
              <a:off x="3673991" y="5369793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rc340"/>
            <p:cNvSpPr/>
            <p:nvPr/>
          </p:nvSpPr>
          <p:spPr>
            <a:xfrm>
              <a:off x="4295274" y="4127226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rc341"/>
            <p:cNvSpPr/>
            <p:nvPr/>
          </p:nvSpPr>
          <p:spPr>
            <a:xfrm>
              <a:off x="4295274" y="4748509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rc342"/>
            <p:cNvSpPr/>
            <p:nvPr/>
          </p:nvSpPr>
          <p:spPr>
            <a:xfrm>
              <a:off x="4295274" y="5369793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rc343"/>
            <p:cNvSpPr/>
            <p:nvPr/>
          </p:nvSpPr>
          <p:spPr>
            <a:xfrm>
              <a:off x="4916558" y="4748509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rc344"/>
            <p:cNvSpPr/>
            <p:nvPr/>
          </p:nvSpPr>
          <p:spPr>
            <a:xfrm>
              <a:off x="4916558" y="5369793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rc345"/>
            <p:cNvSpPr/>
            <p:nvPr/>
          </p:nvSpPr>
          <p:spPr>
            <a:xfrm>
              <a:off x="5537841" y="5369793"/>
              <a:ext cx="621283" cy="6212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tx346"/>
            <p:cNvSpPr/>
            <p:nvPr/>
          </p:nvSpPr>
          <p:spPr>
            <a:xfrm>
              <a:off x="2568384" y="2516459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6B394">
                      <a:alpha val="100000"/>
                    </a:srgbClr>
                  </a:solidFill>
                  <a:latin typeface="Arial"/>
                  <a:cs typeface="Arial"/>
                </a:rPr>
                <a:t>-0.35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2568384" y="3137742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AC9B0">
                      <a:alpha val="100000"/>
                    </a:srgbClr>
                  </a:solidFill>
                  <a:latin typeface="Arial"/>
                  <a:cs typeface="Arial"/>
                </a:rPr>
                <a:t>-0.27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2593759" y="3758914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B2D5E7">
                      <a:alpha val="100000"/>
                    </a:srgbClr>
                  </a:solidFill>
                  <a:latin typeface="Arial"/>
                  <a:cs typeface="Arial"/>
                </a:rPr>
                <a:t>0.29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2593759" y="4380197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D4E6F1">
                      <a:alpha val="100000"/>
                    </a:srgbClr>
                  </a:solidFill>
                  <a:latin typeface="Arial"/>
                  <a:cs typeface="Arial"/>
                </a:rPr>
                <a:t>0.19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2568384" y="5001592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EF1E9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2568384" y="5622875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CD6C1">
                      <a:alpha val="100000"/>
                    </a:srgbClr>
                  </a:solidFill>
                  <a:latin typeface="Arial"/>
                  <a:cs typeface="Arial"/>
                </a:rPr>
                <a:t>-0.22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3257421" y="3137631"/>
              <a:ext cx="211856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2166AC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215042" y="3759025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ACD2E5">
                      <a:alpha val="100000"/>
                    </a:srgbClr>
                  </a:solidFill>
                  <a:latin typeface="Arial"/>
                  <a:cs typeface="Arial"/>
                </a:rPr>
                <a:t>0.31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215042" y="4380309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A2CDE2">
                      <a:alpha val="100000"/>
                    </a:srgbClr>
                  </a:solidFill>
                  <a:latin typeface="Arial"/>
                  <a:cs typeface="Arial"/>
                </a:rPr>
                <a:t>0.35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215042" y="5001592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ACD2E5">
                      <a:alpha val="100000"/>
                    </a:srgbClr>
                  </a:solidFill>
                  <a:latin typeface="Arial"/>
                  <a:cs typeface="Arial"/>
                </a:rPr>
                <a:t>0.32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215042" y="5622875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BFDBEA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836326" y="3758914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B5D7E8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836326" y="4380309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A9D0E4">
                      <a:alpha val="100000"/>
                    </a:srgbClr>
                  </a:solidFill>
                  <a:latin typeface="Arial"/>
                  <a:cs typeface="Arial"/>
                </a:rPr>
                <a:t>0.32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836326" y="5001592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87BEDA">
                      <a:alpha val="100000"/>
                    </a:srgbClr>
                  </a:solidFill>
                  <a:latin typeface="Arial"/>
                  <a:cs typeface="Arial"/>
                </a:rPr>
                <a:t>0.43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836326" y="5622875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A5CFE3">
                      <a:alpha val="100000"/>
                    </a:srgbClr>
                  </a:solidFill>
                  <a:latin typeface="Arial"/>
                  <a:cs typeface="Arial"/>
                </a:rPr>
                <a:t>0.33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4457609" y="4380197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63264">
                      <a:alpha val="100000"/>
                    </a:srgbClr>
                  </a:solidFill>
                  <a:latin typeface="Arial"/>
                  <a:cs typeface="Arial"/>
                </a:rPr>
                <a:t>0.99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4457609" y="5001480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6FAFD2">
                      <a:alpha val="100000"/>
                    </a:srgbClr>
                  </a:solidFill>
                  <a:latin typeface="Arial"/>
                  <a:cs typeface="Arial"/>
                </a:rPr>
                <a:t>0.48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4457609" y="5622875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99C8E0">
                      <a:alpha val="100000"/>
                    </a:srgbClr>
                  </a:solidFill>
                  <a:latin typeface="Arial"/>
                  <a:cs typeface="Arial"/>
                </a:rPr>
                <a:t>0.37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5078892" y="5001592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5FA5CC">
                      <a:alpha val="100000"/>
                    </a:srgbClr>
                  </a:solidFill>
                  <a:latin typeface="Arial"/>
                  <a:cs typeface="Arial"/>
                </a:rPr>
                <a:t>0.52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5078892" y="5622875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83BBD8">
                      <a:alpha val="100000"/>
                    </a:srgbClr>
                  </a:solidFill>
                  <a:latin typeface="Arial"/>
                  <a:cs typeface="Arial"/>
                </a:rPr>
                <a:t>0.43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5700175" y="5622763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D4077">
                      <a:alpha val="100000"/>
                    </a:srgbClr>
                  </a:solidFill>
                  <a:latin typeface="Arial"/>
                  <a:cs typeface="Arial"/>
                </a:rPr>
                <a:t>0.94</a:t>
              </a:r>
            </a:p>
          </p:txBody>
        </p:sp>
        <p:sp>
          <p:nvSpPr>
            <p:cNvPr id="368" name="rc367"/>
            <p:cNvSpPr/>
            <p:nvPr/>
          </p:nvSpPr>
          <p:spPr>
            <a:xfrm>
              <a:off x="2431425" y="2263377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rc368"/>
            <p:cNvSpPr/>
            <p:nvPr/>
          </p:nvSpPr>
          <p:spPr>
            <a:xfrm>
              <a:off x="2431425" y="2884660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rc369"/>
            <p:cNvSpPr/>
            <p:nvPr/>
          </p:nvSpPr>
          <p:spPr>
            <a:xfrm>
              <a:off x="2431425" y="3505943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70"/>
            <p:cNvSpPr/>
            <p:nvPr/>
          </p:nvSpPr>
          <p:spPr>
            <a:xfrm>
              <a:off x="2431425" y="4127226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rc371"/>
            <p:cNvSpPr/>
            <p:nvPr/>
          </p:nvSpPr>
          <p:spPr>
            <a:xfrm>
              <a:off x="2431425" y="4748509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2"/>
            <p:cNvSpPr/>
            <p:nvPr/>
          </p:nvSpPr>
          <p:spPr>
            <a:xfrm>
              <a:off x="2431425" y="5369793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3"/>
            <p:cNvSpPr/>
            <p:nvPr/>
          </p:nvSpPr>
          <p:spPr>
            <a:xfrm>
              <a:off x="3052708" y="2884660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rc374"/>
            <p:cNvSpPr/>
            <p:nvPr/>
          </p:nvSpPr>
          <p:spPr>
            <a:xfrm>
              <a:off x="3052708" y="3505943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rc375"/>
            <p:cNvSpPr/>
            <p:nvPr/>
          </p:nvSpPr>
          <p:spPr>
            <a:xfrm>
              <a:off x="3052708" y="4127226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rc376"/>
            <p:cNvSpPr/>
            <p:nvPr/>
          </p:nvSpPr>
          <p:spPr>
            <a:xfrm>
              <a:off x="3052708" y="4748509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rc377"/>
            <p:cNvSpPr/>
            <p:nvPr/>
          </p:nvSpPr>
          <p:spPr>
            <a:xfrm>
              <a:off x="3052708" y="5369793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rc378"/>
            <p:cNvSpPr/>
            <p:nvPr/>
          </p:nvSpPr>
          <p:spPr>
            <a:xfrm>
              <a:off x="3673991" y="3505943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rc379"/>
            <p:cNvSpPr/>
            <p:nvPr/>
          </p:nvSpPr>
          <p:spPr>
            <a:xfrm>
              <a:off x="3673991" y="4127226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rc380"/>
            <p:cNvSpPr/>
            <p:nvPr/>
          </p:nvSpPr>
          <p:spPr>
            <a:xfrm>
              <a:off x="3673991" y="4748509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rc381"/>
            <p:cNvSpPr/>
            <p:nvPr/>
          </p:nvSpPr>
          <p:spPr>
            <a:xfrm>
              <a:off x="3673991" y="5369793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rc382"/>
            <p:cNvSpPr/>
            <p:nvPr/>
          </p:nvSpPr>
          <p:spPr>
            <a:xfrm>
              <a:off x="4295274" y="4127226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rc383"/>
            <p:cNvSpPr/>
            <p:nvPr/>
          </p:nvSpPr>
          <p:spPr>
            <a:xfrm>
              <a:off x="4295274" y="4748509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rc384"/>
            <p:cNvSpPr/>
            <p:nvPr/>
          </p:nvSpPr>
          <p:spPr>
            <a:xfrm>
              <a:off x="4295274" y="5369793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rc385"/>
            <p:cNvSpPr/>
            <p:nvPr/>
          </p:nvSpPr>
          <p:spPr>
            <a:xfrm>
              <a:off x="4916558" y="4748509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rc386"/>
            <p:cNvSpPr/>
            <p:nvPr/>
          </p:nvSpPr>
          <p:spPr>
            <a:xfrm>
              <a:off x="4916558" y="5369793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rc387"/>
            <p:cNvSpPr/>
            <p:nvPr/>
          </p:nvSpPr>
          <p:spPr>
            <a:xfrm>
              <a:off x="5537841" y="5369793"/>
              <a:ext cx="621283" cy="62128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56679-AA8F-4B1C-8C9C-3DA92240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CONCLUSION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3FBF5D-1096-4662-B0E4-274811B78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26475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4553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E780E-F99F-4FF1-B898-38E10A4A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24" y="2185023"/>
            <a:ext cx="4029075" cy="24879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657DC9-4528-403D-BD84-539F4E92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99" y="2185023"/>
            <a:ext cx="4029074" cy="248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5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6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2649" y="480060"/>
            <a:ext cx="409359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1B541-6608-4458-B96D-3B8DBCA2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776" y="2241134"/>
            <a:ext cx="3847338" cy="237573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4093590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5C11B3-F1FB-459B-B9BB-B0AE1C51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85" y="2241134"/>
            <a:ext cx="3847338" cy="23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99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802A6-2129-433F-96F5-74D443C1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57" y="712269"/>
            <a:ext cx="2528249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PLSC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13C241-1832-46AD-966B-1174758E3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945585"/>
              </p:ext>
            </p:extLst>
          </p:nvPr>
        </p:nvGraphicFramePr>
        <p:xfrm>
          <a:off x="3960018" y="642938"/>
          <a:ext cx="4701779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876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EC688E-52F7-41F2-ADA5-95941B50E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908720"/>
            <a:ext cx="5334462" cy="44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76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DC7094-FBEB-427E-A2A3-213D11A5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69" y="1782937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81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8D21-3FF5-48A5-9D34-D75DE2FCCAE4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/>
              <a:t>LATENT VARIABLE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F9B346-E45D-464F-80A8-BB141EA45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5696" y="1700808"/>
            <a:ext cx="5544616" cy="43845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337582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1FBD-2352-4A24-B295-F49B4E06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6682C0-59C2-4079-A2BA-15BD53185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4769" y="2420888"/>
            <a:ext cx="5334462" cy="373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95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7A6D5-46EC-497C-A32D-865D178C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57" y="712269"/>
            <a:ext cx="2528249" cy="5502264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634246-F9A6-4335-82F1-172122D98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031637"/>
              </p:ext>
            </p:extLst>
          </p:nvPr>
        </p:nvGraphicFramePr>
        <p:xfrm>
          <a:off x="3960018" y="642938"/>
          <a:ext cx="4701779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752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D10CB-0AB5-4F7F-BEB8-48913CF15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69" y="1782937"/>
            <a:ext cx="5334462" cy="32921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108676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2547-6EE8-4FB5-AD9B-BB33B488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of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FAD5-8D64-425B-A1BA-BF0C14CE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(PD)Smartphone purchase decision</a:t>
            </a:r>
          </a:p>
          <a:p>
            <a:r>
              <a:rPr lang="en-US" dirty="0"/>
              <a:t>(apps)Number of apps on phone</a:t>
            </a:r>
          </a:p>
          <a:p>
            <a:r>
              <a:rPr lang="en-US" dirty="0"/>
              <a:t>(</a:t>
            </a:r>
            <a:r>
              <a:rPr lang="en-US" dirty="0" err="1"/>
              <a:t>appsmon</a:t>
            </a:r>
            <a:r>
              <a:rPr lang="en-US" dirty="0"/>
              <a:t>)Number of apps used in last 30 days</a:t>
            </a:r>
          </a:p>
          <a:p>
            <a:r>
              <a:rPr lang="en-US" dirty="0"/>
              <a:t>(FEUL)Frequency of email use on </a:t>
            </a:r>
            <a:r>
              <a:rPr lang="en-US" dirty="0" err="1"/>
              <a:t>smartphone_liekert</a:t>
            </a:r>
            <a:endParaRPr lang="en-US" dirty="0"/>
          </a:p>
          <a:p>
            <a:r>
              <a:rPr lang="en-US" dirty="0"/>
              <a:t>(FEUM)Frequency of email use on </a:t>
            </a:r>
            <a:r>
              <a:rPr lang="en-US" dirty="0" err="1"/>
              <a:t>smartphone_Month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FEULc</a:t>
            </a:r>
            <a:r>
              <a:rPr lang="en-US" dirty="0"/>
              <a:t>)Frequency of email use on </a:t>
            </a:r>
            <a:r>
              <a:rPr lang="en-US" dirty="0" err="1"/>
              <a:t>Computer_liekert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FEULc</a:t>
            </a:r>
            <a:r>
              <a:rPr lang="en-US" dirty="0"/>
              <a:t>)Frequency of email use on </a:t>
            </a:r>
            <a:r>
              <a:rPr lang="en-US" dirty="0" err="1"/>
              <a:t>Computer_Month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7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B36E5-6892-4DF5-B1E5-5D6A6270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MFA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78E696-3764-460D-9E43-1DA49A59B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17701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3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9F62-D65B-497E-AB7D-9F5E7417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65" y="4578638"/>
            <a:ext cx="2737277" cy="1714500"/>
          </a:xfrm>
        </p:spPr>
        <p:txBody>
          <a:bodyPr>
            <a:normAutofit/>
          </a:bodyPr>
          <a:lstStyle/>
          <a:p>
            <a:r>
              <a:rPr lang="en-US" sz="2800" dirty="0"/>
              <a:t>COR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7F7AA7-3089-41A6-B809-36C77EC0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40" r="19158" b="-4"/>
          <a:stretch/>
        </p:blipFill>
        <p:spPr>
          <a:xfrm>
            <a:off x="528065" y="370320"/>
            <a:ext cx="2737278" cy="4051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151380-852F-4AED-8480-2FF77B069C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" r="20905" b="1"/>
          <a:stretch/>
        </p:blipFill>
        <p:spPr>
          <a:xfrm>
            <a:off x="3479655" y="370320"/>
            <a:ext cx="5136278" cy="4051011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D4A31DB-AC45-41A4-A7AF-EE7E1AF8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655" y="4578638"/>
            <a:ext cx="5136279" cy="171450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DATA 3  COR TO DATA 1 MORE THAN DATA 2</a:t>
            </a:r>
          </a:p>
          <a:p>
            <a:r>
              <a:rPr lang="en-US" sz="1700" dirty="0"/>
              <a:t>DATA 2 AND DATA 1 ARE COR </a:t>
            </a:r>
          </a:p>
        </p:txBody>
      </p:sp>
    </p:spTree>
    <p:extLst>
      <p:ext uri="{BB962C8B-B14F-4D97-AF65-F5344CB8AC3E}">
        <p14:creationId xmlns:p14="http://schemas.microsoft.com/office/powerpoint/2010/main" val="2300897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B6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73387A-B55B-43B1-8224-B2AC02FD4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03796"/>
            <a:ext cx="8178799" cy="50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73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BACB5D-9068-4AD5-BCDE-2DB11D603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03796"/>
            <a:ext cx="8178799" cy="50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37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56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2649" y="480060"/>
            <a:ext cx="409359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6E0E72-50EA-451D-9326-F969271F6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94" r="27562"/>
          <a:stretch/>
        </p:blipFill>
        <p:spPr>
          <a:xfrm>
            <a:off x="4815776" y="643467"/>
            <a:ext cx="3847338" cy="557106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4093590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C3F99C-515B-48D8-8461-8EF470961D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76" r="21880"/>
          <a:stretch/>
        </p:blipFill>
        <p:spPr>
          <a:xfrm>
            <a:off x="480885" y="643467"/>
            <a:ext cx="38473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85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284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D9E9F-A0B5-4B29-8FFF-DB1B212D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03796"/>
            <a:ext cx="8178799" cy="50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45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35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0E328-3D35-4597-9C54-855B5F0F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122" y="618681"/>
            <a:ext cx="1960404" cy="4794567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LOADINGS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015" y="484632"/>
            <a:ext cx="6096762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A980D-8A8D-44C0-95AA-27FC5F920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1" r="13045"/>
          <a:stretch/>
        </p:blipFill>
        <p:spPr>
          <a:xfrm>
            <a:off x="732188" y="942538"/>
            <a:ext cx="5372416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266121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33710-CE34-4E64-826A-D506D835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en-US" sz="3500"/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9D7B926-C81D-4ED3-A311-BDC302FA4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75168"/>
              </p:ext>
            </p:extLst>
          </p:nvPr>
        </p:nvGraphicFramePr>
        <p:xfrm>
          <a:off x="628650" y="2184158"/>
          <a:ext cx="78867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5181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099E-81D2-4C6C-AFA5-356EB4904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Should we reject the null hypothesis or not?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ECA10-8EE2-4409-9ECD-34B641189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Bootstrap will answer this .</a:t>
            </a:r>
          </a:p>
        </p:txBody>
      </p:sp>
    </p:spTree>
    <p:extLst>
      <p:ext uri="{BB962C8B-B14F-4D97-AF65-F5344CB8AC3E}">
        <p14:creationId xmlns:p14="http://schemas.microsoft.com/office/powerpoint/2010/main" val="41978139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AA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2649" y="480060"/>
            <a:ext cx="409359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9939D2-EC7B-4A3F-B8B3-6F3541EC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776" y="2241134"/>
            <a:ext cx="3847338" cy="23757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4093590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27536-5934-4466-8835-67372AB5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85" y="2241134"/>
            <a:ext cx="3847338" cy="23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3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SCREE PLOT</a:t>
            </a:r>
            <a:endParaRPr dirty="0"/>
          </a:p>
        </p:txBody>
      </p:sp>
      <p:grpSp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1791546" y="2509188"/>
              <a:ext cx="5926666" cy="2591681"/>
            </a:xfrm>
            <a:custGeom>
              <a:avLst/>
              <a:gdLst/>
              <a:ahLst/>
              <a:cxnLst/>
              <a:rect l="0" t="0" r="0" b="0"/>
              <a:pathLst>
                <a:path w="5926666" h="2591681">
                  <a:moveTo>
                    <a:pt x="0" y="0"/>
                  </a:moveTo>
                  <a:lnTo>
                    <a:pt x="987777" y="1299079"/>
                  </a:lnTo>
                  <a:lnTo>
                    <a:pt x="1975555" y="1733558"/>
                  </a:lnTo>
                  <a:lnTo>
                    <a:pt x="2963333" y="2187395"/>
                  </a:lnTo>
                  <a:lnTo>
                    <a:pt x="3951111" y="2460594"/>
                  </a:lnTo>
                  <a:lnTo>
                    <a:pt x="4938888" y="2565622"/>
                  </a:lnTo>
                  <a:lnTo>
                    <a:pt x="5926666" y="259168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1791546" y="5211762"/>
              <a:ext cx="5926666" cy="0"/>
            </a:xfrm>
            <a:custGeom>
              <a:avLst/>
              <a:gdLst/>
              <a:ahLst/>
              <a:cxnLst/>
              <a:rect l="0" t="0" r="0" b="0"/>
              <a:pathLst>
                <a:path w="5926666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1791546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2779324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3767102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4754880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5742657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6730435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7718213" y="5211762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tx13"/>
            <p:cNvSpPr/>
            <p:nvPr/>
          </p:nvSpPr>
          <p:spPr>
            <a:xfrm>
              <a:off x="1749167" y="5431409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736945" y="5431409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724723" y="5429474"/>
              <a:ext cx="84757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712501" y="5431855"/>
              <a:ext cx="84757" cy="1090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700278" y="5431483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6688056" y="5429549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675834" y="5433269"/>
              <a:ext cx="84757" cy="1076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gdLst/>
              <a:ahLst/>
              <a:cxnLst/>
              <a:rect l="0" t="0" r="0" b="0"/>
              <a:pathLst>
                <a:path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1463039" y="4571753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463039" y="4038412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463039" y="3505070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463039" y="2971729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516054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3982713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449334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2916030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pl33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gdLst/>
              <a:ahLst/>
              <a:cxnLst/>
              <a:rect l="0" t="0" r="0" b="0"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4"/>
            <p:cNvSpPr/>
            <p:nvPr/>
          </p:nvSpPr>
          <p:spPr>
            <a:xfrm>
              <a:off x="3255764" y="1864429"/>
              <a:ext cx="2998231" cy="1669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Explained Variance per Dimension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38" name="pt37"/>
            <p:cNvSpPr/>
            <p:nvPr/>
          </p:nvSpPr>
          <p:spPr>
            <a:xfrm>
              <a:off x="1757256" y="2474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t38"/>
            <p:cNvSpPr/>
            <p:nvPr/>
          </p:nvSpPr>
          <p:spPr>
            <a:xfrm>
              <a:off x="2745034" y="377397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39"/>
            <p:cNvSpPr/>
            <p:nvPr/>
          </p:nvSpPr>
          <p:spPr>
            <a:xfrm>
              <a:off x="3732812" y="42084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t40"/>
            <p:cNvSpPr/>
            <p:nvPr/>
          </p:nvSpPr>
          <p:spPr>
            <a:xfrm>
              <a:off x="4720590" y="466229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1"/>
            <p:cNvSpPr/>
            <p:nvPr/>
          </p:nvSpPr>
          <p:spPr>
            <a:xfrm>
              <a:off x="5708367" y="493549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t42"/>
            <p:cNvSpPr/>
            <p:nvPr/>
          </p:nvSpPr>
          <p:spPr>
            <a:xfrm>
              <a:off x="6696145" y="504052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t43"/>
            <p:cNvSpPr/>
            <p:nvPr/>
          </p:nvSpPr>
          <p:spPr>
            <a:xfrm>
              <a:off x="7683923" y="50665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l44"/>
            <p:cNvSpPr/>
            <p:nvPr/>
          </p:nvSpPr>
          <p:spPr>
            <a:xfrm>
              <a:off x="1791546" y="2509188"/>
              <a:ext cx="987777" cy="1299079"/>
            </a:xfrm>
            <a:custGeom>
              <a:avLst/>
              <a:gdLst/>
              <a:ahLst/>
              <a:cxnLst/>
              <a:rect l="0" t="0" r="0" b="0"/>
              <a:pathLst>
                <a:path w="987777" h="1299079">
                  <a:moveTo>
                    <a:pt x="0" y="0"/>
                  </a:moveTo>
                  <a:lnTo>
                    <a:pt x="987777" y="1299079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5"/>
            <p:cNvSpPr/>
            <p:nvPr/>
          </p:nvSpPr>
          <p:spPr>
            <a:xfrm>
              <a:off x="1740111" y="2457753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t46"/>
            <p:cNvSpPr/>
            <p:nvPr/>
          </p:nvSpPr>
          <p:spPr>
            <a:xfrm>
              <a:off x="2727889" y="3756832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49" name="pl48"/>
            <p:cNvSpPr/>
            <p:nvPr/>
          </p:nvSpPr>
          <p:spPr>
            <a:xfrm>
              <a:off x="7863839" y="2523054"/>
              <a:ext cx="0" cy="2497373"/>
            </a:xfrm>
            <a:custGeom>
              <a:avLst/>
              <a:gdLst/>
              <a:ahLst/>
              <a:cxnLst/>
              <a:rect l="0" t="0" r="0" b="0"/>
              <a:pathLst>
                <a:path h="2497373">
                  <a:moveTo>
                    <a:pt x="0" y="24973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0"/>
            <p:cNvSpPr/>
            <p:nvPr/>
          </p:nvSpPr>
          <p:spPr>
            <a:xfrm>
              <a:off x="7863839" y="4663660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1"/>
            <p:cNvSpPr/>
            <p:nvPr/>
          </p:nvSpPr>
          <p:spPr>
            <a:xfrm>
              <a:off x="7863839" y="4306892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7863839" y="3950125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7863839" y="3593357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7863839" y="3236590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5"/>
            <p:cNvSpPr/>
            <p:nvPr/>
          </p:nvSpPr>
          <p:spPr>
            <a:xfrm>
              <a:off x="7863839" y="2879822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6"/>
            <p:cNvSpPr/>
            <p:nvPr/>
          </p:nvSpPr>
          <p:spPr>
            <a:xfrm>
              <a:off x="7863839" y="2523054"/>
              <a:ext cx="91439" cy="0"/>
            </a:xfrm>
            <a:custGeom>
              <a:avLst/>
              <a:gdLst/>
              <a:ahLst/>
              <a:cxnLst/>
              <a:rect l="0" t="0" r="0" b="0"/>
              <a:pathLst>
                <a:path w="91439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8031396" y="4964729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8031396" y="4607961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8031396" y="425119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8031396" y="3894426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8031396" y="3537658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8031396" y="3180891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8031359" y="2824086"/>
              <a:ext cx="211856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8031359" y="2467318"/>
              <a:ext cx="211856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PROJECTIONS</a:t>
            </a:r>
            <a:endParaRPr dirty="0"/>
          </a:p>
        </p:txBody>
      </p:sp>
      <p:grpSp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1836962" y="1600200"/>
              <a:ext cx="547007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2355422" y="1894657"/>
              <a:ext cx="4882026" cy="3802103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2355422" y="4807911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2355422" y="3510228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2355422" y="2212545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2825749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4123432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5421114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6718797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2355422" y="5456752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2355422" y="4159069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2355422" y="2861386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3474590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4772273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6069956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2355422" y="4159069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4772273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1"/>
            <p:cNvSpPr/>
            <p:nvPr/>
          </p:nvSpPr>
          <p:spPr>
            <a:xfrm>
              <a:off x="5419151" y="3486639"/>
              <a:ext cx="63202" cy="63202"/>
            </a:xfrm>
            <a:prstGeom prst="ellipse">
              <a:avLst/>
            </a:prstGeom>
            <a:solidFill>
              <a:srgbClr val="305ABF">
                <a:alpha val="30196"/>
              </a:srgbClr>
            </a:solidFill>
            <a:ln w="9000" cap="rnd">
              <a:solidFill>
                <a:srgbClr val="305ABF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2"/>
            <p:cNvSpPr/>
            <p:nvPr/>
          </p:nvSpPr>
          <p:spPr>
            <a:xfrm>
              <a:off x="5077057" y="4530191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3"/>
            <p:cNvSpPr/>
            <p:nvPr/>
          </p:nvSpPr>
          <p:spPr>
            <a:xfrm>
              <a:off x="4161781" y="3855035"/>
              <a:ext cx="63202" cy="63202"/>
            </a:xfrm>
            <a:prstGeom prst="ellipse">
              <a:avLst/>
            </a:prstGeom>
            <a:solidFill>
              <a:srgbClr val="305ABF">
                <a:alpha val="30196"/>
              </a:srgbClr>
            </a:solidFill>
            <a:ln w="9000" cap="rnd">
              <a:solidFill>
                <a:srgbClr val="305ABF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4"/>
            <p:cNvSpPr/>
            <p:nvPr/>
          </p:nvSpPr>
          <p:spPr>
            <a:xfrm>
              <a:off x="4225257" y="3398050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5"/>
            <p:cNvSpPr/>
            <p:nvPr/>
          </p:nvSpPr>
          <p:spPr>
            <a:xfrm>
              <a:off x="3526326" y="4391553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6"/>
            <p:cNvSpPr/>
            <p:nvPr/>
          </p:nvSpPr>
          <p:spPr>
            <a:xfrm>
              <a:off x="5941466" y="4775616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7"/>
            <p:cNvSpPr/>
            <p:nvPr/>
          </p:nvSpPr>
          <p:spPr>
            <a:xfrm>
              <a:off x="4135028" y="4701234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8"/>
            <p:cNvSpPr/>
            <p:nvPr/>
          </p:nvSpPr>
          <p:spPr>
            <a:xfrm>
              <a:off x="5252776" y="4936307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9"/>
            <p:cNvSpPr/>
            <p:nvPr/>
          </p:nvSpPr>
          <p:spPr>
            <a:xfrm>
              <a:off x="4699355" y="4380122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0"/>
            <p:cNvSpPr/>
            <p:nvPr/>
          </p:nvSpPr>
          <p:spPr>
            <a:xfrm>
              <a:off x="5887068" y="2474038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1"/>
            <p:cNvSpPr/>
            <p:nvPr/>
          </p:nvSpPr>
          <p:spPr>
            <a:xfrm>
              <a:off x="4235149" y="3046781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2"/>
            <p:cNvSpPr/>
            <p:nvPr/>
          </p:nvSpPr>
          <p:spPr>
            <a:xfrm>
              <a:off x="5639135" y="4164597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3"/>
            <p:cNvSpPr/>
            <p:nvPr/>
          </p:nvSpPr>
          <p:spPr>
            <a:xfrm>
              <a:off x="4037333" y="3928603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4"/>
            <p:cNvSpPr/>
            <p:nvPr/>
          </p:nvSpPr>
          <p:spPr>
            <a:xfrm>
              <a:off x="6514004" y="4009671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5"/>
            <p:cNvSpPr/>
            <p:nvPr/>
          </p:nvSpPr>
          <p:spPr>
            <a:xfrm>
              <a:off x="3469707" y="3834190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6"/>
            <p:cNvSpPr/>
            <p:nvPr/>
          </p:nvSpPr>
          <p:spPr>
            <a:xfrm>
              <a:off x="4947885" y="3440205"/>
              <a:ext cx="63202" cy="63202"/>
            </a:xfrm>
            <a:prstGeom prst="ellipse">
              <a:avLst/>
            </a:prstGeom>
            <a:solidFill>
              <a:srgbClr val="30BFA7">
                <a:alpha val="30196"/>
              </a:srgbClr>
            </a:solidFill>
            <a:ln w="9000" cap="rnd">
              <a:solidFill>
                <a:srgbClr val="30BFA7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7"/>
            <p:cNvSpPr/>
            <p:nvPr/>
          </p:nvSpPr>
          <p:spPr>
            <a:xfrm>
              <a:off x="4753791" y="4850930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8"/>
            <p:cNvSpPr/>
            <p:nvPr/>
          </p:nvSpPr>
          <p:spPr>
            <a:xfrm>
              <a:off x="4699200" y="5206416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9"/>
            <p:cNvSpPr/>
            <p:nvPr/>
          </p:nvSpPr>
          <p:spPr>
            <a:xfrm>
              <a:off x="3005541" y="4354634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0"/>
            <p:cNvSpPr/>
            <p:nvPr/>
          </p:nvSpPr>
          <p:spPr>
            <a:xfrm>
              <a:off x="4745681" y="4300528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1"/>
            <p:cNvSpPr/>
            <p:nvPr/>
          </p:nvSpPr>
          <p:spPr>
            <a:xfrm>
              <a:off x="5845166" y="4133303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2"/>
            <p:cNvSpPr/>
            <p:nvPr/>
          </p:nvSpPr>
          <p:spPr>
            <a:xfrm>
              <a:off x="4793598" y="3430585"/>
              <a:ext cx="63202" cy="63202"/>
            </a:xfrm>
            <a:prstGeom prst="ellipse">
              <a:avLst/>
            </a:prstGeom>
            <a:solidFill>
              <a:srgbClr val="BF7D30">
                <a:alpha val="30196"/>
              </a:srgbClr>
            </a:solidFill>
            <a:ln w="9000" cap="rnd">
              <a:solidFill>
                <a:srgbClr val="BF7D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3"/>
            <p:cNvSpPr/>
            <p:nvPr/>
          </p:nvSpPr>
          <p:spPr>
            <a:xfrm>
              <a:off x="5430371" y="4918460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4"/>
            <p:cNvSpPr/>
            <p:nvPr/>
          </p:nvSpPr>
          <p:spPr>
            <a:xfrm>
              <a:off x="5116233" y="4760992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5"/>
            <p:cNvSpPr/>
            <p:nvPr/>
          </p:nvSpPr>
          <p:spPr>
            <a:xfrm>
              <a:off x="3991004" y="4647011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6"/>
            <p:cNvSpPr/>
            <p:nvPr/>
          </p:nvSpPr>
          <p:spPr>
            <a:xfrm>
              <a:off x="3784963" y="3345009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7"/>
            <p:cNvSpPr/>
            <p:nvPr/>
          </p:nvSpPr>
          <p:spPr>
            <a:xfrm>
              <a:off x="3258459" y="4134925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8"/>
            <p:cNvSpPr/>
            <p:nvPr/>
          </p:nvSpPr>
          <p:spPr>
            <a:xfrm>
              <a:off x="4721956" y="4317361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9"/>
            <p:cNvSpPr/>
            <p:nvPr/>
          </p:nvSpPr>
          <p:spPr>
            <a:xfrm>
              <a:off x="6165041" y="3943591"/>
              <a:ext cx="63202" cy="63202"/>
            </a:xfrm>
            <a:prstGeom prst="ellipse">
              <a:avLst/>
            </a:prstGeom>
            <a:solidFill>
              <a:srgbClr val="30BFA7">
                <a:alpha val="30196"/>
              </a:srgbClr>
            </a:solidFill>
            <a:ln w="9000" cap="rnd">
              <a:solidFill>
                <a:srgbClr val="30BFA7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tx50"/>
            <p:cNvSpPr/>
            <p:nvPr/>
          </p:nvSpPr>
          <p:spPr>
            <a:xfrm>
              <a:off x="5456887" y="3403298"/>
              <a:ext cx="200745" cy="668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ARG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912881" y="4609988"/>
              <a:ext cx="185659" cy="6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AUT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197353" y="3775005"/>
              <a:ext cx="195716" cy="64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BRA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053744" y="3475593"/>
              <a:ext cx="195716" cy="668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CHN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569553" y="4307158"/>
              <a:ext cx="180675" cy="668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CZE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770572" y="4858058"/>
              <a:ext cx="195716" cy="64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DNK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197268" y="4780952"/>
              <a:ext cx="145519" cy="64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FIN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086325" y="5026501"/>
              <a:ext cx="185659" cy="64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FRA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554641" y="4464228"/>
              <a:ext cx="190732" cy="6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DEU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946854" y="2393381"/>
              <a:ext cx="155576" cy="64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IND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083566" y="3129323"/>
              <a:ext cx="155576" cy="64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IDN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494086" y="4247903"/>
              <a:ext cx="145519" cy="64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IRL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95735" y="4007310"/>
              <a:ext cx="145519" cy="64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ITA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6555778" y="4085746"/>
              <a:ext cx="175734" cy="6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JPN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9017" y="3896454"/>
              <a:ext cx="195760" cy="66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MYS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024971" y="3505364"/>
              <a:ext cx="195760" cy="64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708634" y="4770700"/>
              <a:ext cx="185659" cy="64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NLD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525403" y="5282299"/>
              <a:ext cx="200745" cy="668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NOR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838611" y="4433516"/>
              <a:ext cx="190732" cy="66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RUS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780990" y="4202874"/>
              <a:ext cx="190732" cy="66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SAU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884626" y="4051513"/>
              <a:ext cx="190776" cy="66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SGP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600632" y="3352322"/>
              <a:ext cx="175602" cy="64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ZAF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65112" y="4837149"/>
              <a:ext cx="205773" cy="66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SWE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004678" y="4863458"/>
              <a:ext cx="190732" cy="668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CHE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849608" y="4567450"/>
              <a:ext cx="140446" cy="64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TW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623203" y="3425650"/>
              <a:ext cx="185659" cy="64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THA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335962" y="4062450"/>
              <a:ext cx="185659" cy="65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TUR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486098" y="4298623"/>
              <a:ext cx="200745" cy="668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GBR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196450" y="3862221"/>
              <a:ext cx="190732" cy="66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100213" y="5415060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137430" y="411737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137430" y="281969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83" name="pl82"/>
            <p:cNvSpPr/>
            <p:nvPr/>
          </p:nvSpPr>
          <p:spPr>
            <a:xfrm>
              <a:off x="2320627" y="54567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3"/>
            <p:cNvSpPr/>
            <p:nvPr/>
          </p:nvSpPr>
          <p:spPr>
            <a:xfrm>
              <a:off x="2320627" y="41590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4"/>
            <p:cNvSpPr/>
            <p:nvPr/>
          </p:nvSpPr>
          <p:spPr>
            <a:xfrm>
              <a:off x="2320627" y="28613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5"/>
            <p:cNvSpPr/>
            <p:nvPr/>
          </p:nvSpPr>
          <p:spPr>
            <a:xfrm>
              <a:off x="3474590" y="56967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6"/>
            <p:cNvSpPr/>
            <p:nvPr/>
          </p:nvSpPr>
          <p:spPr>
            <a:xfrm>
              <a:off x="4772273" y="56967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7"/>
            <p:cNvSpPr/>
            <p:nvPr/>
          </p:nvSpPr>
          <p:spPr>
            <a:xfrm>
              <a:off x="6069956" y="56967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tx88"/>
            <p:cNvSpPr/>
            <p:nvPr/>
          </p:nvSpPr>
          <p:spPr>
            <a:xfrm>
              <a:off x="3378301" y="5757700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694592" y="5757700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5992275" y="5757700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709239" y="5869943"/>
              <a:ext cx="761051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470290" y="5899002"/>
              <a:ext cx="77694" cy="1004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547985" y="5985427"/>
              <a:ext cx="77626" cy="13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625611" y="599941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660536" y="599941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695461" y="5912099"/>
              <a:ext cx="83833" cy="873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811620" y="5967215"/>
              <a:ext cx="76671" cy="321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920617" y="5897228"/>
              <a:ext cx="349591" cy="102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3.407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270208" y="5985427"/>
              <a:ext cx="38813" cy="13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9021" y="599941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43946" y="599941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378871" y="5912099"/>
              <a:ext cx="83833" cy="873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495030" y="5967215"/>
              <a:ext cx="76671" cy="321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604026" y="5897296"/>
              <a:ext cx="155388" cy="102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759415" y="5894022"/>
              <a:ext cx="124215" cy="1053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1562997" y="4437646"/>
              <a:ext cx="761051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1919204" y="4032802"/>
              <a:ext cx="77694" cy="1004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1962451" y="3998355"/>
              <a:ext cx="77626" cy="13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5400000">
              <a:off x="1990794" y="394907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1" name="tx110"/>
            <p:cNvSpPr/>
            <p:nvPr/>
          </p:nvSpPr>
          <p:spPr>
            <a:xfrm rot="-5400000">
              <a:off x="1990794" y="3914146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1922683" y="3811110"/>
              <a:ext cx="83833" cy="873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1953822" y="3726090"/>
              <a:ext cx="76671" cy="321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1782403" y="3445675"/>
              <a:ext cx="349591" cy="102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1.702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1981858" y="3295538"/>
              <a:ext cx="38813" cy="13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16" name="tx115"/>
            <p:cNvSpPr/>
            <p:nvPr/>
          </p:nvSpPr>
          <p:spPr>
            <a:xfrm rot="-5400000">
              <a:off x="1990794" y="326566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7" name="tx116"/>
            <p:cNvSpPr/>
            <p:nvPr/>
          </p:nvSpPr>
          <p:spPr>
            <a:xfrm rot="-5400000">
              <a:off x="1990794" y="3230736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1922683" y="3127700"/>
              <a:ext cx="83833" cy="873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1953822" y="3042681"/>
              <a:ext cx="76671" cy="321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1880357" y="2860219"/>
              <a:ext cx="155388" cy="1004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1893454" y="2717927"/>
              <a:ext cx="124215" cy="1053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355422" y="1634427"/>
              <a:ext cx="2469006" cy="1553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Smartphones Row Factor Scores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BOOTSTRAP</a:t>
            </a:r>
            <a:endParaRPr dirty="0"/>
          </a:p>
        </p:txBody>
      </p:sp>
      <p:grpSp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1836962" y="1600200"/>
              <a:ext cx="547007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2355422" y="1894657"/>
              <a:ext cx="4882026" cy="3802103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2355422" y="4807911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2355422" y="3510228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2355422" y="2212545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2825749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4123432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5421114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6718797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2355422" y="5456752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2355422" y="4159069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2355422" y="2861386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3474590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4772273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6069956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2355422" y="4159069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4772273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1"/>
            <p:cNvSpPr/>
            <p:nvPr/>
          </p:nvSpPr>
          <p:spPr>
            <a:xfrm>
              <a:off x="3849458" y="3359805"/>
              <a:ext cx="1495906" cy="862246"/>
            </a:xfrm>
            <a:custGeom>
              <a:avLst/>
              <a:gdLst/>
              <a:ahLst/>
              <a:cxnLst/>
              <a:rect l="0" t="0" r="0" b="0"/>
              <a:pathLst>
                <a:path w="1495906" h="862246">
                  <a:moveTo>
                    <a:pt x="1495906" y="349121"/>
                  </a:moveTo>
                  <a:lnTo>
                    <a:pt x="1490231" y="297705"/>
                  </a:lnTo>
                  <a:lnTo>
                    <a:pt x="1473294" y="248314"/>
                  </a:lnTo>
                  <a:lnTo>
                    <a:pt x="1445350" y="201695"/>
                  </a:lnTo>
                  <a:lnTo>
                    <a:pt x="1406824" y="158555"/>
                  </a:lnTo>
                  <a:lnTo>
                    <a:pt x="1358299" y="119549"/>
                  </a:lnTo>
                  <a:lnTo>
                    <a:pt x="1300511" y="85267"/>
                  </a:lnTo>
                  <a:lnTo>
                    <a:pt x="1234337" y="56229"/>
                  </a:lnTo>
                  <a:lnTo>
                    <a:pt x="1160778" y="32875"/>
                  </a:lnTo>
                  <a:lnTo>
                    <a:pt x="1080950" y="15560"/>
                  </a:lnTo>
                  <a:lnTo>
                    <a:pt x="996064" y="4546"/>
                  </a:lnTo>
                  <a:lnTo>
                    <a:pt x="907406" y="0"/>
                  </a:lnTo>
                  <a:lnTo>
                    <a:pt x="816321" y="1990"/>
                  </a:lnTo>
                  <a:lnTo>
                    <a:pt x="724188" y="10487"/>
                  </a:lnTo>
                  <a:lnTo>
                    <a:pt x="632404" y="25361"/>
                  </a:lnTo>
                  <a:lnTo>
                    <a:pt x="542361" y="46388"/>
                  </a:lnTo>
                  <a:lnTo>
                    <a:pt x="455424" y="73249"/>
                  </a:lnTo>
                  <a:lnTo>
                    <a:pt x="372911" y="105535"/>
                  </a:lnTo>
                  <a:lnTo>
                    <a:pt x="296072" y="142759"/>
                  </a:lnTo>
                  <a:lnTo>
                    <a:pt x="226073" y="184355"/>
                  </a:lnTo>
                  <a:lnTo>
                    <a:pt x="163974" y="229694"/>
                  </a:lnTo>
                  <a:lnTo>
                    <a:pt x="110716" y="278087"/>
                  </a:lnTo>
                  <a:lnTo>
                    <a:pt x="67108" y="328802"/>
                  </a:lnTo>
                  <a:lnTo>
                    <a:pt x="33810" y="381068"/>
                  </a:lnTo>
                  <a:lnTo>
                    <a:pt x="11327" y="434095"/>
                  </a:lnTo>
                  <a:lnTo>
                    <a:pt x="0" y="487079"/>
                  </a:lnTo>
                  <a:lnTo>
                    <a:pt x="0" y="539215"/>
                  </a:lnTo>
                  <a:lnTo>
                    <a:pt x="11327" y="589714"/>
                  </a:lnTo>
                  <a:lnTo>
                    <a:pt x="33810" y="637811"/>
                  </a:lnTo>
                  <a:lnTo>
                    <a:pt x="67108" y="682775"/>
                  </a:lnTo>
                  <a:lnTo>
                    <a:pt x="110716" y="723927"/>
                  </a:lnTo>
                  <a:lnTo>
                    <a:pt x="163974" y="760641"/>
                  </a:lnTo>
                  <a:lnTo>
                    <a:pt x="226073" y="792361"/>
                  </a:lnTo>
                  <a:lnTo>
                    <a:pt x="296072" y="818606"/>
                  </a:lnTo>
                  <a:lnTo>
                    <a:pt x="372911" y="838979"/>
                  </a:lnTo>
                  <a:lnTo>
                    <a:pt x="455424" y="853171"/>
                  </a:lnTo>
                  <a:lnTo>
                    <a:pt x="542361" y="860966"/>
                  </a:lnTo>
                  <a:lnTo>
                    <a:pt x="632404" y="862246"/>
                  </a:lnTo>
                  <a:lnTo>
                    <a:pt x="724188" y="856993"/>
                  </a:lnTo>
                  <a:lnTo>
                    <a:pt x="816321" y="845285"/>
                  </a:lnTo>
                  <a:lnTo>
                    <a:pt x="907406" y="827300"/>
                  </a:lnTo>
                  <a:lnTo>
                    <a:pt x="996064" y="803311"/>
                  </a:lnTo>
                  <a:lnTo>
                    <a:pt x="1080950" y="773681"/>
                  </a:lnTo>
                  <a:lnTo>
                    <a:pt x="1160778" y="738860"/>
                  </a:lnTo>
                  <a:lnTo>
                    <a:pt x="1234337" y="699375"/>
                  </a:lnTo>
                  <a:lnTo>
                    <a:pt x="1300511" y="655825"/>
                  </a:lnTo>
                  <a:lnTo>
                    <a:pt x="1358299" y="608870"/>
                  </a:lnTo>
                  <a:lnTo>
                    <a:pt x="1406824" y="559222"/>
                  </a:lnTo>
                  <a:lnTo>
                    <a:pt x="1445350" y="507633"/>
                  </a:lnTo>
                  <a:lnTo>
                    <a:pt x="1473294" y="454886"/>
                  </a:lnTo>
                  <a:lnTo>
                    <a:pt x="1490231" y="401781"/>
                  </a:lnTo>
                  <a:close/>
                </a:path>
              </a:pathLst>
            </a:custGeom>
            <a:solidFill>
              <a:srgbClr val="BF7D30">
                <a:alpha val="30196"/>
              </a:srgbClr>
            </a:solidFill>
            <a:ln w="27101" cap="rnd">
              <a:solidFill>
                <a:srgbClr val="BF7D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2"/>
            <p:cNvSpPr/>
            <p:nvPr/>
          </p:nvSpPr>
          <p:spPr>
            <a:xfrm>
              <a:off x="4331782" y="4393080"/>
              <a:ext cx="866360" cy="411898"/>
            </a:xfrm>
            <a:custGeom>
              <a:avLst/>
              <a:gdLst/>
              <a:ahLst/>
              <a:cxnLst/>
              <a:rect l="0" t="0" r="0" b="0"/>
              <a:pathLst>
                <a:path w="866360" h="411898">
                  <a:moveTo>
                    <a:pt x="866360" y="301131"/>
                  </a:moveTo>
                  <a:lnTo>
                    <a:pt x="863073" y="277954"/>
                  </a:lnTo>
                  <a:lnTo>
                    <a:pt x="853264" y="253685"/>
                  </a:lnTo>
                  <a:lnTo>
                    <a:pt x="837080" y="228691"/>
                  </a:lnTo>
                  <a:lnTo>
                    <a:pt x="814768" y="203352"/>
                  </a:lnTo>
                  <a:lnTo>
                    <a:pt x="786664" y="178050"/>
                  </a:lnTo>
                  <a:lnTo>
                    <a:pt x="753196" y="153170"/>
                  </a:lnTo>
                  <a:lnTo>
                    <a:pt x="714871" y="129089"/>
                  </a:lnTo>
                  <a:lnTo>
                    <a:pt x="672269" y="106172"/>
                  </a:lnTo>
                  <a:lnTo>
                    <a:pt x="626037" y="84766"/>
                  </a:lnTo>
                  <a:lnTo>
                    <a:pt x="576875" y="65196"/>
                  </a:lnTo>
                  <a:lnTo>
                    <a:pt x="525528" y="47759"/>
                  </a:lnTo>
                  <a:lnTo>
                    <a:pt x="472775" y="32718"/>
                  </a:lnTo>
                  <a:lnTo>
                    <a:pt x="419416" y="20303"/>
                  </a:lnTo>
                  <a:lnTo>
                    <a:pt x="366259" y="10700"/>
                  </a:lnTo>
                  <a:lnTo>
                    <a:pt x="314111" y="4056"/>
                  </a:lnTo>
                  <a:lnTo>
                    <a:pt x="263761" y="471"/>
                  </a:lnTo>
                  <a:lnTo>
                    <a:pt x="215973" y="0"/>
                  </a:lnTo>
                  <a:lnTo>
                    <a:pt x="171471" y="2649"/>
                  </a:lnTo>
                  <a:lnTo>
                    <a:pt x="130931" y="8379"/>
                  </a:lnTo>
                  <a:lnTo>
                    <a:pt x="94966" y="17103"/>
                  </a:lnTo>
                  <a:lnTo>
                    <a:pt x="64122" y="28689"/>
                  </a:lnTo>
                  <a:lnTo>
                    <a:pt x="38866" y="42960"/>
                  </a:lnTo>
                  <a:lnTo>
                    <a:pt x="19581" y="59701"/>
                  </a:lnTo>
                  <a:lnTo>
                    <a:pt x="6560" y="78658"/>
                  </a:lnTo>
                  <a:lnTo>
                    <a:pt x="0" y="99543"/>
                  </a:lnTo>
                  <a:lnTo>
                    <a:pt x="0" y="122040"/>
                  </a:lnTo>
                  <a:lnTo>
                    <a:pt x="6560" y="145808"/>
                  </a:lnTo>
                  <a:lnTo>
                    <a:pt x="19581" y="170486"/>
                  </a:lnTo>
                  <a:lnTo>
                    <a:pt x="38866" y="195701"/>
                  </a:lnTo>
                  <a:lnTo>
                    <a:pt x="64122" y="221070"/>
                  </a:lnTo>
                  <a:lnTo>
                    <a:pt x="94966" y="246208"/>
                  </a:lnTo>
                  <a:lnTo>
                    <a:pt x="130931" y="270735"/>
                  </a:lnTo>
                  <a:lnTo>
                    <a:pt x="171471" y="294279"/>
                  </a:lnTo>
                  <a:lnTo>
                    <a:pt x="215973" y="316483"/>
                  </a:lnTo>
                  <a:lnTo>
                    <a:pt x="263761" y="337009"/>
                  </a:lnTo>
                  <a:lnTo>
                    <a:pt x="314111" y="355548"/>
                  </a:lnTo>
                  <a:lnTo>
                    <a:pt x="366259" y="371818"/>
                  </a:lnTo>
                  <a:lnTo>
                    <a:pt x="419416" y="385572"/>
                  </a:lnTo>
                  <a:lnTo>
                    <a:pt x="472775" y="396603"/>
                  </a:lnTo>
                  <a:lnTo>
                    <a:pt x="525528" y="404741"/>
                  </a:lnTo>
                  <a:lnTo>
                    <a:pt x="576875" y="409866"/>
                  </a:lnTo>
                  <a:lnTo>
                    <a:pt x="626037" y="411898"/>
                  </a:lnTo>
                  <a:lnTo>
                    <a:pt x="672269" y="410806"/>
                  </a:lnTo>
                  <a:lnTo>
                    <a:pt x="714871" y="406608"/>
                  </a:lnTo>
                  <a:lnTo>
                    <a:pt x="753196" y="399368"/>
                  </a:lnTo>
                  <a:lnTo>
                    <a:pt x="786664" y="389193"/>
                  </a:lnTo>
                  <a:lnTo>
                    <a:pt x="814768" y="376240"/>
                  </a:lnTo>
                  <a:lnTo>
                    <a:pt x="837080" y="360705"/>
                  </a:lnTo>
                  <a:lnTo>
                    <a:pt x="853264" y="342822"/>
                  </a:lnTo>
                  <a:lnTo>
                    <a:pt x="863073" y="322863"/>
                  </a:lnTo>
                  <a:close/>
                </a:path>
              </a:pathLst>
            </a:custGeom>
            <a:solidFill>
              <a:srgbClr val="BF7D30">
                <a:alpha val="30196"/>
              </a:srgbClr>
            </a:solidFill>
            <a:ln w="27101" cap="rnd">
              <a:solidFill>
                <a:srgbClr val="BF7D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3"/>
            <p:cNvSpPr/>
            <p:nvPr/>
          </p:nvSpPr>
          <p:spPr>
            <a:xfrm>
              <a:off x="4773391" y="3386571"/>
              <a:ext cx="1625677" cy="672339"/>
            </a:xfrm>
            <a:custGeom>
              <a:avLst/>
              <a:gdLst/>
              <a:ahLst/>
              <a:cxnLst/>
              <a:rect l="0" t="0" r="0" b="0"/>
              <a:pathLst>
                <a:path w="1625677" h="672339">
                  <a:moveTo>
                    <a:pt x="1625677" y="672339"/>
                  </a:moveTo>
                  <a:lnTo>
                    <a:pt x="1619510" y="669789"/>
                  </a:lnTo>
                  <a:lnTo>
                    <a:pt x="1601104" y="662176"/>
                  </a:lnTo>
                  <a:lnTo>
                    <a:pt x="1570736" y="649617"/>
                  </a:lnTo>
                  <a:lnTo>
                    <a:pt x="1528867" y="632301"/>
                  </a:lnTo>
                  <a:lnTo>
                    <a:pt x="1476133" y="610491"/>
                  </a:lnTo>
                  <a:lnTo>
                    <a:pt x="1413332" y="584519"/>
                  </a:lnTo>
                  <a:lnTo>
                    <a:pt x="1341416" y="554776"/>
                  </a:lnTo>
                  <a:lnTo>
                    <a:pt x="1261477" y="521715"/>
                  </a:lnTo>
                  <a:lnTo>
                    <a:pt x="1174724" y="485836"/>
                  </a:lnTo>
                  <a:lnTo>
                    <a:pt x="1082474" y="447684"/>
                  </a:lnTo>
                  <a:lnTo>
                    <a:pt x="986125" y="407836"/>
                  </a:lnTo>
                  <a:lnTo>
                    <a:pt x="887137" y="366897"/>
                  </a:lnTo>
                  <a:lnTo>
                    <a:pt x="787012" y="325488"/>
                  </a:lnTo>
                  <a:lnTo>
                    <a:pt x="687266" y="284236"/>
                  </a:lnTo>
                  <a:lnTo>
                    <a:pt x="589412" y="243766"/>
                  </a:lnTo>
                  <a:lnTo>
                    <a:pt x="494933" y="204692"/>
                  </a:lnTo>
                  <a:lnTo>
                    <a:pt x="405262" y="167606"/>
                  </a:lnTo>
                  <a:lnTo>
                    <a:pt x="321757" y="133070"/>
                  </a:lnTo>
                  <a:lnTo>
                    <a:pt x="245685" y="101609"/>
                  </a:lnTo>
                  <a:lnTo>
                    <a:pt x="178199" y="73698"/>
                  </a:lnTo>
                  <a:lnTo>
                    <a:pt x="120321" y="49762"/>
                  </a:lnTo>
                  <a:lnTo>
                    <a:pt x="72930" y="30162"/>
                  </a:lnTo>
                  <a:lnTo>
                    <a:pt x="36743" y="15196"/>
                  </a:lnTo>
                  <a:lnTo>
                    <a:pt x="12310" y="5091"/>
                  </a:lnTo>
                  <a:lnTo>
                    <a:pt x="0" y="0"/>
                  </a:lnTo>
                  <a:lnTo>
                    <a:pt x="12310" y="5091"/>
                  </a:lnTo>
                  <a:lnTo>
                    <a:pt x="36743" y="15196"/>
                  </a:lnTo>
                  <a:lnTo>
                    <a:pt x="72930" y="30162"/>
                  </a:lnTo>
                  <a:lnTo>
                    <a:pt x="120321" y="49762"/>
                  </a:lnTo>
                  <a:lnTo>
                    <a:pt x="178199" y="73698"/>
                  </a:lnTo>
                  <a:lnTo>
                    <a:pt x="245685" y="101609"/>
                  </a:lnTo>
                  <a:lnTo>
                    <a:pt x="321757" y="133070"/>
                  </a:lnTo>
                  <a:lnTo>
                    <a:pt x="405262" y="167606"/>
                  </a:lnTo>
                  <a:lnTo>
                    <a:pt x="494933" y="204692"/>
                  </a:lnTo>
                  <a:lnTo>
                    <a:pt x="589412" y="243766"/>
                  </a:lnTo>
                  <a:lnTo>
                    <a:pt x="687266" y="284236"/>
                  </a:lnTo>
                  <a:lnTo>
                    <a:pt x="787012" y="325488"/>
                  </a:lnTo>
                  <a:lnTo>
                    <a:pt x="887137" y="366898"/>
                  </a:lnTo>
                  <a:lnTo>
                    <a:pt x="986125" y="407836"/>
                  </a:lnTo>
                  <a:lnTo>
                    <a:pt x="1082474" y="447684"/>
                  </a:lnTo>
                  <a:lnTo>
                    <a:pt x="1174724" y="485836"/>
                  </a:lnTo>
                  <a:lnTo>
                    <a:pt x="1261477" y="521715"/>
                  </a:lnTo>
                  <a:lnTo>
                    <a:pt x="1341416" y="554776"/>
                  </a:lnTo>
                  <a:lnTo>
                    <a:pt x="1413332" y="584519"/>
                  </a:lnTo>
                  <a:lnTo>
                    <a:pt x="1476133" y="610491"/>
                  </a:lnTo>
                  <a:lnTo>
                    <a:pt x="1528867" y="632301"/>
                  </a:lnTo>
                  <a:lnTo>
                    <a:pt x="1570736" y="649617"/>
                  </a:lnTo>
                  <a:lnTo>
                    <a:pt x="1601104" y="662176"/>
                  </a:lnTo>
                  <a:lnTo>
                    <a:pt x="1619510" y="669789"/>
                  </a:lnTo>
                  <a:close/>
                </a:path>
              </a:pathLst>
            </a:custGeom>
            <a:solidFill>
              <a:srgbClr val="BF7D30">
                <a:alpha val="30196"/>
              </a:srgbClr>
            </a:solidFill>
            <a:ln w="27101" cap="rnd">
              <a:solidFill>
                <a:srgbClr val="BF7D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4"/>
            <p:cNvSpPr/>
            <p:nvPr/>
          </p:nvSpPr>
          <p:spPr>
            <a:xfrm>
              <a:off x="5419151" y="3486639"/>
              <a:ext cx="63202" cy="63202"/>
            </a:xfrm>
            <a:prstGeom prst="ellipse">
              <a:avLst/>
            </a:prstGeom>
            <a:solidFill>
              <a:srgbClr val="305ABF">
                <a:alpha val="30196"/>
              </a:srgbClr>
            </a:solidFill>
            <a:ln w="9000" cap="rnd">
              <a:solidFill>
                <a:srgbClr val="305ABF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5"/>
            <p:cNvSpPr/>
            <p:nvPr/>
          </p:nvSpPr>
          <p:spPr>
            <a:xfrm>
              <a:off x="5077057" y="4530191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6"/>
            <p:cNvSpPr/>
            <p:nvPr/>
          </p:nvSpPr>
          <p:spPr>
            <a:xfrm>
              <a:off x="4161781" y="3855035"/>
              <a:ext cx="63202" cy="63202"/>
            </a:xfrm>
            <a:prstGeom prst="ellipse">
              <a:avLst/>
            </a:prstGeom>
            <a:solidFill>
              <a:srgbClr val="305ABF">
                <a:alpha val="30196"/>
              </a:srgbClr>
            </a:solidFill>
            <a:ln w="9000" cap="rnd">
              <a:solidFill>
                <a:srgbClr val="305ABF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7"/>
            <p:cNvSpPr/>
            <p:nvPr/>
          </p:nvSpPr>
          <p:spPr>
            <a:xfrm>
              <a:off x="4225257" y="3398050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8"/>
            <p:cNvSpPr/>
            <p:nvPr/>
          </p:nvSpPr>
          <p:spPr>
            <a:xfrm>
              <a:off x="3526326" y="4391553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9"/>
            <p:cNvSpPr/>
            <p:nvPr/>
          </p:nvSpPr>
          <p:spPr>
            <a:xfrm>
              <a:off x="5941466" y="4775616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0"/>
            <p:cNvSpPr/>
            <p:nvPr/>
          </p:nvSpPr>
          <p:spPr>
            <a:xfrm>
              <a:off x="4135028" y="4701234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1"/>
            <p:cNvSpPr/>
            <p:nvPr/>
          </p:nvSpPr>
          <p:spPr>
            <a:xfrm>
              <a:off x="5252776" y="4936307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2"/>
            <p:cNvSpPr/>
            <p:nvPr/>
          </p:nvSpPr>
          <p:spPr>
            <a:xfrm>
              <a:off x="4699355" y="4380122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3"/>
            <p:cNvSpPr/>
            <p:nvPr/>
          </p:nvSpPr>
          <p:spPr>
            <a:xfrm>
              <a:off x="5887068" y="2474038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4"/>
            <p:cNvSpPr/>
            <p:nvPr/>
          </p:nvSpPr>
          <p:spPr>
            <a:xfrm>
              <a:off x="4235149" y="3046781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5"/>
            <p:cNvSpPr/>
            <p:nvPr/>
          </p:nvSpPr>
          <p:spPr>
            <a:xfrm>
              <a:off x="5639135" y="4164597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6"/>
            <p:cNvSpPr/>
            <p:nvPr/>
          </p:nvSpPr>
          <p:spPr>
            <a:xfrm>
              <a:off x="4037333" y="3928603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7"/>
            <p:cNvSpPr/>
            <p:nvPr/>
          </p:nvSpPr>
          <p:spPr>
            <a:xfrm>
              <a:off x="6514004" y="4009671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8"/>
            <p:cNvSpPr/>
            <p:nvPr/>
          </p:nvSpPr>
          <p:spPr>
            <a:xfrm>
              <a:off x="3469707" y="3834190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9"/>
            <p:cNvSpPr/>
            <p:nvPr/>
          </p:nvSpPr>
          <p:spPr>
            <a:xfrm>
              <a:off x="4947885" y="3440205"/>
              <a:ext cx="63202" cy="63202"/>
            </a:xfrm>
            <a:prstGeom prst="ellipse">
              <a:avLst/>
            </a:prstGeom>
            <a:solidFill>
              <a:srgbClr val="30BFA7">
                <a:alpha val="30196"/>
              </a:srgbClr>
            </a:solidFill>
            <a:ln w="9000" cap="rnd">
              <a:solidFill>
                <a:srgbClr val="30BFA7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0"/>
            <p:cNvSpPr/>
            <p:nvPr/>
          </p:nvSpPr>
          <p:spPr>
            <a:xfrm>
              <a:off x="4753791" y="4850930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1"/>
            <p:cNvSpPr/>
            <p:nvPr/>
          </p:nvSpPr>
          <p:spPr>
            <a:xfrm>
              <a:off x="4699200" y="5206416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2"/>
            <p:cNvSpPr/>
            <p:nvPr/>
          </p:nvSpPr>
          <p:spPr>
            <a:xfrm>
              <a:off x="3005541" y="4354634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3"/>
            <p:cNvSpPr/>
            <p:nvPr/>
          </p:nvSpPr>
          <p:spPr>
            <a:xfrm>
              <a:off x="4745681" y="4300528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4"/>
            <p:cNvSpPr/>
            <p:nvPr/>
          </p:nvSpPr>
          <p:spPr>
            <a:xfrm>
              <a:off x="5845166" y="4133303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5"/>
            <p:cNvSpPr/>
            <p:nvPr/>
          </p:nvSpPr>
          <p:spPr>
            <a:xfrm>
              <a:off x="4793598" y="3430585"/>
              <a:ext cx="63202" cy="63202"/>
            </a:xfrm>
            <a:prstGeom prst="ellipse">
              <a:avLst/>
            </a:prstGeom>
            <a:solidFill>
              <a:srgbClr val="BF7D30">
                <a:alpha val="30196"/>
              </a:srgbClr>
            </a:solidFill>
            <a:ln w="9000" cap="rnd">
              <a:solidFill>
                <a:srgbClr val="BF7D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6"/>
            <p:cNvSpPr/>
            <p:nvPr/>
          </p:nvSpPr>
          <p:spPr>
            <a:xfrm>
              <a:off x="5430371" y="4918460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7"/>
            <p:cNvSpPr/>
            <p:nvPr/>
          </p:nvSpPr>
          <p:spPr>
            <a:xfrm>
              <a:off x="5116233" y="4760992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8"/>
            <p:cNvSpPr/>
            <p:nvPr/>
          </p:nvSpPr>
          <p:spPr>
            <a:xfrm>
              <a:off x="3991004" y="4647011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9"/>
            <p:cNvSpPr/>
            <p:nvPr/>
          </p:nvSpPr>
          <p:spPr>
            <a:xfrm>
              <a:off x="3784963" y="3345009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0"/>
            <p:cNvSpPr/>
            <p:nvPr/>
          </p:nvSpPr>
          <p:spPr>
            <a:xfrm>
              <a:off x="3258459" y="4134925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1"/>
            <p:cNvSpPr/>
            <p:nvPr/>
          </p:nvSpPr>
          <p:spPr>
            <a:xfrm>
              <a:off x="4721956" y="4317361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2"/>
            <p:cNvSpPr/>
            <p:nvPr/>
          </p:nvSpPr>
          <p:spPr>
            <a:xfrm>
              <a:off x="6165041" y="3943591"/>
              <a:ext cx="63202" cy="63202"/>
            </a:xfrm>
            <a:prstGeom prst="ellipse">
              <a:avLst/>
            </a:prstGeom>
            <a:solidFill>
              <a:srgbClr val="30BFA7">
                <a:alpha val="30196"/>
              </a:srgbClr>
            </a:solidFill>
            <a:ln w="9000" cap="rnd">
              <a:solidFill>
                <a:srgbClr val="30BFA7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g53"/>
            <p:cNvSpPr/>
            <p:nvPr/>
          </p:nvSpPr>
          <p:spPr>
            <a:xfrm>
              <a:off x="4764390" y="339197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F7D30">
                <a:alpha val="8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g54"/>
            <p:cNvSpPr/>
            <p:nvPr/>
          </p:nvSpPr>
          <p:spPr>
            <a:xfrm>
              <a:off x="4541146" y="371570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F30AD">
                <a:alpha val="8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g55"/>
            <p:cNvSpPr/>
            <p:nvPr/>
          </p:nvSpPr>
          <p:spPr>
            <a:xfrm>
              <a:off x="4705684" y="453262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84BF30">
                <a:alpha val="8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g56"/>
            <p:cNvSpPr/>
            <p:nvPr/>
          </p:nvSpPr>
          <p:spPr>
            <a:xfrm>
              <a:off x="5527255" y="365328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30BFA7">
                <a:alpha val="8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g57"/>
            <p:cNvSpPr/>
            <p:nvPr/>
          </p:nvSpPr>
          <p:spPr>
            <a:xfrm>
              <a:off x="4761258" y="363222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305ABF">
                <a:alpha val="8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tx58"/>
            <p:cNvSpPr/>
            <p:nvPr/>
          </p:nvSpPr>
          <p:spPr>
            <a:xfrm>
              <a:off x="4558415" y="3331424"/>
              <a:ext cx="307271" cy="801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Africa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374751" y="3831869"/>
              <a:ext cx="228984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473030" y="4627580"/>
              <a:ext cx="373436" cy="98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320437" y="3767981"/>
              <a:ext cx="74697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North America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540679" y="3576442"/>
              <a:ext cx="765028" cy="802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South America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100213" y="5415060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2137430" y="411737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137430" y="281969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2320627" y="54567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7"/>
            <p:cNvSpPr/>
            <p:nvPr/>
          </p:nvSpPr>
          <p:spPr>
            <a:xfrm>
              <a:off x="2320627" y="41590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8"/>
            <p:cNvSpPr/>
            <p:nvPr/>
          </p:nvSpPr>
          <p:spPr>
            <a:xfrm>
              <a:off x="2320627" y="28613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9"/>
            <p:cNvSpPr/>
            <p:nvPr/>
          </p:nvSpPr>
          <p:spPr>
            <a:xfrm>
              <a:off x="3474590" y="56967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0"/>
            <p:cNvSpPr/>
            <p:nvPr/>
          </p:nvSpPr>
          <p:spPr>
            <a:xfrm>
              <a:off x="4772273" y="56967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1"/>
            <p:cNvSpPr/>
            <p:nvPr/>
          </p:nvSpPr>
          <p:spPr>
            <a:xfrm>
              <a:off x="6069956" y="56967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72"/>
            <p:cNvSpPr/>
            <p:nvPr/>
          </p:nvSpPr>
          <p:spPr>
            <a:xfrm>
              <a:off x="3378301" y="5757700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694592" y="5757700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992275" y="5757700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709239" y="5869943"/>
              <a:ext cx="761051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470290" y="5899002"/>
              <a:ext cx="77694" cy="1004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547985" y="5985427"/>
              <a:ext cx="77626" cy="13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625611" y="599941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660536" y="599941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695461" y="5912099"/>
              <a:ext cx="83833" cy="873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811620" y="5967215"/>
              <a:ext cx="76671" cy="321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920617" y="5897228"/>
              <a:ext cx="349591" cy="102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3.407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5270208" y="5985427"/>
              <a:ext cx="38813" cy="13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09021" y="599941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343946" y="599941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78871" y="5912099"/>
              <a:ext cx="83833" cy="873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495030" y="5967215"/>
              <a:ext cx="76671" cy="321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604026" y="5897296"/>
              <a:ext cx="155388" cy="102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759415" y="5894022"/>
              <a:ext cx="124215" cy="1053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91" name="tx90"/>
            <p:cNvSpPr/>
            <p:nvPr/>
          </p:nvSpPr>
          <p:spPr>
            <a:xfrm rot="-5400000">
              <a:off x="1562997" y="4437646"/>
              <a:ext cx="761051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1919204" y="4032802"/>
              <a:ext cx="77694" cy="1004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3" name="tx92"/>
            <p:cNvSpPr/>
            <p:nvPr/>
          </p:nvSpPr>
          <p:spPr>
            <a:xfrm rot="-5400000">
              <a:off x="1962451" y="3998355"/>
              <a:ext cx="77626" cy="13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94" name="tx93"/>
            <p:cNvSpPr/>
            <p:nvPr/>
          </p:nvSpPr>
          <p:spPr>
            <a:xfrm rot="-5400000">
              <a:off x="1990794" y="394907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5" name="tx94"/>
            <p:cNvSpPr/>
            <p:nvPr/>
          </p:nvSpPr>
          <p:spPr>
            <a:xfrm rot="-5400000">
              <a:off x="1990794" y="3914146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6" name="tx95"/>
            <p:cNvSpPr/>
            <p:nvPr/>
          </p:nvSpPr>
          <p:spPr>
            <a:xfrm rot="-5400000">
              <a:off x="1922683" y="3811110"/>
              <a:ext cx="83833" cy="873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97" name="tx96"/>
            <p:cNvSpPr/>
            <p:nvPr/>
          </p:nvSpPr>
          <p:spPr>
            <a:xfrm rot="-5400000">
              <a:off x="1953822" y="3726090"/>
              <a:ext cx="76671" cy="321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1782403" y="3445675"/>
              <a:ext cx="349591" cy="102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1.702</a:t>
              </a:r>
            </a:p>
          </p:txBody>
        </p:sp>
        <p:sp>
          <p:nvSpPr>
            <p:cNvPr id="99" name="tx98"/>
            <p:cNvSpPr/>
            <p:nvPr/>
          </p:nvSpPr>
          <p:spPr>
            <a:xfrm rot="-5400000">
              <a:off x="1981858" y="3295538"/>
              <a:ext cx="38813" cy="13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00" name="tx99"/>
            <p:cNvSpPr/>
            <p:nvPr/>
          </p:nvSpPr>
          <p:spPr>
            <a:xfrm rot="-5400000">
              <a:off x="1990794" y="326566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1" name="tx100"/>
            <p:cNvSpPr/>
            <p:nvPr/>
          </p:nvSpPr>
          <p:spPr>
            <a:xfrm rot="-5400000">
              <a:off x="1990794" y="3230736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1922683" y="3127700"/>
              <a:ext cx="83833" cy="873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1953822" y="3042681"/>
              <a:ext cx="76671" cy="321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4" name="tx103"/>
            <p:cNvSpPr/>
            <p:nvPr/>
          </p:nvSpPr>
          <p:spPr>
            <a:xfrm rot="-5400000">
              <a:off x="1880357" y="2860219"/>
              <a:ext cx="155388" cy="1004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 rot="-5400000">
              <a:off x="1893454" y="2717927"/>
              <a:ext cx="124215" cy="1053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355422" y="1634427"/>
              <a:ext cx="2469006" cy="1553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Smartphones Row Factor Scores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TOLERANCE </a:t>
            </a:r>
            <a:endParaRPr dirty="0"/>
          </a:p>
        </p:txBody>
      </p:sp>
      <p:grpSp>
        <p:nvGrpSpPr>
          <p:cNvPr id="3" name="grp1"/>
          <p:cNvGrpSpPr/>
          <p:nvPr/>
        </p:nvGrpSpPr>
        <p:grpSpPr>
          <a:xfrm>
            <a:off x="457200" y="162848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1836962" y="1600200"/>
              <a:ext cx="547007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2355422" y="1894657"/>
              <a:ext cx="4882026" cy="3802103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2355422" y="4807911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2355422" y="3510228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2355422" y="2212545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2825749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4123432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5421114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6718797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2355422" y="5456752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2355422" y="4159069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2355422" y="2861386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3474590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4772273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6069956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2355422" y="4159069"/>
              <a:ext cx="4882026" cy="0"/>
            </a:xfrm>
            <a:custGeom>
              <a:avLst/>
              <a:gdLst/>
              <a:ahLst/>
              <a:cxnLst/>
              <a:rect l="0" t="0" r="0" b="0"/>
              <a:pathLst>
                <a:path w="4882026">
                  <a:moveTo>
                    <a:pt x="0" y="0"/>
                  </a:moveTo>
                  <a:lnTo>
                    <a:pt x="4882026" y="0"/>
                  </a:lnTo>
                  <a:lnTo>
                    <a:pt x="4882026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4772273" y="1894657"/>
              <a:ext cx="0" cy="3802103"/>
            </a:xfrm>
            <a:custGeom>
              <a:avLst/>
              <a:gdLst/>
              <a:ahLst/>
              <a:cxnLst/>
              <a:rect l="0" t="0" r="0" b="0"/>
              <a:pathLst>
                <a:path h="3802103">
                  <a:moveTo>
                    <a:pt x="0" y="3802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1"/>
            <p:cNvSpPr/>
            <p:nvPr/>
          </p:nvSpPr>
          <p:spPr>
            <a:xfrm>
              <a:off x="5419151" y="3486639"/>
              <a:ext cx="63202" cy="63202"/>
            </a:xfrm>
            <a:prstGeom prst="ellipse">
              <a:avLst/>
            </a:prstGeom>
            <a:solidFill>
              <a:srgbClr val="305ABF">
                <a:alpha val="30196"/>
              </a:srgbClr>
            </a:solidFill>
            <a:ln w="9000" cap="rnd">
              <a:solidFill>
                <a:srgbClr val="305ABF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2"/>
            <p:cNvSpPr/>
            <p:nvPr/>
          </p:nvSpPr>
          <p:spPr>
            <a:xfrm>
              <a:off x="5077057" y="4530191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3"/>
            <p:cNvSpPr/>
            <p:nvPr/>
          </p:nvSpPr>
          <p:spPr>
            <a:xfrm>
              <a:off x="4161781" y="3855035"/>
              <a:ext cx="63202" cy="63202"/>
            </a:xfrm>
            <a:prstGeom prst="ellipse">
              <a:avLst/>
            </a:prstGeom>
            <a:solidFill>
              <a:srgbClr val="305ABF">
                <a:alpha val="30196"/>
              </a:srgbClr>
            </a:solidFill>
            <a:ln w="9000" cap="rnd">
              <a:solidFill>
                <a:srgbClr val="305ABF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4"/>
            <p:cNvSpPr/>
            <p:nvPr/>
          </p:nvSpPr>
          <p:spPr>
            <a:xfrm>
              <a:off x="4225257" y="3398050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5"/>
            <p:cNvSpPr/>
            <p:nvPr/>
          </p:nvSpPr>
          <p:spPr>
            <a:xfrm>
              <a:off x="3526326" y="4391553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6"/>
            <p:cNvSpPr/>
            <p:nvPr/>
          </p:nvSpPr>
          <p:spPr>
            <a:xfrm>
              <a:off x="5941466" y="4775616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7"/>
            <p:cNvSpPr/>
            <p:nvPr/>
          </p:nvSpPr>
          <p:spPr>
            <a:xfrm>
              <a:off x="4135028" y="4701234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8"/>
            <p:cNvSpPr/>
            <p:nvPr/>
          </p:nvSpPr>
          <p:spPr>
            <a:xfrm>
              <a:off x="5252776" y="4936307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9"/>
            <p:cNvSpPr/>
            <p:nvPr/>
          </p:nvSpPr>
          <p:spPr>
            <a:xfrm>
              <a:off x="4699355" y="4380122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0"/>
            <p:cNvSpPr/>
            <p:nvPr/>
          </p:nvSpPr>
          <p:spPr>
            <a:xfrm>
              <a:off x="5887068" y="2474038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1"/>
            <p:cNvSpPr/>
            <p:nvPr/>
          </p:nvSpPr>
          <p:spPr>
            <a:xfrm>
              <a:off x="4235149" y="3046781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2"/>
            <p:cNvSpPr/>
            <p:nvPr/>
          </p:nvSpPr>
          <p:spPr>
            <a:xfrm>
              <a:off x="5639135" y="4164597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3"/>
            <p:cNvSpPr/>
            <p:nvPr/>
          </p:nvSpPr>
          <p:spPr>
            <a:xfrm>
              <a:off x="4037333" y="3928603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4"/>
            <p:cNvSpPr/>
            <p:nvPr/>
          </p:nvSpPr>
          <p:spPr>
            <a:xfrm>
              <a:off x="6514004" y="4009671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5"/>
            <p:cNvSpPr/>
            <p:nvPr/>
          </p:nvSpPr>
          <p:spPr>
            <a:xfrm>
              <a:off x="3469707" y="3834190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6"/>
            <p:cNvSpPr/>
            <p:nvPr/>
          </p:nvSpPr>
          <p:spPr>
            <a:xfrm>
              <a:off x="4947885" y="3440205"/>
              <a:ext cx="63202" cy="63202"/>
            </a:xfrm>
            <a:prstGeom prst="ellipse">
              <a:avLst/>
            </a:prstGeom>
            <a:solidFill>
              <a:srgbClr val="30BFA7">
                <a:alpha val="30196"/>
              </a:srgbClr>
            </a:solidFill>
            <a:ln w="9000" cap="rnd">
              <a:solidFill>
                <a:srgbClr val="30BFA7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7"/>
            <p:cNvSpPr/>
            <p:nvPr/>
          </p:nvSpPr>
          <p:spPr>
            <a:xfrm>
              <a:off x="4753791" y="4850930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8"/>
            <p:cNvSpPr/>
            <p:nvPr/>
          </p:nvSpPr>
          <p:spPr>
            <a:xfrm>
              <a:off x="4699200" y="5206416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9"/>
            <p:cNvSpPr/>
            <p:nvPr/>
          </p:nvSpPr>
          <p:spPr>
            <a:xfrm>
              <a:off x="3005541" y="4354634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0"/>
            <p:cNvSpPr/>
            <p:nvPr/>
          </p:nvSpPr>
          <p:spPr>
            <a:xfrm>
              <a:off x="4745681" y="4300528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1"/>
            <p:cNvSpPr/>
            <p:nvPr/>
          </p:nvSpPr>
          <p:spPr>
            <a:xfrm>
              <a:off x="5845166" y="4133303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2"/>
            <p:cNvSpPr/>
            <p:nvPr/>
          </p:nvSpPr>
          <p:spPr>
            <a:xfrm>
              <a:off x="4793598" y="3430585"/>
              <a:ext cx="63202" cy="63202"/>
            </a:xfrm>
            <a:prstGeom prst="ellipse">
              <a:avLst/>
            </a:prstGeom>
            <a:solidFill>
              <a:srgbClr val="BF7D30">
                <a:alpha val="30196"/>
              </a:srgbClr>
            </a:solidFill>
            <a:ln w="9000" cap="rnd">
              <a:solidFill>
                <a:srgbClr val="BF7D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3"/>
            <p:cNvSpPr/>
            <p:nvPr/>
          </p:nvSpPr>
          <p:spPr>
            <a:xfrm>
              <a:off x="5430371" y="4918460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4"/>
            <p:cNvSpPr/>
            <p:nvPr/>
          </p:nvSpPr>
          <p:spPr>
            <a:xfrm>
              <a:off x="5116233" y="4760992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5"/>
            <p:cNvSpPr/>
            <p:nvPr/>
          </p:nvSpPr>
          <p:spPr>
            <a:xfrm>
              <a:off x="3991004" y="4647011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6"/>
            <p:cNvSpPr/>
            <p:nvPr/>
          </p:nvSpPr>
          <p:spPr>
            <a:xfrm>
              <a:off x="3784963" y="3345009"/>
              <a:ext cx="63202" cy="63202"/>
            </a:xfrm>
            <a:prstGeom prst="ellipse">
              <a:avLst/>
            </a:prstGeom>
            <a:solidFill>
              <a:srgbClr val="BF30AD">
                <a:alpha val="30196"/>
              </a:srgbClr>
            </a:solidFill>
            <a:ln w="9000" cap="rnd">
              <a:solidFill>
                <a:srgbClr val="BF30AD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7"/>
            <p:cNvSpPr/>
            <p:nvPr/>
          </p:nvSpPr>
          <p:spPr>
            <a:xfrm>
              <a:off x="3258459" y="4134925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8"/>
            <p:cNvSpPr/>
            <p:nvPr/>
          </p:nvSpPr>
          <p:spPr>
            <a:xfrm>
              <a:off x="4721956" y="4317361"/>
              <a:ext cx="63202" cy="63202"/>
            </a:xfrm>
            <a:prstGeom prst="ellipse">
              <a:avLst/>
            </a:prstGeom>
            <a:solidFill>
              <a:srgbClr val="84BF30">
                <a:alpha val="30196"/>
              </a:srgbClr>
            </a:solidFill>
            <a:ln w="9000" cap="rnd">
              <a:solidFill>
                <a:srgbClr val="84BF3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9"/>
            <p:cNvSpPr/>
            <p:nvPr/>
          </p:nvSpPr>
          <p:spPr>
            <a:xfrm>
              <a:off x="6165041" y="3943591"/>
              <a:ext cx="63202" cy="63202"/>
            </a:xfrm>
            <a:prstGeom prst="ellipse">
              <a:avLst/>
            </a:prstGeom>
            <a:solidFill>
              <a:srgbClr val="30BFA7">
                <a:alpha val="30196"/>
              </a:srgbClr>
            </a:solidFill>
            <a:ln w="9000" cap="rnd">
              <a:solidFill>
                <a:srgbClr val="30BFA7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g50"/>
            <p:cNvSpPr/>
            <p:nvPr/>
          </p:nvSpPr>
          <p:spPr>
            <a:xfrm>
              <a:off x="4764390" y="3391970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F7D30">
                <a:alpha val="8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g51"/>
            <p:cNvSpPr/>
            <p:nvPr/>
          </p:nvSpPr>
          <p:spPr>
            <a:xfrm>
              <a:off x="4541146" y="3715706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F30AD">
                <a:alpha val="8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g52"/>
            <p:cNvSpPr/>
            <p:nvPr/>
          </p:nvSpPr>
          <p:spPr>
            <a:xfrm>
              <a:off x="4705684" y="4532621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84BF30">
                <a:alpha val="8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g53"/>
            <p:cNvSpPr/>
            <p:nvPr/>
          </p:nvSpPr>
          <p:spPr>
            <a:xfrm>
              <a:off x="5527255" y="365328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30BFA7">
                <a:alpha val="8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g54"/>
            <p:cNvSpPr/>
            <p:nvPr/>
          </p:nvSpPr>
          <p:spPr>
            <a:xfrm>
              <a:off x="4761258" y="3632222"/>
              <a:ext cx="121618" cy="105324"/>
            </a:xfrm>
            <a:custGeom>
              <a:avLst/>
              <a:gdLst/>
              <a:ahLst/>
              <a:cxnLst/>
              <a:rect l="0" t="0" r="0" b="0"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305ABF">
                <a:alpha val="8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tx55"/>
            <p:cNvSpPr/>
            <p:nvPr/>
          </p:nvSpPr>
          <p:spPr>
            <a:xfrm>
              <a:off x="4565037" y="3336388"/>
              <a:ext cx="307271" cy="801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BF7D30">
                      <a:alpha val="100000"/>
                    </a:srgbClr>
                  </a:solidFill>
                  <a:latin typeface="Arial"/>
                  <a:cs typeface="Arial"/>
                </a:rPr>
                <a:t>Africa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375648" y="3831194"/>
              <a:ext cx="228984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BF30AD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689756" y="4456420"/>
              <a:ext cx="373436" cy="98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84BF30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326199" y="3771064"/>
              <a:ext cx="746978" cy="788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30BFA7">
                      <a:alpha val="100000"/>
                    </a:srgbClr>
                  </a:solidFill>
                  <a:latin typeface="Arial"/>
                  <a:cs typeface="Arial"/>
                </a:rPr>
                <a:t>North America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547234" y="3573940"/>
              <a:ext cx="765028" cy="802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305ABF">
                      <a:alpha val="100000"/>
                    </a:srgbClr>
                  </a:solidFill>
                  <a:latin typeface="Arial"/>
                  <a:cs typeface="Arial"/>
                </a:rPr>
                <a:t>South America</a:t>
              </a:r>
            </a:p>
          </p:txBody>
        </p:sp>
        <p:sp>
          <p:nvSpPr>
            <p:cNvPr id="61" name="pg60"/>
            <p:cNvSpPr/>
            <p:nvPr/>
          </p:nvSpPr>
          <p:spPr>
            <a:xfrm>
              <a:off x="3037142" y="2505639"/>
              <a:ext cx="3508462" cy="2172973"/>
            </a:xfrm>
            <a:custGeom>
              <a:avLst/>
              <a:gdLst/>
              <a:ahLst/>
              <a:cxnLst/>
              <a:rect l="0" t="0" r="0" b="0"/>
              <a:pathLst>
                <a:path w="3508462" h="2172973">
                  <a:moveTo>
                    <a:pt x="3508462" y="1535632"/>
                  </a:moveTo>
                  <a:lnTo>
                    <a:pt x="985462" y="2172973"/>
                  </a:lnTo>
                  <a:lnTo>
                    <a:pt x="0" y="1880596"/>
                  </a:lnTo>
                  <a:lnTo>
                    <a:pt x="779422" y="870971"/>
                  </a:lnTo>
                  <a:lnTo>
                    <a:pt x="1229608" y="572742"/>
                  </a:lnTo>
                  <a:lnTo>
                    <a:pt x="2881527" y="0"/>
                  </a:lnTo>
                  <a:close/>
                </a:path>
              </a:pathLst>
            </a:custGeom>
            <a:solidFill>
              <a:srgbClr val="BF7D30">
                <a:alpha val="20000"/>
              </a:srgbClr>
            </a:solidFill>
            <a:ln w="13550" cap="rnd">
              <a:solidFill>
                <a:srgbClr val="BF7D30">
                  <a:alpha val="4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g61"/>
            <p:cNvSpPr/>
            <p:nvPr/>
          </p:nvSpPr>
          <p:spPr>
            <a:xfrm>
              <a:off x="3290060" y="3960204"/>
              <a:ext cx="2683007" cy="1277812"/>
            </a:xfrm>
            <a:custGeom>
              <a:avLst/>
              <a:gdLst/>
              <a:ahLst/>
              <a:cxnLst/>
              <a:rect l="0" t="0" r="0" b="0"/>
              <a:pathLst>
                <a:path w="2683007" h="1277812">
                  <a:moveTo>
                    <a:pt x="2683007" y="847012"/>
                  </a:moveTo>
                  <a:lnTo>
                    <a:pt x="1440740" y="1277812"/>
                  </a:lnTo>
                  <a:lnTo>
                    <a:pt x="267866" y="462949"/>
                  </a:lnTo>
                  <a:lnTo>
                    <a:pt x="0" y="206322"/>
                  </a:lnTo>
                  <a:lnTo>
                    <a:pt x="778873" y="0"/>
                  </a:lnTo>
                  <a:lnTo>
                    <a:pt x="2380675" y="235993"/>
                  </a:lnTo>
                  <a:close/>
                </a:path>
              </a:pathLst>
            </a:custGeom>
            <a:solidFill>
              <a:srgbClr val="BF7D30">
                <a:alpha val="20000"/>
              </a:srgbClr>
            </a:solidFill>
            <a:ln w="13550" cap="rnd">
              <a:solidFill>
                <a:srgbClr val="BF7D30">
                  <a:alpha val="4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g62"/>
            <p:cNvSpPr/>
            <p:nvPr/>
          </p:nvSpPr>
          <p:spPr>
            <a:xfrm>
              <a:off x="4979486" y="3471806"/>
              <a:ext cx="1217156" cy="503385"/>
            </a:xfrm>
            <a:custGeom>
              <a:avLst/>
              <a:gdLst/>
              <a:ahLst/>
              <a:cxnLst/>
              <a:rect l="0" t="0" r="0" b="0"/>
              <a:pathLst>
                <a:path w="1217156" h="503385">
                  <a:moveTo>
                    <a:pt x="1217156" y="50338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F7D30">
                <a:alpha val="20000"/>
              </a:srgbClr>
            </a:solidFill>
            <a:ln w="13550" cap="rnd">
              <a:solidFill>
                <a:srgbClr val="BF7D30">
                  <a:alpha val="4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g63"/>
            <p:cNvSpPr/>
            <p:nvPr/>
          </p:nvSpPr>
          <p:spPr>
            <a:xfrm>
              <a:off x="4193382" y="3518240"/>
              <a:ext cx="1257370" cy="368396"/>
            </a:xfrm>
            <a:custGeom>
              <a:avLst/>
              <a:gdLst/>
              <a:ahLst/>
              <a:cxnLst/>
              <a:rect l="0" t="0" r="0" b="0"/>
              <a:pathLst>
                <a:path w="1257370" h="368396">
                  <a:moveTo>
                    <a:pt x="0" y="368396"/>
                  </a:moveTo>
                  <a:lnTo>
                    <a:pt x="1257370" y="0"/>
                  </a:lnTo>
                  <a:close/>
                </a:path>
              </a:pathLst>
            </a:custGeom>
            <a:solidFill>
              <a:srgbClr val="BF7D30">
                <a:alpha val="20000"/>
              </a:srgbClr>
            </a:solidFill>
            <a:ln w="13550" cap="rnd">
              <a:solidFill>
                <a:srgbClr val="BF7D30">
                  <a:alpha val="4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tx64"/>
            <p:cNvSpPr/>
            <p:nvPr/>
          </p:nvSpPr>
          <p:spPr>
            <a:xfrm>
              <a:off x="2100213" y="5415060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137430" y="411737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137430" y="2819695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2320627" y="54567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8"/>
            <p:cNvSpPr/>
            <p:nvPr/>
          </p:nvSpPr>
          <p:spPr>
            <a:xfrm>
              <a:off x="2320627" y="41590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9"/>
            <p:cNvSpPr/>
            <p:nvPr/>
          </p:nvSpPr>
          <p:spPr>
            <a:xfrm>
              <a:off x="2320627" y="28613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0"/>
            <p:cNvSpPr/>
            <p:nvPr/>
          </p:nvSpPr>
          <p:spPr>
            <a:xfrm>
              <a:off x="3474590" y="56967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1"/>
            <p:cNvSpPr/>
            <p:nvPr/>
          </p:nvSpPr>
          <p:spPr>
            <a:xfrm>
              <a:off x="4772273" y="56967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2"/>
            <p:cNvSpPr/>
            <p:nvPr/>
          </p:nvSpPr>
          <p:spPr>
            <a:xfrm>
              <a:off x="6069956" y="569676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tx73"/>
            <p:cNvSpPr/>
            <p:nvPr/>
          </p:nvSpPr>
          <p:spPr>
            <a:xfrm>
              <a:off x="3378301" y="5757700"/>
              <a:ext cx="19257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694592" y="5757700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992275" y="5757700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709239" y="5869943"/>
              <a:ext cx="761051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470290" y="5899002"/>
              <a:ext cx="77694" cy="1004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547985" y="5985427"/>
              <a:ext cx="77626" cy="13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625611" y="599941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660536" y="599941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695461" y="5912099"/>
              <a:ext cx="83833" cy="873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811620" y="5967215"/>
              <a:ext cx="76671" cy="321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920617" y="5897228"/>
              <a:ext cx="349591" cy="102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3.407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270208" y="5985427"/>
              <a:ext cx="38813" cy="13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309021" y="599941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43946" y="599941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378871" y="5912099"/>
              <a:ext cx="83833" cy="873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495030" y="5967215"/>
              <a:ext cx="76671" cy="321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604026" y="5897296"/>
              <a:ext cx="155388" cy="102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5759415" y="5894022"/>
              <a:ext cx="124215" cy="1053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1562997" y="4437646"/>
              <a:ext cx="761051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</a:t>
              </a:r>
            </a:p>
          </p:txBody>
        </p:sp>
        <p:sp>
          <p:nvSpPr>
            <p:cNvPr id="93" name="tx92"/>
            <p:cNvSpPr/>
            <p:nvPr/>
          </p:nvSpPr>
          <p:spPr>
            <a:xfrm rot="-5400000">
              <a:off x="1919204" y="4032802"/>
              <a:ext cx="77694" cy="1004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4" name="tx93"/>
            <p:cNvSpPr/>
            <p:nvPr/>
          </p:nvSpPr>
          <p:spPr>
            <a:xfrm rot="-5400000">
              <a:off x="1962451" y="3998355"/>
              <a:ext cx="77626" cy="13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</a:p>
          </p:txBody>
        </p:sp>
        <p:sp>
          <p:nvSpPr>
            <p:cNvPr id="95" name="tx94"/>
            <p:cNvSpPr/>
            <p:nvPr/>
          </p:nvSpPr>
          <p:spPr>
            <a:xfrm rot="-5400000">
              <a:off x="1990794" y="394907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6" name="tx95"/>
            <p:cNvSpPr/>
            <p:nvPr/>
          </p:nvSpPr>
          <p:spPr>
            <a:xfrm rot="-5400000">
              <a:off x="1990794" y="3914146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97" name="tx96"/>
            <p:cNvSpPr/>
            <p:nvPr/>
          </p:nvSpPr>
          <p:spPr>
            <a:xfrm rot="-5400000">
              <a:off x="1922683" y="3811110"/>
              <a:ext cx="83833" cy="873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λ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1953822" y="3726090"/>
              <a:ext cx="76671" cy="321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99" name="tx98"/>
            <p:cNvSpPr/>
            <p:nvPr/>
          </p:nvSpPr>
          <p:spPr>
            <a:xfrm rot="-5400000">
              <a:off x="1782403" y="3445675"/>
              <a:ext cx="349591" cy="102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1.702</a:t>
              </a:r>
            </a:p>
          </p:txBody>
        </p:sp>
        <p:sp>
          <p:nvSpPr>
            <p:cNvPr id="100" name="tx99"/>
            <p:cNvSpPr/>
            <p:nvPr/>
          </p:nvSpPr>
          <p:spPr>
            <a:xfrm rot="-5400000">
              <a:off x="1981858" y="3295538"/>
              <a:ext cx="38813" cy="139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101" name="tx100"/>
            <p:cNvSpPr/>
            <p:nvPr/>
          </p:nvSpPr>
          <p:spPr>
            <a:xfrm rot="-5400000">
              <a:off x="1990794" y="3265661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1990794" y="3230736"/>
              <a:ext cx="3492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1922683" y="3127700"/>
              <a:ext cx="83833" cy="873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τ</a:t>
              </a:r>
            </a:p>
          </p:txBody>
        </p:sp>
        <p:sp>
          <p:nvSpPr>
            <p:cNvPr id="104" name="tx103"/>
            <p:cNvSpPr/>
            <p:nvPr/>
          </p:nvSpPr>
          <p:spPr>
            <a:xfrm rot="-5400000">
              <a:off x="1953822" y="3042681"/>
              <a:ext cx="76671" cy="321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=</a:t>
              </a:r>
            </a:p>
          </p:txBody>
        </p:sp>
        <p:sp>
          <p:nvSpPr>
            <p:cNvPr id="105" name="tx104"/>
            <p:cNvSpPr/>
            <p:nvPr/>
          </p:nvSpPr>
          <p:spPr>
            <a:xfrm rot="-5400000">
              <a:off x="1880357" y="2860219"/>
              <a:ext cx="155388" cy="1004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1893454" y="2717927"/>
              <a:ext cx="124215" cy="1053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355422" y="1634427"/>
              <a:ext cx="2469006" cy="1553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Smartphones Row Factor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1266</Words>
  <Application>Microsoft Office PowerPoint</Application>
  <PresentationFormat>On-screen Show (4:3)</PresentationFormat>
  <Paragraphs>514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Symbol</vt:lpstr>
      <vt:lpstr>Office Theme</vt:lpstr>
      <vt:lpstr>SMARTPHONES</vt:lpstr>
      <vt:lpstr>DATA</vt:lpstr>
      <vt:lpstr>PCA</vt:lpstr>
      <vt:lpstr>PowerPoint Presentation</vt:lpstr>
      <vt:lpstr>Names of the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MCA</vt:lpstr>
      <vt:lpstr>COR PLOT</vt:lpstr>
      <vt:lpstr>SCREE PLOT</vt:lpstr>
      <vt:lpstr>PROJECTING COUNTRIES </vt:lpstr>
      <vt:lpstr>PROJECTING VARIABLES</vt:lpstr>
      <vt:lpstr>CONCLUSION</vt:lpstr>
      <vt:lpstr>Reliability test?</vt:lpstr>
      <vt:lpstr>PowerPoint Presentation</vt:lpstr>
      <vt:lpstr>PowerPoint Presentation</vt:lpstr>
      <vt:lpstr>BADA</vt:lpstr>
      <vt:lpstr>DID YOU NOTICE THE CHANGE?</vt:lpstr>
      <vt:lpstr>PowerPoint Presentation</vt:lpstr>
      <vt:lpstr>COUNTRIES &amp; CONTINENTS</vt:lpstr>
      <vt:lpstr>CONFIDENCE INTERVALS </vt:lpstr>
      <vt:lpstr>PowerPoint Presentation</vt:lpstr>
      <vt:lpstr>LOADINGS</vt:lpstr>
      <vt:lpstr>CONCLUSION</vt:lpstr>
      <vt:lpstr>ARE YOU SURE?</vt:lpstr>
      <vt:lpstr>PowerPoint Presentation</vt:lpstr>
      <vt:lpstr>PowerPoint Presentation</vt:lpstr>
      <vt:lpstr>DICA</vt:lpstr>
      <vt:lpstr>COR PLOT</vt:lpstr>
      <vt:lpstr>PowerPoint Presentation</vt:lpstr>
      <vt:lpstr>PowerPoint Presentation</vt:lpstr>
      <vt:lpstr>PowerPoint Presentation</vt:lpstr>
      <vt:lpstr>PowerPoint Presentation</vt:lpstr>
      <vt:lpstr>LOADINGS</vt:lpstr>
      <vt:lpstr>CONCLUSION </vt:lpstr>
      <vt:lpstr>PowerPoint Presentation</vt:lpstr>
      <vt:lpstr>PowerPoint Presentation</vt:lpstr>
      <vt:lpstr>PLSC</vt:lpstr>
      <vt:lpstr>PowerPoint Presentation</vt:lpstr>
      <vt:lpstr>PowerPoint Presentation</vt:lpstr>
      <vt:lpstr>LATENT VARIABLE 1</vt:lpstr>
      <vt:lpstr>LATENT VARIABLE 2</vt:lpstr>
      <vt:lpstr>CONCLUSION</vt:lpstr>
      <vt:lpstr>PowerPoint Presentation</vt:lpstr>
      <vt:lpstr>MFA</vt:lpstr>
      <vt:lpstr>COR PLOT</vt:lpstr>
      <vt:lpstr>PowerPoint Presentation</vt:lpstr>
      <vt:lpstr>PowerPoint Presentation</vt:lpstr>
      <vt:lpstr>PowerPoint Presentation</vt:lpstr>
      <vt:lpstr>PowerPoint Presentation</vt:lpstr>
      <vt:lpstr>LOADINGS</vt:lpstr>
      <vt:lpstr>CONCLUSION</vt:lpstr>
      <vt:lpstr>Should we reject the null hypothesis or not?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SMARTPHONES</dc:title>
  <dc:creator>garsundjeetesh@gmail.com</dc:creator>
  <cp:lastModifiedBy>garsundjeetesh@gmail.com</cp:lastModifiedBy>
  <cp:revision>22</cp:revision>
  <dcterms:created xsi:type="dcterms:W3CDTF">2019-11-27T11:00:01Z</dcterms:created>
  <dcterms:modified xsi:type="dcterms:W3CDTF">2020-03-25T00:55:47Z</dcterms:modified>
</cp:coreProperties>
</file>