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75" r:id="rId5"/>
    <p:sldId id="263" r:id="rId6"/>
    <p:sldId id="274" r:id="rId7"/>
    <p:sldId id="273" r:id="rId8"/>
    <p:sldId id="268" r:id="rId9"/>
    <p:sldId id="277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1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1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2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1DB5-458E-4C2C-80B5-BE12DBBC433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BC57-5E67-4A69-89EF-9C294B22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ycUgF279h7qcFBkaFFjRFduZU0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36" name="그룹 35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0" name="꺾인 연결선 29"/>
              <p:cNvCxnSpPr>
                <a:stCxn id="6" idx="3"/>
                <a:endCxn id="14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꺾인 연결선 31"/>
              <p:cNvCxnSpPr>
                <a:stCxn id="14" idx="2"/>
                <a:endCxn id="24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30613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자료구조와 알고리즘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26550" y="5989419"/>
            <a:ext cx="296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</a:t>
            </a:r>
            <a:r>
              <a:rPr lang="en-US" altLang="ko-KR" smtClean="0"/>
              <a:t>1.31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downkhg@gmail.com</a:t>
            </a:r>
          </a:p>
          <a:p>
            <a:pPr algn="r"/>
            <a:r>
              <a:rPr lang="ko-KR" altLang="en-US" dirty="0" smtClean="0"/>
              <a:t>김홍</a:t>
            </a:r>
            <a:r>
              <a:rPr lang="ko-KR" altLang="en-US" dirty="0"/>
              <a:t>규</a:t>
            </a:r>
          </a:p>
        </p:txBody>
      </p:sp>
    </p:spTree>
    <p:extLst>
      <p:ext uri="{BB962C8B-B14F-4D97-AF65-F5344CB8AC3E}">
        <p14:creationId xmlns:p14="http://schemas.microsoft.com/office/powerpoint/2010/main" val="10110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Q&amp;A</a:t>
            </a:r>
            <a:endParaRPr lang="ko-KR" altLang="en-US" sz="8000" dirty="0"/>
          </a:p>
        </p:txBody>
      </p:sp>
      <p:sp>
        <p:nvSpPr>
          <p:cNvPr id="72" name="내용 개체 틀 2"/>
          <p:cNvSpPr txBox="1">
            <a:spLocks/>
          </p:cNvSpPr>
          <p:nvPr/>
        </p:nvSpPr>
        <p:spPr>
          <a:xfrm>
            <a:off x="5815474" y="2335442"/>
            <a:ext cx="6376526" cy="49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1244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!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91521" y="2168611"/>
            <a:ext cx="3868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래드</a:t>
            </a:r>
            <a:r>
              <a:rPr lang="ko-KR" altLang="en-US" dirty="0" smtClean="0"/>
              <a:t> 블랙 트리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정렬이 중요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알고리즘속도에 정렬이 중요하다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큰 값을 오른쪽에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작은 값을 왼쪽에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72" name="내용 개체 틀 2"/>
          <p:cNvSpPr txBox="1">
            <a:spLocks/>
          </p:cNvSpPr>
          <p:nvPr/>
        </p:nvSpPr>
        <p:spPr>
          <a:xfrm>
            <a:off x="5815474" y="2335442"/>
            <a:ext cx="6376526" cy="49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93148" y="1815263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A</a:t>
            </a:r>
            <a:endParaRPr lang="ko-KR" altLang="en-US" sz="4000" dirty="0"/>
          </a:p>
        </p:txBody>
      </p:sp>
      <p:sp>
        <p:nvSpPr>
          <p:cNvPr id="55" name="직사각형 54"/>
          <p:cNvSpPr/>
          <p:nvPr/>
        </p:nvSpPr>
        <p:spPr>
          <a:xfrm>
            <a:off x="3273507" y="3005156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B</a:t>
            </a:r>
            <a:endParaRPr lang="ko-KR" altLang="en-US" sz="4000" dirty="0"/>
          </a:p>
        </p:txBody>
      </p:sp>
      <p:sp>
        <p:nvSpPr>
          <p:cNvPr id="56" name="직사각형 55"/>
          <p:cNvSpPr/>
          <p:nvPr/>
        </p:nvSpPr>
        <p:spPr>
          <a:xfrm>
            <a:off x="6400539" y="3004998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C</a:t>
            </a:r>
            <a:endParaRPr lang="ko-KR" altLang="en-US" sz="4000" dirty="0"/>
          </a:p>
        </p:txBody>
      </p:sp>
      <p:sp>
        <p:nvSpPr>
          <p:cNvPr id="57" name="직사각형 56"/>
          <p:cNvSpPr/>
          <p:nvPr/>
        </p:nvSpPr>
        <p:spPr>
          <a:xfrm>
            <a:off x="2560845" y="4142136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D</a:t>
            </a:r>
            <a:endParaRPr lang="ko-KR" altLang="en-US" sz="4000" dirty="0"/>
          </a:p>
        </p:txBody>
      </p:sp>
      <p:sp>
        <p:nvSpPr>
          <p:cNvPr id="58" name="직사각형 57"/>
          <p:cNvSpPr/>
          <p:nvPr/>
        </p:nvSpPr>
        <p:spPr>
          <a:xfrm>
            <a:off x="4051454" y="4142136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E</a:t>
            </a:r>
            <a:endParaRPr lang="ko-KR" altLang="en-US" sz="4000" dirty="0"/>
          </a:p>
        </p:txBody>
      </p:sp>
      <p:sp>
        <p:nvSpPr>
          <p:cNvPr id="59" name="직사각형 58"/>
          <p:cNvSpPr/>
          <p:nvPr/>
        </p:nvSpPr>
        <p:spPr>
          <a:xfrm>
            <a:off x="5833059" y="4147682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F</a:t>
            </a:r>
            <a:endParaRPr lang="ko-KR" altLang="en-US" sz="4000" dirty="0"/>
          </a:p>
        </p:txBody>
      </p:sp>
      <p:sp>
        <p:nvSpPr>
          <p:cNvPr id="60" name="직사각형 59"/>
          <p:cNvSpPr/>
          <p:nvPr/>
        </p:nvSpPr>
        <p:spPr>
          <a:xfrm>
            <a:off x="7323668" y="4147682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G</a:t>
            </a:r>
            <a:endParaRPr lang="ko-KR" altLang="en-US" sz="4000" dirty="0"/>
          </a:p>
        </p:txBody>
      </p:sp>
      <p:sp>
        <p:nvSpPr>
          <p:cNvPr id="61" name="직사각형 60"/>
          <p:cNvSpPr/>
          <p:nvPr/>
        </p:nvSpPr>
        <p:spPr>
          <a:xfrm>
            <a:off x="1782898" y="5367197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H</a:t>
            </a:r>
            <a:endParaRPr lang="ko-KR" altLang="en-US" sz="4000" dirty="0"/>
          </a:p>
        </p:txBody>
      </p:sp>
      <p:sp>
        <p:nvSpPr>
          <p:cNvPr id="62" name="직사각형 61"/>
          <p:cNvSpPr/>
          <p:nvPr/>
        </p:nvSpPr>
        <p:spPr>
          <a:xfrm>
            <a:off x="3273507" y="5367197"/>
            <a:ext cx="1069098" cy="70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I</a:t>
            </a:r>
            <a:endParaRPr lang="ko-KR" altLang="en-US" sz="4000" dirty="0"/>
          </a:p>
        </p:txBody>
      </p:sp>
      <p:cxnSp>
        <p:nvCxnSpPr>
          <p:cNvPr id="12" name="직선 화살표 연결선 11"/>
          <p:cNvCxnSpPr>
            <a:endCxn id="55" idx="0"/>
          </p:cNvCxnSpPr>
          <p:nvPr/>
        </p:nvCxnSpPr>
        <p:spPr>
          <a:xfrm flipH="1">
            <a:off x="3808056" y="2521959"/>
            <a:ext cx="1519641" cy="48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5" idx="2"/>
            <a:endCxn id="57" idx="0"/>
          </p:cNvCxnSpPr>
          <p:nvPr/>
        </p:nvCxnSpPr>
        <p:spPr>
          <a:xfrm flipH="1">
            <a:off x="3095394" y="3711852"/>
            <a:ext cx="712662" cy="43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5" idx="2"/>
            <a:endCxn id="58" idx="0"/>
          </p:cNvCxnSpPr>
          <p:nvPr/>
        </p:nvCxnSpPr>
        <p:spPr>
          <a:xfrm>
            <a:off x="3808056" y="3711852"/>
            <a:ext cx="777947" cy="43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7" idx="2"/>
            <a:endCxn id="61" idx="0"/>
          </p:cNvCxnSpPr>
          <p:nvPr/>
        </p:nvCxnSpPr>
        <p:spPr>
          <a:xfrm flipH="1">
            <a:off x="2317447" y="4848832"/>
            <a:ext cx="777947" cy="5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7" idx="2"/>
            <a:endCxn id="62" idx="0"/>
          </p:cNvCxnSpPr>
          <p:nvPr/>
        </p:nvCxnSpPr>
        <p:spPr>
          <a:xfrm>
            <a:off x="3095394" y="4848832"/>
            <a:ext cx="712662" cy="5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56" idx="0"/>
          </p:cNvCxnSpPr>
          <p:nvPr/>
        </p:nvCxnSpPr>
        <p:spPr>
          <a:xfrm>
            <a:off x="5327697" y="2521959"/>
            <a:ext cx="1607391" cy="483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6" idx="2"/>
          </p:cNvCxnSpPr>
          <p:nvPr/>
        </p:nvCxnSpPr>
        <p:spPr>
          <a:xfrm flipH="1">
            <a:off x="6400539" y="3711694"/>
            <a:ext cx="534549" cy="43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6" idx="2"/>
            <a:endCxn id="60" idx="0"/>
          </p:cNvCxnSpPr>
          <p:nvPr/>
        </p:nvCxnSpPr>
        <p:spPr>
          <a:xfrm>
            <a:off x="6935088" y="3711694"/>
            <a:ext cx="923129" cy="43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왼쪽 화살표 51"/>
          <p:cNvSpPr/>
          <p:nvPr/>
        </p:nvSpPr>
        <p:spPr>
          <a:xfrm>
            <a:off x="8832643" y="1862365"/>
            <a:ext cx="2419927" cy="648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80" name="왼쪽 화살표 79"/>
          <p:cNvSpPr/>
          <p:nvPr/>
        </p:nvSpPr>
        <p:spPr>
          <a:xfrm>
            <a:off x="8844362" y="3004998"/>
            <a:ext cx="2419927" cy="648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81" name="왼쪽 화살표 80"/>
          <p:cNvSpPr/>
          <p:nvPr/>
        </p:nvSpPr>
        <p:spPr>
          <a:xfrm>
            <a:off x="8891251" y="4205451"/>
            <a:ext cx="2419927" cy="648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86" name="왼쪽 화살표 85"/>
          <p:cNvSpPr/>
          <p:nvPr/>
        </p:nvSpPr>
        <p:spPr>
          <a:xfrm>
            <a:off x="8933397" y="5429772"/>
            <a:ext cx="2419927" cy="648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782898" y="1630368"/>
            <a:ext cx="6929280" cy="35490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rgbClr val="FF0000"/>
                </a:solidFill>
              </a:rPr>
              <a:t>포화 </a:t>
            </a:r>
            <a:r>
              <a:rPr lang="ko-KR" altLang="en-US" sz="8000" dirty="0" err="1" smtClean="0">
                <a:solidFill>
                  <a:srgbClr val="FF0000"/>
                </a:solidFill>
              </a:rPr>
              <a:t>이진트리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9333" y="1607782"/>
            <a:ext cx="8252351" cy="48476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rgbClr val="FF0000"/>
                </a:solidFill>
              </a:rPr>
              <a:t>완</a:t>
            </a:r>
            <a:r>
              <a:rPr lang="ko-KR" altLang="en-US" sz="8000" dirty="0">
                <a:solidFill>
                  <a:srgbClr val="FF0000"/>
                </a:solidFill>
              </a:rPr>
              <a:t>전</a:t>
            </a:r>
            <a:r>
              <a:rPr lang="ko-KR" altLang="en-US" sz="8000" dirty="0" smtClean="0">
                <a:solidFill>
                  <a:srgbClr val="FF0000"/>
                </a:solidFill>
              </a:rPr>
              <a:t> </a:t>
            </a:r>
            <a:r>
              <a:rPr lang="ko-KR" altLang="en-US" sz="8000" dirty="0" err="1" smtClean="0">
                <a:solidFill>
                  <a:srgbClr val="FF0000"/>
                </a:solidFill>
              </a:rPr>
              <a:t>이진트리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52" grpId="0" animBg="1"/>
      <p:bldP spid="80" grpId="0" animBg="1"/>
      <p:bldP spid="81" grpId="0" animBg="1"/>
      <p:bldP spid="86" grpId="0" animBg="1"/>
      <p:bldP spid="53" grpId="0" animBg="1"/>
      <p:bldP spid="53" grpId="1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651"/>
          </a:xfrm>
        </p:spPr>
        <p:txBody>
          <a:bodyPr/>
          <a:lstStyle/>
          <a:p>
            <a:r>
              <a:rPr lang="ko-KR" altLang="en-US" dirty="0" err="1" smtClean="0"/>
              <a:t>부모노드는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시드를</a:t>
            </a:r>
            <a:r>
              <a:rPr lang="ko-KR" altLang="en-US" dirty="0" smtClean="0"/>
              <a:t>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연결노드를</a:t>
            </a:r>
            <a:r>
              <a:rPr lang="ko-KR" altLang="en-US" dirty="0" smtClean="0"/>
              <a:t> 어떻게 삽입하는가에 따라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분류하기도한다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자료의 특성에 따라 추가순서부터 검색부터 모든 기능들이 달라질 수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05685" y="4638396"/>
            <a:ext cx="2084329" cy="1803595"/>
            <a:chOff x="1205685" y="4638396"/>
            <a:chExt cx="2084329" cy="1803595"/>
          </a:xfrm>
        </p:grpSpPr>
        <p:grpSp>
          <p:nvGrpSpPr>
            <p:cNvPr id="52" name="그룹 51"/>
            <p:cNvGrpSpPr/>
            <p:nvPr/>
          </p:nvGrpSpPr>
          <p:grpSpPr>
            <a:xfrm>
              <a:off x="1205685" y="5024922"/>
              <a:ext cx="2084329" cy="1417069"/>
              <a:chOff x="4325589" y="3130219"/>
              <a:chExt cx="1446415" cy="9833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325589" y="3130219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363287" y="3849167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/>
                      <a:t>0x01</a:t>
                    </a:r>
                  </a:p>
                  <a:p>
                    <a:pPr algn="ctr"/>
                    <a:r>
                      <a:rPr lang="en-US" altLang="ko-KR" sz="1000" smtClean="0"/>
                      <a:t>(</a:t>
                    </a:r>
                    <a:r>
                      <a:rPr lang="ko-KR" altLang="en-US" sz="1000" smtClean="0"/>
                      <a:t>노드 주소</a:t>
                    </a:r>
                    <a:r>
                      <a:rPr lang="en-US" altLang="ko-KR" sz="1000" smtClean="0"/>
                      <a:t>)</a:t>
                    </a:r>
                    <a:endParaRPr lang="ko-KR" altLang="en-US" sz="1000" dirty="0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mtClean="0">
                        <a:solidFill>
                          <a:sysClr val="windowText" lastClr="000000"/>
                        </a:solidFill>
                      </a:rPr>
                      <a:t>A</a:t>
                    </a:r>
                    <a:br>
                      <a:rPr lang="en-US" altLang="ko-KR" smtClean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altLang="ko-KR" sz="1000" smtClean="0">
                        <a:solidFill>
                          <a:sysClr val="windowText" lastClr="000000"/>
                        </a:solidFill>
                      </a:rPr>
                      <a:t>(</a:t>
                    </a:r>
                    <a:r>
                      <a:rPr lang="ko-KR" altLang="en-US" sz="1000" smtClean="0">
                        <a:solidFill>
                          <a:sysClr val="windowText" lastClr="000000"/>
                        </a:solidFill>
                      </a:rPr>
                      <a:t>데이터</a:t>
                    </a:r>
                    <a:r>
                      <a:rPr lang="en-US" altLang="ko-KR" sz="1000" smtClean="0">
                        <a:solidFill>
                          <a:sysClr val="windowText" lastClr="000000"/>
                        </a:solidFill>
                      </a:rPr>
                      <a:t>)</a:t>
                    </a:r>
                    <a:endParaRPr lang="ko-KR" altLang="en-US" sz="1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/>
                    <a:t>NULL</a:t>
                  </a:r>
                  <a:br>
                    <a:rPr lang="en-US" altLang="ko-KR" sz="1400" smtClean="0"/>
                  </a:br>
                  <a:r>
                    <a:rPr lang="en-US" altLang="ko-KR" sz="1000" smtClean="0"/>
                    <a:t>(</a:t>
                  </a:r>
                  <a:r>
                    <a:rPr lang="ko-KR" altLang="en-US" sz="1000" smtClean="0"/>
                    <a:t>좌 노드주소</a:t>
                  </a:r>
                  <a:r>
                    <a:rPr lang="en-US" altLang="ko-KR" sz="1000" smtClean="0"/>
                    <a:t>)</a:t>
                  </a:r>
                  <a:endParaRPr lang="ko-KR" altLang="en-US" sz="1400" dirty="0"/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5048796" y="3819800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/>
                  <a:t>NULL</a:t>
                </a:r>
              </a:p>
              <a:p>
                <a:pPr algn="ctr"/>
                <a:r>
                  <a:rPr lang="en-US" altLang="ko-KR" sz="1000" smtClean="0"/>
                  <a:t>(</a:t>
                </a:r>
                <a:r>
                  <a:rPr lang="ko-KR" altLang="en-US" sz="1000" smtClean="0"/>
                  <a:t>우 노드주소</a:t>
                </a:r>
                <a:r>
                  <a:rPr lang="en-US" altLang="ko-KR" sz="1000" smtClean="0"/>
                  <a:t>)</a:t>
                </a:r>
                <a:endParaRPr lang="ko-KR" altLang="en-US" sz="10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205685" y="4638396"/>
              <a:ext cx="152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노드</a:t>
              </a: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95746" y="4646635"/>
            <a:ext cx="1850430" cy="1239128"/>
            <a:chOff x="3795746" y="4646635"/>
            <a:chExt cx="1850430" cy="1239128"/>
          </a:xfrm>
        </p:grpSpPr>
        <p:grpSp>
          <p:nvGrpSpPr>
            <p:cNvPr id="59" name="그룹 58"/>
            <p:cNvGrpSpPr/>
            <p:nvPr/>
          </p:nvGrpSpPr>
          <p:grpSpPr>
            <a:xfrm>
              <a:off x="3795746" y="5028867"/>
              <a:ext cx="1850430" cy="856896"/>
              <a:chOff x="1363287" y="3720660"/>
              <a:chExt cx="1446415" cy="669805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363287" y="3720660"/>
                <a:ext cx="1446415" cy="329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Seed</a:t>
                </a:r>
              </a:p>
              <a:p>
                <a:pPr algn="ctr"/>
                <a:r>
                  <a:rPr lang="en-US" altLang="ko-KR" sz="1000" smtClean="0"/>
                  <a:t>(</a:t>
                </a:r>
                <a:r>
                  <a:rPr lang="ko-KR" altLang="en-US" sz="1000" smtClean="0"/>
                  <a:t>변수명</a:t>
                </a:r>
                <a:r>
                  <a:rPr lang="en-US" altLang="ko-KR" sz="100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363287" y="4050171"/>
                <a:ext cx="1446415" cy="3402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NULL</a:t>
                </a:r>
              </a:p>
              <a:p>
                <a:pPr algn="ctr"/>
                <a:r>
                  <a:rPr lang="en-US" altLang="ko-KR" sz="100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ko-KR" altLang="en-US" sz="1000" smtClean="0">
                    <a:solidFill>
                      <a:sysClr val="windowText" lastClr="000000"/>
                    </a:solidFill>
                  </a:rPr>
                  <a:t>노드의 주소</a:t>
                </a:r>
                <a:r>
                  <a:rPr lang="en-US" altLang="ko-KR" sz="1000" smtClean="0">
                    <a:solidFill>
                      <a:sysClr val="windowText" lastClr="000000"/>
                    </a:solidFill>
                  </a:rPr>
                  <a:t>)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795746" y="4646635"/>
              <a:ext cx="153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시</a:t>
              </a:r>
              <a:r>
                <a:rPr lang="ko-KR" altLang="en-US"/>
                <a:t>드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721263" y="4659535"/>
            <a:ext cx="11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구조체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359575" y="4651090"/>
            <a:ext cx="12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포인터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개념 및 구조 파악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재귀함수의 마법 분석 및 파악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재귀함수를 쓰지 않는다면 어떻게 해야 할 것 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이진트리는</a:t>
            </a:r>
            <a:r>
              <a:rPr lang="ko-KR" altLang="en-US" dirty="0" smtClean="0"/>
              <a:t> 어떻게 활용해야 할 것 인가</a:t>
            </a:r>
            <a:r>
              <a:rPr lang="en-US" altLang="ko-KR" dirty="0" smtClean="0"/>
              <a:t>?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253303" y="4690557"/>
            <a:ext cx="1214694" cy="1320800"/>
            <a:chOff x="9182373" y="4961467"/>
            <a:chExt cx="1214694" cy="1320800"/>
          </a:xfrm>
        </p:grpSpPr>
        <p:sp>
          <p:nvSpPr>
            <p:cNvPr id="53" name="아래쪽 화살표 52">
              <a:hlinkClick r:id="rId2"/>
            </p:cNvPr>
            <p:cNvSpPr/>
            <p:nvPr/>
          </p:nvSpPr>
          <p:spPr>
            <a:xfrm>
              <a:off x="9182373" y="4961467"/>
              <a:ext cx="1214694" cy="101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82373" y="6087533"/>
              <a:ext cx="1214694" cy="19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형 설명선 54"/>
          <p:cNvSpPr/>
          <p:nvPr/>
        </p:nvSpPr>
        <p:spPr>
          <a:xfrm>
            <a:off x="1860650" y="4119055"/>
            <a:ext cx="1524000" cy="77046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6233530" y="4889521"/>
            <a:ext cx="5530578" cy="173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#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심화문제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1.</a:t>
            </a:r>
            <a:r>
              <a:rPr lang="ko-KR" altLang="en-US" sz="2000" dirty="0" smtClean="0">
                <a:solidFill>
                  <a:srgbClr val="FF0000"/>
                </a:solidFill>
              </a:rPr>
              <a:t>특정 순서로 데이터를 추가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함수만들기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2.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재귀없이</a:t>
            </a:r>
            <a:r>
              <a:rPr lang="ko-KR" altLang="en-US" sz="2000" dirty="0" smtClean="0">
                <a:solidFill>
                  <a:srgbClr val="FF0000"/>
                </a:solidFill>
              </a:rPr>
              <a:t> 순회 구현하기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3.</a:t>
            </a:r>
            <a:r>
              <a:rPr lang="ko-KR" altLang="en-US" sz="2000" err="1" smtClean="0">
                <a:solidFill>
                  <a:srgbClr val="FF0000"/>
                </a:solidFill>
              </a:rPr>
              <a:t>힙트리</a:t>
            </a:r>
            <a:r>
              <a:rPr lang="en-US" altLang="ko-KR" sz="2000" smtClean="0">
                <a:solidFill>
                  <a:srgbClr val="FF0000"/>
                </a:solidFill>
              </a:rPr>
              <a:t>,</a:t>
            </a:r>
            <a:r>
              <a:rPr lang="ko-KR" altLang="en-US" sz="2000">
                <a:solidFill>
                  <a:srgbClr val="FF0000"/>
                </a:solidFill>
              </a:rPr>
              <a:t>레</a:t>
            </a:r>
            <a:r>
              <a:rPr lang="ko-KR" altLang="en-US" sz="2000" smtClean="0">
                <a:solidFill>
                  <a:srgbClr val="FF0000"/>
                </a:solidFill>
              </a:rPr>
              <a:t>드블랙트리 </a:t>
            </a:r>
            <a:r>
              <a:rPr lang="ko-KR" altLang="en-US" sz="2000" dirty="0" smtClean="0">
                <a:solidFill>
                  <a:srgbClr val="FF0000"/>
                </a:solidFill>
              </a:rPr>
              <a:t>만들기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18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생성은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만들어주는과정이다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어느 </a:t>
            </a:r>
            <a:r>
              <a:rPr lang="ko-KR" altLang="en-US" dirty="0" err="1" smtClean="0"/>
              <a:t>자식노드에</a:t>
            </a:r>
            <a:r>
              <a:rPr lang="ko-KR" altLang="en-US" dirty="0" smtClean="0"/>
              <a:t> 달게 될지에 따라 함수가 달라진다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1349108" y="2816141"/>
            <a:ext cx="1446415" cy="669805"/>
            <a:chOff x="1363287" y="3720660"/>
            <a:chExt cx="1446415" cy="669805"/>
          </a:xfrm>
        </p:grpSpPr>
        <p:sp>
          <p:nvSpPr>
            <p:cNvPr id="27" name="직사각형 26"/>
            <p:cNvSpPr/>
            <p:nvPr/>
          </p:nvSpPr>
          <p:spPr>
            <a:xfrm>
              <a:off x="1363287" y="3720660"/>
              <a:ext cx="1446415" cy="329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Seed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363287" y="4050171"/>
              <a:ext cx="1446415" cy="340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NULL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349107" y="3145652"/>
            <a:ext cx="1446415" cy="360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0x01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25589" y="3130219"/>
            <a:ext cx="1448375" cy="983372"/>
            <a:chOff x="4325589" y="3130219"/>
            <a:chExt cx="1448375" cy="983372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325589" y="3130219"/>
              <a:ext cx="1448375" cy="983372"/>
              <a:chOff x="3363359" y="3849167"/>
              <a:chExt cx="1448375" cy="983372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3363359" y="3849167"/>
                <a:ext cx="1448375" cy="689582"/>
                <a:chOff x="1363287" y="3849167"/>
                <a:chExt cx="1448375" cy="689582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1363287" y="3849167"/>
                  <a:ext cx="1448375" cy="363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0x01</a:t>
                  </a:r>
                  <a:endParaRPr lang="ko-KR" altLang="en-US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1363287" y="4212531"/>
                  <a:ext cx="1446415" cy="3262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4" name="직사각형 103"/>
              <p:cNvSpPr/>
              <p:nvPr/>
            </p:nvSpPr>
            <p:spPr>
              <a:xfrm>
                <a:off x="3363359" y="4538749"/>
                <a:ext cx="723207" cy="293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5048796" y="3819800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NULL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12420" y="4358281"/>
            <a:ext cx="1446415" cy="983372"/>
            <a:chOff x="3512420" y="4358281"/>
            <a:chExt cx="1446415" cy="98337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12420" y="4358281"/>
              <a:ext cx="1446415" cy="983372"/>
              <a:chOff x="3363359" y="3849167"/>
              <a:chExt cx="1446415" cy="983372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3363359" y="3849167"/>
                <a:ext cx="1446415" cy="689582"/>
                <a:chOff x="1363287" y="3849167"/>
                <a:chExt cx="1446415" cy="689582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1364011" y="3849167"/>
                  <a:ext cx="1445691" cy="363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0x02</a:t>
                  </a:r>
                  <a:endParaRPr lang="ko-KR" altLang="en-US" dirty="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1363287" y="4212531"/>
                  <a:ext cx="1446415" cy="3262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3" name="직사각형 62"/>
              <p:cNvSpPr/>
              <p:nvPr/>
            </p:nvSpPr>
            <p:spPr>
              <a:xfrm>
                <a:off x="3363359" y="4538749"/>
                <a:ext cx="723207" cy="293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235627" y="5047862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NULL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82118" y="4353246"/>
            <a:ext cx="1456962" cy="983372"/>
            <a:chOff x="5382118" y="4353246"/>
            <a:chExt cx="1456962" cy="983372"/>
          </a:xfrm>
        </p:grpSpPr>
        <p:grpSp>
          <p:nvGrpSpPr>
            <p:cNvPr id="71" name="그룹 70"/>
            <p:cNvGrpSpPr/>
            <p:nvPr/>
          </p:nvGrpSpPr>
          <p:grpSpPr>
            <a:xfrm>
              <a:off x="5382118" y="4353246"/>
              <a:ext cx="1456962" cy="983372"/>
              <a:chOff x="3352813" y="3849167"/>
              <a:chExt cx="1456962" cy="983372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3352813" y="3849167"/>
                <a:ext cx="1456962" cy="689582"/>
                <a:chOff x="1352741" y="3849167"/>
                <a:chExt cx="1456962" cy="689582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352741" y="3849167"/>
                  <a:ext cx="1456961" cy="363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0x03</a:t>
                  </a:r>
                  <a:endParaRPr lang="ko-KR" altLang="en-US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352741" y="4212531"/>
                  <a:ext cx="1456962" cy="3262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3352813" y="4538749"/>
                <a:ext cx="733753" cy="293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6115871" y="5042827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NULL</a:t>
              </a:r>
              <a:endParaRPr lang="ko-KR" altLang="en-US" sz="1400" dirty="0"/>
            </a:p>
          </p:txBody>
        </p:sp>
      </p:grpSp>
      <p:cxnSp>
        <p:nvCxnSpPr>
          <p:cNvPr id="6" name="꺾인 연결선 5"/>
          <p:cNvCxnSpPr>
            <a:stCxn id="64" idx="0"/>
            <a:endCxn id="104" idx="2"/>
          </p:cNvCxnSpPr>
          <p:nvPr/>
        </p:nvCxnSpPr>
        <p:spPr>
          <a:xfrm rot="5400000" flipH="1" flipV="1">
            <a:off x="4339246" y="4010335"/>
            <a:ext cx="244690" cy="451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4" idx="0"/>
            <a:endCxn id="60" idx="2"/>
          </p:cNvCxnSpPr>
          <p:nvPr/>
        </p:nvCxnSpPr>
        <p:spPr>
          <a:xfrm rot="16200000" flipV="1">
            <a:off x="5640673" y="3883319"/>
            <a:ext cx="239655" cy="7001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654" y="4016123"/>
            <a:ext cx="74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MakeLeft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052143" y="3991129"/>
            <a:ext cx="982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MakeRight</a:t>
            </a:r>
            <a:endParaRPr lang="ko-KR" altLang="en-US" sz="10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708522" y="5672216"/>
            <a:ext cx="1446415" cy="983372"/>
            <a:chOff x="2708522" y="5672216"/>
            <a:chExt cx="1446415" cy="983372"/>
          </a:xfrm>
        </p:grpSpPr>
        <p:grpSp>
          <p:nvGrpSpPr>
            <p:cNvPr id="81" name="그룹 80"/>
            <p:cNvGrpSpPr/>
            <p:nvPr/>
          </p:nvGrpSpPr>
          <p:grpSpPr>
            <a:xfrm>
              <a:off x="2708522" y="5672216"/>
              <a:ext cx="1446415" cy="983372"/>
              <a:chOff x="3363359" y="3849167"/>
              <a:chExt cx="1446415" cy="983372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3363359" y="3849167"/>
                <a:ext cx="1446415" cy="689582"/>
                <a:chOff x="1363287" y="3849167"/>
                <a:chExt cx="1446415" cy="689582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1363287" y="3849167"/>
                  <a:ext cx="1446415" cy="363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0x04</a:t>
                  </a:r>
                  <a:endParaRPr lang="ko-KR" altLang="en-US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363287" y="4212531"/>
                  <a:ext cx="1446415" cy="3262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D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3" name="직사각형 82"/>
              <p:cNvSpPr/>
              <p:nvPr/>
            </p:nvSpPr>
            <p:spPr>
              <a:xfrm>
                <a:off x="3363359" y="4538749"/>
                <a:ext cx="723207" cy="293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3431729" y="6361797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NULL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stCxn id="84" idx="0"/>
            <a:endCxn id="63" idx="2"/>
          </p:cNvCxnSpPr>
          <p:nvPr/>
        </p:nvCxnSpPr>
        <p:spPr>
          <a:xfrm rot="5400000" flipH="1" flipV="1">
            <a:off x="3487596" y="5285788"/>
            <a:ext cx="330563" cy="442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6317178" y="5698307"/>
            <a:ext cx="1446415" cy="983372"/>
            <a:chOff x="6317178" y="5698307"/>
            <a:chExt cx="1446415" cy="983372"/>
          </a:xfrm>
        </p:grpSpPr>
        <p:grpSp>
          <p:nvGrpSpPr>
            <p:cNvPr id="89" name="그룹 88"/>
            <p:cNvGrpSpPr/>
            <p:nvPr/>
          </p:nvGrpSpPr>
          <p:grpSpPr>
            <a:xfrm>
              <a:off x="6317178" y="5698307"/>
              <a:ext cx="1446415" cy="983372"/>
              <a:chOff x="3363359" y="3849167"/>
              <a:chExt cx="1446415" cy="983372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3363359" y="3849167"/>
                <a:ext cx="1446415" cy="689582"/>
                <a:chOff x="1363287" y="3849167"/>
                <a:chExt cx="1446415" cy="689582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1363287" y="3849167"/>
                  <a:ext cx="1446415" cy="363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0x05</a:t>
                  </a:r>
                  <a:endParaRPr lang="ko-KR" altLang="en-US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363287" y="4212531"/>
                  <a:ext cx="1446415" cy="32621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1" name="직사각형 90"/>
              <p:cNvSpPr/>
              <p:nvPr/>
            </p:nvSpPr>
            <p:spPr>
              <a:xfrm>
                <a:off x="3363359" y="4538749"/>
                <a:ext cx="723207" cy="293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7040385" y="6387888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NULL</a:t>
              </a:r>
              <a:endParaRPr lang="ko-KR" altLang="en-US" sz="1400" dirty="0"/>
            </a:p>
          </p:txBody>
        </p:sp>
      </p:grpSp>
      <p:cxnSp>
        <p:nvCxnSpPr>
          <p:cNvPr id="14" name="꺾인 연결선 13"/>
          <p:cNvCxnSpPr>
            <a:stCxn id="92" idx="0"/>
            <a:endCxn id="76" idx="2"/>
          </p:cNvCxnSpPr>
          <p:nvPr/>
        </p:nvCxnSpPr>
        <p:spPr>
          <a:xfrm rot="16200000" flipV="1">
            <a:off x="6578087" y="5236007"/>
            <a:ext cx="361689" cy="562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82412" y="5271242"/>
            <a:ext cx="982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MakeRight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0710" y="5260714"/>
            <a:ext cx="74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MakeLeft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321199" y="3823102"/>
            <a:ext cx="729557" cy="29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0x02</a:t>
            </a:r>
            <a:endParaRPr lang="ko-KR" altLang="en-US" sz="1400" dirty="0"/>
          </a:p>
        </p:txBody>
      </p:sp>
      <p:sp>
        <p:nvSpPr>
          <p:cNvPr id="106" name="직사각형 105"/>
          <p:cNvSpPr/>
          <p:nvPr/>
        </p:nvSpPr>
        <p:spPr>
          <a:xfrm>
            <a:off x="5050756" y="3820448"/>
            <a:ext cx="723208" cy="29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0x03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3512419" y="5047864"/>
            <a:ext cx="723207" cy="29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0x04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6116948" y="5042827"/>
            <a:ext cx="723207" cy="29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0x05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99" idx="3"/>
            <a:endCxn id="102" idx="1"/>
          </p:cNvCxnSpPr>
          <p:nvPr/>
        </p:nvCxnSpPr>
        <p:spPr>
          <a:xfrm flipV="1">
            <a:off x="2795523" y="3311901"/>
            <a:ext cx="1530066" cy="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5" grpId="0" animBg="1"/>
      <p:bldP spid="10" grpId="0"/>
      <p:bldP spid="80" grpId="0"/>
      <p:bldP spid="97" grpId="0"/>
      <p:bldP spid="98" grpId="0"/>
      <p:bldP spid="105" grpId="0" animBg="1"/>
      <p:bldP spid="106" grpId="0" animBg="1"/>
      <p:bldP spid="107" grpId="0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전위 순회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02173" y="1856242"/>
            <a:ext cx="5489973" cy="3848604"/>
            <a:chOff x="2602173" y="2618272"/>
            <a:chExt cx="5489973" cy="3848604"/>
          </a:xfrm>
        </p:grpSpPr>
        <p:grpSp>
          <p:nvGrpSpPr>
            <p:cNvPr id="65" name="그룹 64"/>
            <p:cNvGrpSpPr/>
            <p:nvPr/>
          </p:nvGrpSpPr>
          <p:grpSpPr>
            <a:xfrm>
              <a:off x="2602174" y="2618272"/>
              <a:ext cx="1446415" cy="669805"/>
              <a:chOff x="1363287" y="3720660"/>
              <a:chExt cx="1446415" cy="66980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363287" y="3720660"/>
                <a:ext cx="1446415" cy="329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Seed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63287" y="4050171"/>
                <a:ext cx="1446415" cy="3402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NULL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602173" y="2947783"/>
              <a:ext cx="1446415" cy="360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0x01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578655" y="2932350"/>
              <a:ext cx="1448375" cy="983372"/>
              <a:chOff x="4325589" y="3130219"/>
              <a:chExt cx="1448375" cy="983372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25589" y="3130219"/>
                <a:ext cx="1448375" cy="983372"/>
                <a:chOff x="3363359" y="3849167"/>
                <a:chExt cx="1448375" cy="983372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3363359" y="3849167"/>
                  <a:ext cx="1448375" cy="689582"/>
                  <a:chOff x="1363287" y="3849167"/>
                  <a:chExt cx="1448375" cy="689582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363287" y="3849167"/>
                    <a:ext cx="144837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0x01</a:t>
                    </a:r>
                    <a:endParaRPr lang="ko-KR" altLang="en-US" dirty="0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77" name="직사각형 76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5048796" y="3819800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65486" y="4160412"/>
              <a:ext cx="1446415" cy="983372"/>
              <a:chOff x="3512420" y="4358281"/>
              <a:chExt cx="1446415" cy="983372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3512420" y="4358281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1364011" y="3849167"/>
                    <a:ext cx="144569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0x02</a:t>
                    </a:r>
                    <a:endParaRPr lang="ko-KR" altLang="en-US" dirty="0"/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35627" y="5047862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635184" y="4155377"/>
              <a:ext cx="1456962" cy="983372"/>
              <a:chOff x="5382118" y="4353246"/>
              <a:chExt cx="1456962" cy="983372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5382118" y="4353246"/>
                <a:ext cx="1456962" cy="983372"/>
                <a:chOff x="3352813" y="3849167"/>
                <a:chExt cx="1456962" cy="983372"/>
              </a:xfrm>
            </p:grpSpPr>
            <p:grpSp>
              <p:nvGrpSpPr>
                <p:cNvPr id="90" name="그룹 89"/>
                <p:cNvGrpSpPr/>
                <p:nvPr/>
              </p:nvGrpSpPr>
              <p:grpSpPr>
                <a:xfrm>
                  <a:off x="3352813" y="3849167"/>
                  <a:ext cx="1456962" cy="689582"/>
                  <a:chOff x="1352741" y="3849167"/>
                  <a:chExt cx="1456962" cy="689582"/>
                </a:xfrm>
              </p:grpSpPr>
              <p:sp>
                <p:nvSpPr>
                  <p:cNvPr id="92" name="직사각형 91"/>
                  <p:cNvSpPr/>
                  <p:nvPr/>
                </p:nvSpPr>
                <p:spPr>
                  <a:xfrm>
                    <a:off x="1352741" y="3849167"/>
                    <a:ext cx="145696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0x03</a:t>
                    </a:r>
                    <a:endParaRPr lang="ko-KR" altLang="en-US" dirty="0"/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352741" y="4212531"/>
                    <a:ext cx="1456962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91" name="직사각형 90"/>
                <p:cNvSpPr/>
                <p:nvPr/>
              </p:nvSpPr>
              <p:spPr>
                <a:xfrm>
                  <a:off x="3352813" y="4538749"/>
                  <a:ext cx="733753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6115871" y="504282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94" name="꺾인 연결선 93"/>
            <p:cNvCxnSpPr>
              <a:stCxn id="85" idx="0"/>
              <a:endCxn id="77" idx="2"/>
            </p:cNvCxnSpPr>
            <p:nvPr/>
          </p:nvCxnSpPr>
          <p:spPr>
            <a:xfrm rot="5400000" flipH="1" flipV="1">
              <a:off x="5592312" y="3812466"/>
              <a:ext cx="244690" cy="45120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 94"/>
            <p:cNvCxnSpPr>
              <a:stCxn id="92" idx="0"/>
              <a:endCxn id="75" idx="2"/>
            </p:cNvCxnSpPr>
            <p:nvPr/>
          </p:nvCxnSpPr>
          <p:spPr>
            <a:xfrm rot="16200000" flipV="1">
              <a:off x="6893739" y="3685450"/>
              <a:ext cx="239655" cy="70019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/>
            <p:cNvGrpSpPr/>
            <p:nvPr/>
          </p:nvGrpSpPr>
          <p:grpSpPr>
            <a:xfrm>
              <a:off x="3961588" y="5474347"/>
              <a:ext cx="1446415" cy="983372"/>
              <a:chOff x="2708522" y="5672216"/>
              <a:chExt cx="1446415" cy="983372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708522" y="5672216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107" name="그룹 106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363287" y="3849167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0x04</a:t>
                    </a:r>
                    <a:endParaRPr lang="ko-KR" altLang="en-US" dirty="0"/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3431729" y="636179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11" name="꺾인 연결선 110"/>
            <p:cNvCxnSpPr>
              <a:stCxn id="109" idx="0"/>
              <a:endCxn id="84" idx="2"/>
            </p:cNvCxnSpPr>
            <p:nvPr/>
          </p:nvCxnSpPr>
          <p:spPr>
            <a:xfrm rot="5400000" flipH="1" flipV="1">
              <a:off x="4740662" y="5087919"/>
              <a:ext cx="330563" cy="44229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5639768" y="5483504"/>
              <a:ext cx="1446415" cy="983372"/>
              <a:chOff x="4386702" y="5681373"/>
              <a:chExt cx="1446415" cy="983372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4386702" y="5681373"/>
                <a:ext cx="1446415" cy="983372"/>
                <a:chOff x="1432883" y="3832233"/>
                <a:chExt cx="1446415" cy="983372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1432883" y="3832233"/>
                  <a:ext cx="1446415" cy="689582"/>
                  <a:chOff x="-567189" y="3832233"/>
                  <a:chExt cx="1446415" cy="689582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-567189" y="3832233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0x05</a:t>
                    </a:r>
                    <a:endParaRPr lang="ko-KR" altLang="en-US" dirty="0"/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-567189" y="4195597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1432883" y="4521815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31" name="직사각형 130"/>
              <p:cNvSpPr/>
              <p:nvPr/>
            </p:nvSpPr>
            <p:spPr>
              <a:xfrm>
                <a:off x="5109909" y="6370954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38" name="꺾인 연결선 137"/>
            <p:cNvCxnSpPr>
              <a:stCxn id="135" idx="0"/>
              <a:endCxn id="82" idx="2"/>
            </p:cNvCxnSpPr>
            <p:nvPr/>
          </p:nvCxnSpPr>
          <p:spPr>
            <a:xfrm rot="16200000" flipV="1">
              <a:off x="5936777" y="5057304"/>
              <a:ext cx="339720" cy="5126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5574265" y="3625233"/>
              <a:ext cx="72955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0x02</a:t>
              </a:r>
              <a:endParaRPr lang="ko-KR" altLang="en-US" sz="1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303822" y="3622579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0x03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76548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0x04</a:t>
              </a:r>
              <a:endParaRPr lang="ko-KR" altLang="en-US" sz="1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48905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0x05</a:t>
              </a:r>
              <a:endParaRPr lang="ko-KR" altLang="en-US" sz="1400" dirty="0"/>
            </a:p>
          </p:txBody>
        </p:sp>
        <p:cxnSp>
          <p:nvCxnSpPr>
            <p:cNvPr id="146" name="직선 화살표 연결선 145"/>
            <p:cNvCxnSpPr>
              <a:stCxn id="71" idx="3"/>
              <a:endCxn id="78" idx="1"/>
            </p:cNvCxnSpPr>
            <p:nvPr/>
          </p:nvCxnSpPr>
          <p:spPr>
            <a:xfrm flipV="1">
              <a:off x="4048589" y="3114032"/>
              <a:ext cx="1530066" cy="3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오른쪽 화살표 7"/>
          <p:cNvSpPr/>
          <p:nvPr/>
        </p:nvSpPr>
        <p:spPr>
          <a:xfrm rot="7895881">
            <a:off x="5494776" y="3104962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화살표 146"/>
          <p:cNvSpPr/>
          <p:nvPr/>
        </p:nvSpPr>
        <p:spPr>
          <a:xfrm rot="8100000">
            <a:off x="4555951" y="4389132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>
            <a:off x="5318359" y="5004184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오른쪽 화살표 150"/>
          <p:cNvSpPr/>
          <p:nvPr/>
        </p:nvSpPr>
        <p:spPr>
          <a:xfrm>
            <a:off x="6202457" y="3692893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13500000">
            <a:off x="5812057" y="4345609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415" y="5845523"/>
            <a:ext cx="504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순회순서</a:t>
            </a:r>
            <a:r>
              <a:rPr lang="en-US" altLang="ko-KR" sz="4400" dirty="0" smtClean="0"/>
              <a:t>: A,B,D,E,C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07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7" grpId="0" animBg="1"/>
      <p:bldP spid="148" grpId="0" animBg="1"/>
      <p:bldP spid="151" grpId="0" animBg="1"/>
      <p:bldP spid="15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중위 순회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02173" y="1873176"/>
            <a:ext cx="5489973" cy="3848604"/>
            <a:chOff x="2602173" y="2618272"/>
            <a:chExt cx="5489973" cy="3848604"/>
          </a:xfrm>
        </p:grpSpPr>
        <p:grpSp>
          <p:nvGrpSpPr>
            <p:cNvPr id="65" name="그룹 64"/>
            <p:cNvGrpSpPr/>
            <p:nvPr/>
          </p:nvGrpSpPr>
          <p:grpSpPr>
            <a:xfrm>
              <a:off x="2602174" y="2618272"/>
              <a:ext cx="1446415" cy="669805"/>
              <a:chOff x="1363287" y="3720660"/>
              <a:chExt cx="1446415" cy="66980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363287" y="3720660"/>
                <a:ext cx="1446415" cy="329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Seed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63287" y="4050171"/>
                <a:ext cx="1446415" cy="3402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NULL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602173" y="2947783"/>
              <a:ext cx="1446415" cy="360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0x01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578655" y="2932350"/>
              <a:ext cx="1448375" cy="983372"/>
              <a:chOff x="4325589" y="3130219"/>
              <a:chExt cx="1448375" cy="983372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25589" y="3130219"/>
                <a:ext cx="1448375" cy="983372"/>
                <a:chOff x="3363359" y="3849167"/>
                <a:chExt cx="1448375" cy="983372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3363359" y="3849167"/>
                  <a:ext cx="1448375" cy="689582"/>
                  <a:chOff x="1363287" y="3849167"/>
                  <a:chExt cx="1448375" cy="689582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363287" y="3849167"/>
                    <a:ext cx="144837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0x01</a:t>
                    </a:r>
                    <a:endParaRPr lang="ko-KR" altLang="en-US" dirty="0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77" name="직사각형 76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5048796" y="3819800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65486" y="4160412"/>
              <a:ext cx="1446415" cy="983372"/>
              <a:chOff x="3512420" y="4358281"/>
              <a:chExt cx="1446415" cy="983372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3512420" y="4358281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1364011" y="3849167"/>
                    <a:ext cx="144569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0x02</a:t>
                    </a:r>
                    <a:endParaRPr lang="ko-KR" altLang="en-US" dirty="0"/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35627" y="5047862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635184" y="4155377"/>
              <a:ext cx="1456962" cy="983372"/>
              <a:chOff x="5382118" y="4353246"/>
              <a:chExt cx="1456962" cy="983372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5382118" y="4353246"/>
                <a:ext cx="1456962" cy="983372"/>
                <a:chOff x="3352813" y="3849167"/>
                <a:chExt cx="1456962" cy="983372"/>
              </a:xfrm>
            </p:grpSpPr>
            <p:grpSp>
              <p:nvGrpSpPr>
                <p:cNvPr id="90" name="그룹 89"/>
                <p:cNvGrpSpPr/>
                <p:nvPr/>
              </p:nvGrpSpPr>
              <p:grpSpPr>
                <a:xfrm>
                  <a:off x="3352813" y="3849167"/>
                  <a:ext cx="1456962" cy="689582"/>
                  <a:chOff x="1352741" y="3849167"/>
                  <a:chExt cx="1456962" cy="689582"/>
                </a:xfrm>
              </p:grpSpPr>
              <p:sp>
                <p:nvSpPr>
                  <p:cNvPr id="92" name="직사각형 91"/>
                  <p:cNvSpPr/>
                  <p:nvPr/>
                </p:nvSpPr>
                <p:spPr>
                  <a:xfrm>
                    <a:off x="1352741" y="3849167"/>
                    <a:ext cx="145696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0x03</a:t>
                    </a:r>
                    <a:endParaRPr lang="ko-KR" altLang="en-US" dirty="0"/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352741" y="4212531"/>
                    <a:ext cx="1456962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91" name="직사각형 90"/>
                <p:cNvSpPr/>
                <p:nvPr/>
              </p:nvSpPr>
              <p:spPr>
                <a:xfrm>
                  <a:off x="3352813" y="4538749"/>
                  <a:ext cx="733753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6115871" y="504282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94" name="꺾인 연결선 93"/>
            <p:cNvCxnSpPr>
              <a:stCxn id="85" idx="0"/>
              <a:endCxn id="77" idx="2"/>
            </p:cNvCxnSpPr>
            <p:nvPr/>
          </p:nvCxnSpPr>
          <p:spPr>
            <a:xfrm rot="5400000" flipH="1" flipV="1">
              <a:off x="5592312" y="3812466"/>
              <a:ext cx="244690" cy="45120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 94"/>
            <p:cNvCxnSpPr>
              <a:stCxn id="92" idx="0"/>
              <a:endCxn id="75" idx="2"/>
            </p:cNvCxnSpPr>
            <p:nvPr/>
          </p:nvCxnSpPr>
          <p:spPr>
            <a:xfrm rot="16200000" flipV="1">
              <a:off x="6893739" y="3685450"/>
              <a:ext cx="239655" cy="70019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/>
            <p:cNvGrpSpPr/>
            <p:nvPr/>
          </p:nvGrpSpPr>
          <p:grpSpPr>
            <a:xfrm>
              <a:off x="3961588" y="5474347"/>
              <a:ext cx="1446415" cy="983372"/>
              <a:chOff x="2708522" y="5672216"/>
              <a:chExt cx="1446415" cy="983372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708522" y="5672216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107" name="그룹 106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363287" y="3849167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0x04</a:t>
                    </a:r>
                    <a:endParaRPr lang="ko-KR" altLang="en-US" dirty="0"/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3431729" y="636179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11" name="꺾인 연결선 110"/>
            <p:cNvCxnSpPr>
              <a:stCxn id="109" idx="0"/>
              <a:endCxn id="84" idx="2"/>
            </p:cNvCxnSpPr>
            <p:nvPr/>
          </p:nvCxnSpPr>
          <p:spPr>
            <a:xfrm rot="5400000" flipH="1" flipV="1">
              <a:off x="4740662" y="5087919"/>
              <a:ext cx="330563" cy="44229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5639768" y="5483504"/>
              <a:ext cx="1446415" cy="983372"/>
              <a:chOff x="4386702" y="5681373"/>
              <a:chExt cx="1446415" cy="983372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4386702" y="5681373"/>
                <a:ext cx="1446415" cy="983372"/>
                <a:chOff x="1432883" y="3832233"/>
                <a:chExt cx="1446415" cy="983372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1432883" y="3832233"/>
                  <a:ext cx="1446415" cy="689582"/>
                  <a:chOff x="-567189" y="3832233"/>
                  <a:chExt cx="1446415" cy="689582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-567189" y="3832233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0x05</a:t>
                    </a:r>
                    <a:endParaRPr lang="ko-KR" altLang="en-US" dirty="0"/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-567189" y="4195597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1432883" y="4521815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31" name="직사각형 130"/>
              <p:cNvSpPr/>
              <p:nvPr/>
            </p:nvSpPr>
            <p:spPr>
              <a:xfrm>
                <a:off x="5109909" y="6370954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38" name="꺾인 연결선 137"/>
            <p:cNvCxnSpPr>
              <a:stCxn id="135" idx="0"/>
              <a:endCxn id="82" idx="2"/>
            </p:cNvCxnSpPr>
            <p:nvPr/>
          </p:nvCxnSpPr>
          <p:spPr>
            <a:xfrm rot="16200000" flipV="1">
              <a:off x="5936777" y="5057304"/>
              <a:ext cx="339720" cy="5126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5574265" y="3625233"/>
              <a:ext cx="72955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0x02</a:t>
              </a:r>
              <a:endParaRPr lang="ko-KR" altLang="en-US" sz="1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303822" y="3622579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0x03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76548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0x04</a:t>
              </a:r>
              <a:endParaRPr lang="ko-KR" altLang="en-US" sz="1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48905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0x05</a:t>
              </a:r>
              <a:endParaRPr lang="ko-KR" altLang="en-US" sz="1400" dirty="0"/>
            </a:p>
          </p:txBody>
        </p:sp>
        <p:cxnSp>
          <p:nvCxnSpPr>
            <p:cNvPr id="146" name="직선 화살표 연결선 145"/>
            <p:cNvCxnSpPr>
              <a:stCxn id="71" idx="3"/>
              <a:endCxn id="78" idx="1"/>
            </p:cNvCxnSpPr>
            <p:nvPr/>
          </p:nvCxnSpPr>
          <p:spPr>
            <a:xfrm flipV="1">
              <a:off x="4048589" y="3114032"/>
              <a:ext cx="1530066" cy="3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오른쪽 화살표 147"/>
          <p:cNvSpPr/>
          <p:nvPr/>
        </p:nvSpPr>
        <p:spPr>
          <a:xfrm rot="18900000">
            <a:off x="5540362" y="3072885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 rot="2700000">
            <a:off x="6735632" y="3109071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18900000">
            <a:off x="4762087" y="4334957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2700000">
            <a:off x="5821032" y="4392469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478415" y="5845523"/>
            <a:ext cx="504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순회순서</a:t>
            </a:r>
            <a:r>
              <a:rPr lang="en-US" altLang="ko-KR" sz="4400" dirty="0" smtClean="0"/>
              <a:t>: D,B,E,A,C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3170625"/>
            <a:ext cx="66672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재귀함수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동적 프로그래밍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 smtClean="0"/>
              <a:t>동적 계획법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순회 방식을 나누는 이유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값을 출력하는 순서를 통해 원하는 값에 빨리 접근하기 위해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동적 프로그래밍 공부</a:t>
            </a:r>
            <a:endParaRPr lang="en-US" altLang="ko-KR" dirty="0" smtClean="0"/>
          </a:p>
          <a:p>
            <a:r>
              <a:rPr lang="ko-KR" altLang="en-US" dirty="0" smtClean="0"/>
              <a:t>그래프 공부</a:t>
            </a:r>
            <a:endParaRPr lang="en-US" altLang="ko-KR" dirty="0" smtClean="0"/>
          </a:p>
          <a:p>
            <a:r>
              <a:rPr lang="ko-KR" altLang="en-US" dirty="0" err="1" smtClean="0"/>
              <a:t>래드</a:t>
            </a:r>
            <a:r>
              <a:rPr lang="ko-KR" altLang="en-US" dirty="0" smtClean="0"/>
              <a:t> 블랙 트리 공부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9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8" grpId="0" animBg="1"/>
      <p:bldP spid="96" grpId="0" animBg="1"/>
      <p:bldP spid="97" grpId="0" animBg="1"/>
      <p:bldP spid="99" grpId="0" animBg="1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/>
              <a:t>후</a:t>
            </a:r>
            <a:r>
              <a:rPr lang="ko-KR" altLang="en-US" dirty="0" smtClean="0"/>
              <a:t>위 순회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02173" y="1881643"/>
            <a:ext cx="5489973" cy="3848604"/>
            <a:chOff x="2602173" y="2618272"/>
            <a:chExt cx="5489973" cy="3848604"/>
          </a:xfrm>
        </p:grpSpPr>
        <p:grpSp>
          <p:nvGrpSpPr>
            <p:cNvPr id="65" name="그룹 64"/>
            <p:cNvGrpSpPr/>
            <p:nvPr/>
          </p:nvGrpSpPr>
          <p:grpSpPr>
            <a:xfrm>
              <a:off x="2602174" y="2618272"/>
              <a:ext cx="1446415" cy="669805"/>
              <a:chOff x="1363287" y="3720660"/>
              <a:chExt cx="1446415" cy="66980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363287" y="3720660"/>
                <a:ext cx="1446415" cy="329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Seed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63287" y="4050171"/>
                <a:ext cx="1446415" cy="3402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NULL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602173" y="2947783"/>
              <a:ext cx="1446415" cy="360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0x01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578655" y="2932350"/>
              <a:ext cx="1448375" cy="983372"/>
              <a:chOff x="4325589" y="3130219"/>
              <a:chExt cx="1448375" cy="983372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25589" y="3130219"/>
                <a:ext cx="1448375" cy="983372"/>
                <a:chOff x="3363359" y="3849167"/>
                <a:chExt cx="1448375" cy="983372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3363359" y="3849167"/>
                  <a:ext cx="1448375" cy="689582"/>
                  <a:chOff x="1363287" y="3849167"/>
                  <a:chExt cx="1448375" cy="689582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363287" y="3849167"/>
                    <a:ext cx="144837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0x01</a:t>
                    </a:r>
                    <a:endParaRPr lang="ko-KR" altLang="en-US" dirty="0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77" name="직사각형 76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5048796" y="3819800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65486" y="4160412"/>
              <a:ext cx="1446415" cy="983372"/>
              <a:chOff x="3512420" y="4358281"/>
              <a:chExt cx="1446415" cy="983372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3512420" y="4358281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1364011" y="3849167"/>
                    <a:ext cx="144569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0x02</a:t>
                    </a:r>
                    <a:endParaRPr lang="ko-KR" altLang="en-US" dirty="0"/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4" name="직사각형 83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35627" y="5047862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635184" y="4155377"/>
              <a:ext cx="1456962" cy="983372"/>
              <a:chOff x="5382118" y="4353246"/>
              <a:chExt cx="1456962" cy="983372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5382118" y="4353246"/>
                <a:ext cx="1456962" cy="983372"/>
                <a:chOff x="3352813" y="3849167"/>
                <a:chExt cx="1456962" cy="983372"/>
              </a:xfrm>
            </p:grpSpPr>
            <p:grpSp>
              <p:nvGrpSpPr>
                <p:cNvPr id="90" name="그룹 89"/>
                <p:cNvGrpSpPr/>
                <p:nvPr/>
              </p:nvGrpSpPr>
              <p:grpSpPr>
                <a:xfrm>
                  <a:off x="3352813" y="3849167"/>
                  <a:ext cx="1456962" cy="689582"/>
                  <a:chOff x="1352741" y="3849167"/>
                  <a:chExt cx="1456962" cy="689582"/>
                </a:xfrm>
              </p:grpSpPr>
              <p:sp>
                <p:nvSpPr>
                  <p:cNvPr id="92" name="직사각형 91"/>
                  <p:cNvSpPr/>
                  <p:nvPr/>
                </p:nvSpPr>
                <p:spPr>
                  <a:xfrm>
                    <a:off x="1352741" y="3849167"/>
                    <a:ext cx="1456961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0x03</a:t>
                    </a:r>
                    <a:endParaRPr lang="ko-KR" altLang="en-US" dirty="0"/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352741" y="4212531"/>
                    <a:ext cx="1456962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91" name="직사각형 90"/>
                <p:cNvSpPr/>
                <p:nvPr/>
              </p:nvSpPr>
              <p:spPr>
                <a:xfrm>
                  <a:off x="3352813" y="4538749"/>
                  <a:ext cx="733753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6115871" y="504282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94" name="꺾인 연결선 93"/>
            <p:cNvCxnSpPr>
              <a:stCxn id="85" idx="0"/>
              <a:endCxn id="77" idx="2"/>
            </p:cNvCxnSpPr>
            <p:nvPr/>
          </p:nvCxnSpPr>
          <p:spPr>
            <a:xfrm rot="5400000" flipH="1" flipV="1">
              <a:off x="5592312" y="3812466"/>
              <a:ext cx="244690" cy="45120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 94"/>
            <p:cNvCxnSpPr>
              <a:stCxn id="92" idx="0"/>
              <a:endCxn id="75" idx="2"/>
            </p:cNvCxnSpPr>
            <p:nvPr/>
          </p:nvCxnSpPr>
          <p:spPr>
            <a:xfrm rot="16200000" flipV="1">
              <a:off x="6893739" y="3685450"/>
              <a:ext cx="239655" cy="70019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/>
            <p:cNvGrpSpPr/>
            <p:nvPr/>
          </p:nvGrpSpPr>
          <p:grpSpPr>
            <a:xfrm>
              <a:off x="3961588" y="5474347"/>
              <a:ext cx="1446415" cy="983372"/>
              <a:chOff x="2708522" y="5672216"/>
              <a:chExt cx="1446415" cy="983372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708522" y="5672216"/>
                <a:ext cx="1446415" cy="983372"/>
                <a:chOff x="3363359" y="3849167"/>
                <a:chExt cx="1446415" cy="983372"/>
              </a:xfrm>
            </p:grpSpPr>
            <p:grpSp>
              <p:nvGrpSpPr>
                <p:cNvPr id="107" name="그룹 106"/>
                <p:cNvGrpSpPr/>
                <p:nvPr/>
              </p:nvGrpSpPr>
              <p:grpSpPr>
                <a:xfrm>
                  <a:off x="3363359" y="3849167"/>
                  <a:ext cx="1446415" cy="689582"/>
                  <a:chOff x="1363287" y="3849167"/>
                  <a:chExt cx="1446415" cy="689582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363287" y="3849167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0x04</a:t>
                    </a:r>
                    <a:endParaRPr lang="ko-KR" altLang="en-US" dirty="0"/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363287" y="4212531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3363359" y="4538749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3431729" y="6361797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11" name="꺾인 연결선 110"/>
            <p:cNvCxnSpPr>
              <a:stCxn id="109" idx="0"/>
              <a:endCxn id="84" idx="2"/>
            </p:cNvCxnSpPr>
            <p:nvPr/>
          </p:nvCxnSpPr>
          <p:spPr>
            <a:xfrm rot="5400000" flipH="1" flipV="1">
              <a:off x="4740662" y="5087919"/>
              <a:ext cx="330563" cy="44229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5639768" y="5483504"/>
              <a:ext cx="1446415" cy="983372"/>
              <a:chOff x="4386702" y="5681373"/>
              <a:chExt cx="1446415" cy="983372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4386702" y="5681373"/>
                <a:ext cx="1446415" cy="983372"/>
                <a:chOff x="1432883" y="3832233"/>
                <a:chExt cx="1446415" cy="983372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1432883" y="3832233"/>
                  <a:ext cx="1446415" cy="689582"/>
                  <a:chOff x="-567189" y="3832233"/>
                  <a:chExt cx="1446415" cy="689582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-567189" y="3832233"/>
                    <a:ext cx="1446415" cy="363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0x05</a:t>
                    </a:r>
                    <a:endParaRPr lang="ko-KR" altLang="en-US" dirty="0"/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-567189" y="4195597"/>
                    <a:ext cx="1446415" cy="32621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1432883" y="4521815"/>
                  <a:ext cx="723207" cy="293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NULL</a:t>
                  </a:r>
                  <a:endParaRPr lang="ko-KR" altLang="en-US" sz="1400" dirty="0"/>
                </a:p>
              </p:txBody>
            </p:sp>
          </p:grpSp>
          <p:sp>
            <p:nvSpPr>
              <p:cNvPr id="131" name="직사각형 130"/>
              <p:cNvSpPr/>
              <p:nvPr/>
            </p:nvSpPr>
            <p:spPr>
              <a:xfrm>
                <a:off x="5109909" y="6370954"/>
                <a:ext cx="723208" cy="293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NULL</a:t>
                </a:r>
                <a:endParaRPr lang="ko-KR" altLang="en-US" sz="1400" dirty="0"/>
              </a:p>
            </p:txBody>
          </p:sp>
        </p:grpSp>
        <p:cxnSp>
          <p:nvCxnSpPr>
            <p:cNvPr id="138" name="꺾인 연결선 137"/>
            <p:cNvCxnSpPr>
              <a:stCxn id="135" idx="0"/>
              <a:endCxn id="82" idx="2"/>
            </p:cNvCxnSpPr>
            <p:nvPr/>
          </p:nvCxnSpPr>
          <p:spPr>
            <a:xfrm rot="16200000" flipV="1">
              <a:off x="5936777" y="5057304"/>
              <a:ext cx="339720" cy="5126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5574265" y="3625233"/>
              <a:ext cx="72955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0x02</a:t>
              </a:r>
              <a:endParaRPr lang="ko-KR" altLang="en-US" sz="1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303822" y="3622579"/>
              <a:ext cx="723208" cy="293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0x03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76548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0x04</a:t>
              </a:r>
              <a:endParaRPr lang="ko-KR" altLang="en-US" sz="1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489055" y="4849995"/>
              <a:ext cx="723207" cy="29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0x05</a:t>
              </a:r>
              <a:endParaRPr lang="ko-KR" altLang="en-US" sz="1400" dirty="0"/>
            </a:p>
          </p:txBody>
        </p:sp>
        <p:cxnSp>
          <p:nvCxnSpPr>
            <p:cNvPr id="146" name="직선 화살표 연결선 145"/>
            <p:cNvCxnSpPr>
              <a:stCxn id="71" idx="3"/>
              <a:endCxn id="78" idx="1"/>
            </p:cNvCxnSpPr>
            <p:nvPr/>
          </p:nvCxnSpPr>
          <p:spPr>
            <a:xfrm flipV="1">
              <a:off x="4048589" y="3114032"/>
              <a:ext cx="1530066" cy="3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오른쪽 화살표 147"/>
          <p:cNvSpPr/>
          <p:nvPr/>
        </p:nvSpPr>
        <p:spPr>
          <a:xfrm>
            <a:off x="5318359" y="5029585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오른쪽 화살표 150"/>
          <p:cNvSpPr/>
          <p:nvPr/>
        </p:nvSpPr>
        <p:spPr>
          <a:xfrm>
            <a:off x="6202457" y="3718294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13500000">
            <a:off x="6771555" y="3101385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 rot="13500000">
            <a:off x="5769889" y="4348460"/>
            <a:ext cx="461009" cy="395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478415" y="5845523"/>
            <a:ext cx="504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순회순서</a:t>
            </a:r>
            <a:r>
              <a:rPr lang="en-US" altLang="ko-KR" sz="4400" dirty="0" smtClean="0"/>
              <a:t>: D,E,B,C,A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392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8" grpId="0" animBg="1"/>
      <p:bldP spid="151" grpId="0" animBg="1"/>
      <p:bldP spid="150" grpId="0" animBg="1"/>
      <p:bldP spid="157" grpId="0" animBg="1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33350" y="489603"/>
            <a:ext cx="8579123" cy="2053790"/>
            <a:chOff x="-66676" y="132308"/>
            <a:chExt cx="9429750" cy="2257425"/>
          </a:xfrm>
        </p:grpSpPr>
        <p:grpSp>
          <p:nvGrpSpPr>
            <p:cNvPr id="29" name="그룹 28"/>
            <p:cNvGrpSpPr/>
            <p:nvPr/>
          </p:nvGrpSpPr>
          <p:grpSpPr>
            <a:xfrm>
              <a:off x="240632" y="207963"/>
              <a:ext cx="8831179" cy="1892939"/>
              <a:chOff x="240632" y="207963"/>
              <a:chExt cx="8831179" cy="189293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40632" y="207963"/>
                <a:ext cx="1618709" cy="1403836"/>
                <a:chOff x="0" y="0"/>
                <a:chExt cx="2108718" cy="182880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0" y="0"/>
                  <a:ext cx="2108718" cy="7837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str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0" y="1401763"/>
                  <a:ext cx="2108718" cy="427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0x04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783771"/>
                  <a:ext cx="2108718" cy="61799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0x04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856026" y="207963"/>
                <a:ext cx="6215785" cy="1434796"/>
                <a:chOff x="2856026" y="207963"/>
                <a:chExt cx="7922678" cy="18288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56026" y="207963"/>
                  <a:ext cx="7922678" cy="1828800"/>
                  <a:chOff x="0" y="0"/>
                  <a:chExt cx="2138601" cy="1828800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0" y="0"/>
                    <a:ext cx="2138601" cy="7837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r>
                      <a:rPr lang="en-US" altLang="ko-KR" dirty="0" smtClean="0"/>
                      <a:t>har </a:t>
                    </a:r>
                    <a:r>
                      <a:rPr lang="en-US" altLang="ko-KR" dirty="0" err="1" smtClean="0"/>
                      <a:t>str</a:t>
                    </a:r>
                    <a:r>
                      <a:rPr lang="en-US" altLang="ko-KR" dirty="0" smtClean="0"/>
                      <a:t>[4]</a:t>
                    </a:r>
                    <a:endParaRPr lang="ko-KR" altLang="en-US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0" y="1401763"/>
                    <a:ext cx="534650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0x04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0" y="783771"/>
                    <a:ext cx="534650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836695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0x05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6817364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0x06</a:t>
                    </a:r>
                    <a:endParaRPr lang="ko-KR" altLang="en-US" sz="1000" dirty="0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8798033" y="991734"/>
                  <a:ext cx="1980669" cy="1045029"/>
                  <a:chOff x="4836695" y="967671"/>
                  <a:chExt cx="1980669" cy="1045029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36695" y="1585663"/>
                    <a:ext cx="1980669" cy="4270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0x07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36695" y="967671"/>
                    <a:ext cx="1980669" cy="6179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" name="꺾인 연결선 32"/>
              <p:cNvCxnSpPr>
                <a:stCxn id="51" idx="3"/>
                <a:endCxn id="47" idx="1"/>
              </p:cNvCxnSpPr>
              <p:nvPr/>
            </p:nvCxnSpPr>
            <p:spPr>
              <a:xfrm>
                <a:off x="1859341" y="1046801"/>
                <a:ext cx="996685" cy="4284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33"/>
              <p:cNvCxnSpPr>
                <a:stCxn id="47" idx="2"/>
                <a:endCxn id="42" idx="2"/>
              </p:cNvCxnSpPr>
              <p:nvPr/>
            </p:nvCxnSpPr>
            <p:spPr>
              <a:xfrm rot="16200000" flipH="1">
                <a:off x="5186945" y="88813"/>
                <a:ext cx="12700" cy="3107892"/>
              </a:xfrm>
              <a:prstGeom prst="bent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48200" y="1854681"/>
                <a:ext cx="1400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Swap Data</a:t>
                </a:r>
                <a:endParaRPr lang="ko-KR" altLang="en-US" sz="10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-66676" y="132308"/>
              <a:ext cx="9429750" cy="22574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021941" y="2636216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766661" y="3627479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4281691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2708565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3500472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074483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5855709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6635754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7445123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4259089" y="3629652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5017182" y="4639967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1179698" y="4639967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245435" y="4639967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401111" y="566042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212067" y="1537398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3495845" y="4639967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8642917" y="2636216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5" name="타원 124"/>
          <p:cNvSpPr/>
          <p:nvPr/>
        </p:nvSpPr>
        <p:spPr>
          <a:xfrm>
            <a:off x="6752841" y="452385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7566209" y="3573167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8297104" y="452385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9707162" y="3573434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10476435" y="452385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7" name="타원 136"/>
          <p:cNvSpPr/>
          <p:nvPr/>
        </p:nvSpPr>
        <p:spPr>
          <a:xfrm>
            <a:off x="11301554" y="545722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  <a:endCxn id="97" idx="7"/>
          </p:cNvCxnSpPr>
          <p:nvPr/>
        </p:nvCxnSpPr>
        <p:spPr>
          <a:xfrm flipH="1">
            <a:off x="2373708" y="3243263"/>
            <a:ext cx="752386" cy="48836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7" idx="3"/>
            <a:endCxn id="118" idx="0"/>
          </p:cNvCxnSpPr>
          <p:nvPr/>
        </p:nvCxnSpPr>
        <p:spPr>
          <a:xfrm flipH="1">
            <a:off x="1535298" y="4234526"/>
            <a:ext cx="335516" cy="40544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8" idx="3"/>
            <a:endCxn id="120" idx="7"/>
          </p:cNvCxnSpPr>
          <p:nvPr/>
        </p:nvCxnSpPr>
        <p:spPr>
          <a:xfrm flipH="1">
            <a:off x="1008158" y="5247014"/>
            <a:ext cx="275693" cy="51756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7" idx="5"/>
            <a:endCxn id="119" idx="0"/>
          </p:cNvCxnSpPr>
          <p:nvPr/>
        </p:nvCxnSpPr>
        <p:spPr>
          <a:xfrm>
            <a:off x="2373708" y="4234526"/>
            <a:ext cx="227327" cy="40544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" idx="5"/>
            <a:endCxn id="115" idx="1"/>
          </p:cNvCxnSpPr>
          <p:nvPr/>
        </p:nvCxnSpPr>
        <p:spPr>
          <a:xfrm>
            <a:off x="3628988" y="3243263"/>
            <a:ext cx="734254" cy="4905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5" idx="5"/>
            <a:endCxn id="117" idx="1"/>
          </p:cNvCxnSpPr>
          <p:nvPr/>
        </p:nvCxnSpPr>
        <p:spPr>
          <a:xfrm>
            <a:off x="4866136" y="4236699"/>
            <a:ext cx="255199" cy="50742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5" idx="3"/>
            <a:endCxn id="122" idx="7"/>
          </p:cNvCxnSpPr>
          <p:nvPr/>
        </p:nvCxnSpPr>
        <p:spPr>
          <a:xfrm flipH="1">
            <a:off x="4102892" y="4236699"/>
            <a:ext cx="260350" cy="50742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4" idx="3"/>
            <a:endCxn id="126" idx="7"/>
          </p:cNvCxnSpPr>
          <p:nvPr/>
        </p:nvCxnSpPr>
        <p:spPr>
          <a:xfrm flipH="1">
            <a:off x="8173256" y="3243263"/>
            <a:ext cx="573814" cy="43405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26" idx="3"/>
            <a:endCxn id="125" idx="7"/>
          </p:cNvCxnSpPr>
          <p:nvPr/>
        </p:nvCxnSpPr>
        <p:spPr>
          <a:xfrm flipH="1">
            <a:off x="7359888" y="4180214"/>
            <a:ext cx="310474" cy="44779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6" idx="5"/>
            <a:endCxn id="127" idx="1"/>
          </p:cNvCxnSpPr>
          <p:nvPr/>
        </p:nvCxnSpPr>
        <p:spPr>
          <a:xfrm>
            <a:off x="8173256" y="4180214"/>
            <a:ext cx="228001" cy="44779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4" idx="5"/>
            <a:endCxn id="130" idx="1"/>
          </p:cNvCxnSpPr>
          <p:nvPr/>
        </p:nvCxnSpPr>
        <p:spPr>
          <a:xfrm>
            <a:off x="9249964" y="3243263"/>
            <a:ext cx="561351" cy="4343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30" idx="5"/>
            <a:endCxn id="132" idx="1"/>
          </p:cNvCxnSpPr>
          <p:nvPr/>
        </p:nvCxnSpPr>
        <p:spPr>
          <a:xfrm>
            <a:off x="10314209" y="4180481"/>
            <a:ext cx="266379" cy="4475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32" idx="5"/>
            <a:endCxn id="137" idx="1"/>
          </p:cNvCxnSpPr>
          <p:nvPr/>
        </p:nvCxnSpPr>
        <p:spPr>
          <a:xfrm>
            <a:off x="11083482" y="5130900"/>
            <a:ext cx="322225" cy="43047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01111" y="2250658"/>
            <a:ext cx="266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171633" y="2362652"/>
            <a:ext cx="532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레드블랙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9249964" y="4490409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30" idx="3"/>
          </p:cNvCxnSpPr>
          <p:nvPr/>
        </p:nvCxnSpPr>
        <p:spPr>
          <a:xfrm flipH="1">
            <a:off x="9605564" y="4180481"/>
            <a:ext cx="205751" cy="4475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6433" y="2289373"/>
            <a:ext cx="5709473" cy="41917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solidFill>
                  <a:srgbClr val="FF0000"/>
                </a:solidFill>
              </a:rPr>
              <a:t>힙트리</a:t>
            </a:r>
            <a:r>
              <a:rPr lang="ko-KR" altLang="en-US" sz="5400" dirty="0" smtClean="0">
                <a:solidFill>
                  <a:srgbClr val="FF0000"/>
                </a:solidFill>
              </a:rPr>
              <a:t> 만들기</a:t>
            </a:r>
            <a:r>
              <a:rPr lang="en-US" altLang="ko-KR" sz="5400" dirty="0" smtClean="0">
                <a:solidFill>
                  <a:srgbClr val="FF0000"/>
                </a:solidFill>
              </a:rPr>
              <a:t>!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47485" y="2308357"/>
            <a:ext cx="5709473" cy="41917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rgbClr val="FF0000"/>
                </a:solidFill>
              </a:rPr>
              <a:t>개념이해하기</a:t>
            </a:r>
            <a:r>
              <a:rPr lang="en-US" altLang="ko-KR" sz="5400" dirty="0" smtClean="0">
                <a:solidFill>
                  <a:srgbClr val="FF0000"/>
                </a:solidFill>
              </a:rPr>
              <a:t>!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0" y="1320733"/>
            <a:ext cx="1005929" cy="63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0306247" y="1769887"/>
            <a:ext cx="219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#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레드블랙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이진트리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시뮬레이터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9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21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549</Words>
  <Application>Microsoft Office PowerPoint</Application>
  <PresentationFormat>사용자 지정</PresentationFormat>
  <Paragraphs>348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이진트리</vt:lpstr>
      <vt:lpstr>이진트리 #용어</vt:lpstr>
      <vt:lpstr>이진트리 #정의</vt:lpstr>
      <vt:lpstr>이진트리 #학습목표</vt:lpstr>
      <vt:lpstr>이진트리 #생성, 추가</vt:lpstr>
      <vt:lpstr>이진트리 #전위 순회</vt:lpstr>
      <vt:lpstr>이진트리 #중위 순회</vt:lpstr>
      <vt:lpstr>이진트리 #후위 순회</vt:lpstr>
      <vt:lpstr>이진트리 #종류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khg</dc:creator>
  <cp:lastModifiedBy>FullName</cp:lastModifiedBy>
  <cp:revision>155</cp:revision>
  <dcterms:created xsi:type="dcterms:W3CDTF">2017-05-19T03:02:09Z</dcterms:created>
  <dcterms:modified xsi:type="dcterms:W3CDTF">2019-09-03T10:46:44Z</dcterms:modified>
</cp:coreProperties>
</file>