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58" r:id="rId5"/>
    <p:sldId id="260" r:id="rId6"/>
    <p:sldId id="265" r:id="rId7"/>
    <p:sldId id="263" r:id="rId8"/>
    <p:sldId id="262" r:id="rId9"/>
    <p:sldId id="264" r:id="rId1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33" autoAdjust="0"/>
  </p:normalViewPr>
  <p:slideViewPr>
    <p:cSldViewPr>
      <p:cViewPr varScale="1">
        <p:scale>
          <a:sx n="74" d="100"/>
          <a:sy n="74" d="100"/>
        </p:scale>
        <p:origin x="-136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AAB10-ACEF-4612-B1B9-822A75EEC6FD}" type="datetimeFigureOut">
              <a:rPr lang="ko-KR" altLang="en-US" smtClean="0"/>
              <a:t>2019-09-30</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851C8B-FB8E-4B6F-85F6-C052BE3DA88D}" type="slidenum">
              <a:rPr lang="ko-KR" altLang="en-US" smtClean="0"/>
              <a:t>‹#›</a:t>
            </a:fld>
            <a:endParaRPr lang="ko-KR" altLang="en-US"/>
          </a:p>
        </p:txBody>
      </p:sp>
    </p:spTree>
    <p:extLst>
      <p:ext uri="{BB962C8B-B14F-4D97-AF65-F5344CB8AC3E}">
        <p14:creationId xmlns:p14="http://schemas.microsoft.com/office/powerpoint/2010/main" val="26366911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콘텐츠와</a:t>
            </a:r>
            <a:r>
              <a:rPr lang="ko-KR" altLang="en-US" dirty="0" smtClean="0"/>
              <a:t> 세계관 리소스 </a:t>
            </a:r>
            <a:r>
              <a:rPr lang="ko-KR" altLang="en-US" dirty="0" err="1" smtClean="0"/>
              <a:t>관련해서조사</a:t>
            </a:r>
            <a:endParaRPr lang="en-US" altLang="ko-KR" dirty="0" smtClean="0"/>
          </a:p>
          <a:p>
            <a:r>
              <a:rPr lang="ko-KR" altLang="en-US" dirty="0" smtClean="0"/>
              <a:t>왜 </a:t>
            </a:r>
            <a:r>
              <a:rPr lang="ko-KR" altLang="en-US" dirty="0" err="1" smtClean="0"/>
              <a:t>벽을만드는가</a:t>
            </a:r>
            <a:r>
              <a:rPr lang="en-US" altLang="ko-KR" dirty="0" smtClean="0"/>
              <a:t>. </a:t>
            </a:r>
            <a:r>
              <a:rPr lang="ko-KR" altLang="en-US" dirty="0" err="1" smtClean="0"/>
              <a:t>벽을만들게되는계기</a:t>
            </a:r>
            <a:endParaRPr lang="ko-KR" altLang="en-US" dirty="0"/>
          </a:p>
        </p:txBody>
      </p:sp>
      <p:sp>
        <p:nvSpPr>
          <p:cNvPr id="4" name="슬라이드 번호 개체 틀 3"/>
          <p:cNvSpPr>
            <a:spLocks noGrp="1"/>
          </p:cNvSpPr>
          <p:nvPr>
            <p:ph type="sldNum" sz="quarter" idx="10"/>
          </p:nvPr>
        </p:nvSpPr>
        <p:spPr/>
        <p:txBody>
          <a:bodyPr/>
          <a:lstStyle/>
          <a:p>
            <a:fld id="{F5851C8B-FB8E-4B6F-85F6-C052BE3DA88D}" type="slidenum">
              <a:rPr lang="ko-KR" altLang="en-US" smtClean="0"/>
              <a:t>1</a:t>
            </a:fld>
            <a:endParaRPr lang="ko-KR" altLang="en-US"/>
          </a:p>
        </p:txBody>
      </p:sp>
    </p:spTree>
    <p:extLst>
      <p:ext uri="{BB962C8B-B14F-4D97-AF65-F5344CB8AC3E}">
        <p14:creationId xmlns:p14="http://schemas.microsoft.com/office/powerpoint/2010/main" val="171654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16393A20-AE6D-4046-A8D4-5ED17CA6529E}" type="datetimeFigureOut">
              <a:rPr lang="ko-KR" altLang="en-US" smtClean="0"/>
              <a:t>2019-09-30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0CEFDD9-B90F-4411-A325-A30D1DACC15F}" type="slidenum">
              <a:rPr lang="ko-KR" altLang="en-US" smtClean="0"/>
              <a:t>‹#›</a:t>
            </a:fld>
            <a:endParaRPr lang="ko-KR" altLang="en-US"/>
          </a:p>
        </p:txBody>
      </p:sp>
    </p:spTree>
    <p:extLst>
      <p:ext uri="{BB962C8B-B14F-4D97-AF65-F5344CB8AC3E}">
        <p14:creationId xmlns:p14="http://schemas.microsoft.com/office/powerpoint/2010/main" val="327419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6393A20-AE6D-4046-A8D4-5ED17CA6529E}" type="datetimeFigureOut">
              <a:rPr lang="ko-KR" altLang="en-US" smtClean="0"/>
              <a:t>2019-09-30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0CEFDD9-B90F-4411-A325-A30D1DACC15F}" type="slidenum">
              <a:rPr lang="ko-KR" altLang="en-US" smtClean="0"/>
              <a:t>‹#›</a:t>
            </a:fld>
            <a:endParaRPr lang="ko-KR" altLang="en-US"/>
          </a:p>
        </p:txBody>
      </p:sp>
    </p:spTree>
    <p:extLst>
      <p:ext uri="{BB962C8B-B14F-4D97-AF65-F5344CB8AC3E}">
        <p14:creationId xmlns:p14="http://schemas.microsoft.com/office/powerpoint/2010/main" val="3995997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6393A20-AE6D-4046-A8D4-5ED17CA6529E}" type="datetimeFigureOut">
              <a:rPr lang="ko-KR" altLang="en-US" smtClean="0"/>
              <a:t>2019-09-30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0CEFDD9-B90F-4411-A325-A30D1DACC15F}" type="slidenum">
              <a:rPr lang="ko-KR" altLang="en-US" smtClean="0"/>
              <a:t>‹#›</a:t>
            </a:fld>
            <a:endParaRPr lang="ko-KR" altLang="en-US"/>
          </a:p>
        </p:txBody>
      </p:sp>
    </p:spTree>
    <p:extLst>
      <p:ext uri="{BB962C8B-B14F-4D97-AF65-F5344CB8AC3E}">
        <p14:creationId xmlns:p14="http://schemas.microsoft.com/office/powerpoint/2010/main" val="199557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6393A20-AE6D-4046-A8D4-5ED17CA6529E}" type="datetimeFigureOut">
              <a:rPr lang="ko-KR" altLang="en-US" smtClean="0"/>
              <a:t>2019-09-30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0CEFDD9-B90F-4411-A325-A30D1DACC15F}" type="slidenum">
              <a:rPr lang="ko-KR" altLang="en-US" smtClean="0"/>
              <a:t>‹#›</a:t>
            </a:fld>
            <a:endParaRPr lang="ko-KR" altLang="en-US"/>
          </a:p>
        </p:txBody>
      </p:sp>
    </p:spTree>
    <p:extLst>
      <p:ext uri="{BB962C8B-B14F-4D97-AF65-F5344CB8AC3E}">
        <p14:creationId xmlns:p14="http://schemas.microsoft.com/office/powerpoint/2010/main" val="65844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16393A20-AE6D-4046-A8D4-5ED17CA6529E}" type="datetimeFigureOut">
              <a:rPr lang="ko-KR" altLang="en-US" smtClean="0"/>
              <a:t>2019-09-30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0CEFDD9-B90F-4411-A325-A30D1DACC15F}" type="slidenum">
              <a:rPr lang="ko-KR" altLang="en-US" smtClean="0"/>
              <a:t>‹#›</a:t>
            </a:fld>
            <a:endParaRPr lang="ko-KR" altLang="en-US"/>
          </a:p>
        </p:txBody>
      </p:sp>
    </p:spTree>
    <p:extLst>
      <p:ext uri="{BB962C8B-B14F-4D97-AF65-F5344CB8AC3E}">
        <p14:creationId xmlns:p14="http://schemas.microsoft.com/office/powerpoint/2010/main" val="136012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6393A20-AE6D-4046-A8D4-5ED17CA6529E}" type="datetimeFigureOut">
              <a:rPr lang="ko-KR" altLang="en-US" smtClean="0"/>
              <a:t>2019-09-30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0CEFDD9-B90F-4411-A325-A30D1DACC15F}" type="slidenum">
              <a:rPr lang="ko-KR" altLang="en-US" smtClean="0"/>
              <a:t>‹#›</a:t>
            </a:fld>
            <a:endParaRPr lang="ko-KR" altLang="en-US"/>
          </a:p>
        </p:txBody>
      </p:sp>
    </p:spTree>
    <p:extLst>
      <p:ext uri="{BB962C8B-B14F-4D97-AF65-F5344CB8AC3E}">
        <p14:creationId xmlns:p14="http://schemas.microsoft.com/office/powerpoint/2010/main" val="327316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16393A20-AE6D-4046-A8D4-5ED17CA6529E}" type="datetimeFigureOut">
              <a:rPr lang="ko-KR" altLang="en-US" smtClean="0"/>
              <a:t>2019-09-30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E0CEFDD9-B90F-4411-A325-A30D1DACC15F}" type="slidenum">
              <a:rPr lang="ko-KR" altLang="en-US" smtClean="0"/>
              <a:t>‹#›</a:t>
            </a:fld>
            <a:endParaRPr lang="ko-KR" altLang="en-US"/>
          </a:p>
        </p:txBody>
      </p:sp>
    </p:spTree>
    <p:extLst>
      <p:ext uri="{BB962C8B-B14F-4D97-AF65-F5344CB8AC3E}">
        <p14:creationId xmlns:p14="http://schemas.microsoft.com/office/powerpoint/2010/main" val="185874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6393A20-AE6D-4046-A8D4-5ED17CA6529E}" type="datetimeFigureOut">
              <a:rPr lang="ko-KR" altLang="en-US" smtClean="0"/>
              <a:t>2019-09-30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0CEFDD9-B90F-4411-A325-A30D1DACC15F}" type="slidenum">
              <a:rPr lang="ko-KR" altLang="en-US" smtClean="0"/>
              <a:t>‹#›</a:t>
            </a:fld>
            <a:endParaRPr lang="ko-KR" altLang="en-US"/>
          </a:p>
        </p:txBody>
      </p:sp>
    </p:spTree>
    <p:extLst>
      <p:ext uri="{BB962C8B-B14F-4D97-AF65-F5344CB8AC3E}">
        <p14:creationId xmlns:p14="http://schemas.microsoft.com/office/powerpoint/2010/main" val="2092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6393A20-AE6D-4046-A8D4-5ED17CA6529E}" type="datetimeFigureOut">
              <a:rPr lang="ko-KR" altLang="en-US" smtClean="0"/>
              <a:t>2019-09-30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0CEFDD9-B90F-4411-A325-A30D1DACC15F}" type="slidenum">
              <a:rPr lang="ko-KR" altLang="en-US" smtClean="0"/>
              <a:t>‹#›</a:t>
            </a:fld>
            <a:endParaRPr lang="ko-KR" altLang="en-US"/>
          </a:p>
        </p:txBody>
      </p:sp>
    </p:spTree>
    <p:extLst>
      <p:ext uri="{BB962C8B-B14F-4D97-AF65-F5344CB8AC3E}">
        <p14:creationId xmlns:p14="http://schemas.microsoft.com/office/powerpoint/2010/main" val="374211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16393A20-AE6D-4046-A8D4-5ED17CA6529E}" type="datetimeFigureOut">
              <a:rPr lang="ko-KR" altLang="en-US" smtClean="0"/>
              <a:t>2019-09-30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0CEFDD9-B90F-4411-A325-A30D1DACC15F}" type="slidenum">
              <a:rPr lang="ko-KR" altLang="en-US" smtClean="0"/>
              <a:t>‹#›</a:t>
            </a:fld>
            <a:endParaRPr lang="ko-KR" altLang="en-US"/>
          </a:p>
        </p:txBody>
      </p:sp>
    </p:spTree>
    <p:extLst>
      <p:ext uri="{BB962C8B-B14F-4D97-AF65-F5344CB8AC3E}">
        <p14:creationId xmlns:p14="http://schemas.microsoft.com/office/powerpoint/2010/main" val="350359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16393A20-AE6D-4046-A8D4-5ED17CA6529E}" type="datetimeFigureOut">
              <a:rPr lang="ko-KR" altLang="en-US" smtClean="0"/>
              <a:t>2019-09-30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0CEFDD9-B90F-4411-A325-A30D1DACC15F}" type="slidenum">
              <a:rPr lang="ko-KR" altLang="en-US" smtClean="0"/>
              <a:t>‹#›</a:t>
            </a:fld>
            <a:endParaRPr lang="ko-KR" altLang="en-US"/>
          </a:p>
        </p:txBody>
      </p:sp>
    </p:spTree>
    <p:extLst>
      <p:ext uri="{BB962C8B-B14F-4D97-AF65-F5344CB8AC3E}">
        <p14:creationId xmlns:p14="http://schemas.microsoft.com/office/powerpoint/2010/main" val="172911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93A20-AE6D-4046-A8D4-5ED17CA6529E}" type="datetimeFigureOut">
              <a:rPr lang="ko-KR" altLang="en-US" smtClean="0"/>
              <a:t>2019-09-30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EFDD9-B90F-4411-A325-A30D1DACC15F}" type="slidenum">
              <a:rPr lang="ko-KR" altLang="en-US" smtClean="0"/>
              <a:t>‹#›</a:t>
            </a:fld>
            <a:endParaRPr lang="ko-KR" altLang="en-US"/>
          </a:p>
        </p:txBody>
      </p:sp>
    </p:spTree>
    <p:extLst>
      <p:ext uri="{BB962C8B-B14F-4D97-AF65-F5344CB8AC3E}">
        <p14:creationId xmlns:p14="http://schemas.microsoft.com/office/powerpoint/2010/main" val="26684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세계관 설정</a:t>
            </a:r>
            <a:endParaRPr lang="ko-KR" altLang="en-US" dirty="0"/>
          </a:p>
        </p:txBody>
      </p:sp>
    </p:spTree>
    <p:extLst>
      <p:ext uri="{BB962C8B-B14F-4D97-AF65-F5344CB8AC3E}">
        <p14:creationId xmlns:p14="http://schemas.microsoft.com/office/powerpoint/2010/main" val="207889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공간적 배경</a:t>
            </a:r>
            <a:r>
              <a:rPr lang="en-US" altLang="ko-KR" dirty="0" smtClean="0"/>
              <a:t>-</a:t>
            </a:r>
            <a:r>
              <a:rPr lang="ko-KR" altLang="en-US" dirty="0" smtClean="0"/>
              <a:t>전</a:t>
            </a:r>
            <a:r>
              <a:rPr lang="ko-KR" altLang="en-US" dirty="0"/>
              <a:t>체</a:t>
            </a:r>
          </a:p>
        </p:txBody>
      </p:sp>
      <p:pic>
        <p:nvPicPr>
          <p:cNvPr id="1026" name="Picture 2" descr="So give! Give to those around you, volunteer, gather in community with those whom you resonate with! Smile no matter what someone else may be feeling! Build this New Earth, creating it with your own two hands, serving love ALWAYS. This is a joyous journey, let us gather, co-create, collaborate, and create! We are together in this cre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790" y="1556793"/>
            <a:ext cx="3852428" cy="26786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7544" y="4402339"/>
            <a:ext cx="8280920" cy="2246769"/>
          </a:xfrm>
          <a:prstGeom prst="rect">
            <a:avLst/>
          </a:prstGeom>
          <a:noFill/>
        </p:spPr>
        <p:txBody>
          <a:bodyPr wrap="square" rtlCol="0">
            <a:spAutoFit/>
          </a:bodyPr>
          <a:lstStyle/>
          <a:p>
            <a:r>
              <a:rPr lang="ko-KR" altLang="en-US" sz="1400" dirty="0" smtClean="0"/>
              <a:t>세계의 중심인 </a:t>
            </a:r>
            <a:r>
              <a:rPr lang="ko-KR" altLang="en-US" sz="1400" dirty="0" err="1" smtClean="0"/>
              <a:t>세계수</a:t>
            </a:r>
            <a:r>
              <a:rPr lang="en-US" altLang="ko-KR" sz="1400" dirty="0" smtClean="0"/>
              <a:t>(</a:t>
            </a:r>
            <a:r>
              <a:rPr lang="ko-KR" altLang="en-US" sz="1400" dirty="0" smtClean="0"/>
              <a:t>빛</a:t>
            </a:r>
            <a:r>
              <a:rPr lang="en-US" altLang="ko-KR" sz="1400" dirty="0" smtClean="0"/>
              <a:t>,</a:t>
            </a:r>
            <a:r>
              <a:rPr lang="ko-KR" altLang="en-US" sz="1400" dirty="0" err="1" smtClean="0"/>
              <a:t>생명의근원</a:t>
            </a:r>
            <a:r>
              <a:rPr lang="en-US" altLang="ko-KR" sz="1400" dirty="0" smtClean="0"/>
              <a:t>)</a:t>
            </a:r>
          </a:p>
          <a:p>
            <a:endParaRPr lang="en-US" altLang="ko-KR" sz="1400" dirty="0"/>
          </a:p>
          <a:p>
            <a:r>
              <a:rPr lang="ko-KR" altLang="en-US" sz="1400" dirty="0" err="1" smtClean="0"/>
              <a:t>세계수를</a:t>
            </a:r>
            <a:r>
              <a:rPr lang="ko-KR" altLang="en-US" sz="1400" dirty="0" smtClean="0"/>
              <a:t> 중심을 살아가는 생명체</a:t>
            </a:r>
            <a:r>
              <a:rPr lang="en-US" altLang="ko-KR" sz="1400" dirty="0" smtClean="0"/>
              <a:t>?,</a:t>
            </a:r>
            <a:r>
              <a:rPr lang="ko-KR" altLang="en-US" sz="1400" dirty="0" smtClean="0"/>
              <a:t>관리인</a:t>
            </a:r>
            <a:r>
              <a:rPr lang="en-US" altLang="ko-KR" sz="1400" dirty="0" smtClean="0"/>
              <a:t>? </a:t>
            </a:r>
            <a:r>
              <a:rPr lang="ko-KR" altLang="en-US" sz="1400" dirty="0" smtClean="0"/>
              <a:t>가 </a:t>
            </a:r>
            <a:r>
              <a:rPr lang="ko-KR" altLang="en-US" sz="1400" dirty="0" err="1" smtClean="0"/>
              <a:t>살고있다</a:t>
            </a:r>
            <a:r>
              <a:rPr lang="en-US" altLang="ko-KR" sz="1400" dirty="0" smtClean="0"/>
              <a:t>.</a:t>
            </a:r>
          </a:p>
          <a:p>
            <a:r>
              <a:rPr lang="ko-KR" altLang="en-US" sz="1400" dirty="0" smtClean="0"/>
              <a:t>세계수의 이상이 오기시작 </a:t>
            </a:r>
            <a:r>
              <a:rPr lang="en-US" altLang="ko-KR" sz="1400" dirty="0" smtClean="0"/>
              <a:t>(</a:t>
            </a:r>
            <a:r>
              <a:rPr lang="ko-KR" altLang="en-US" sz="1400" dirty="0" err="1" smtClean="0"/>
              <a:t>힘이약해진다</a:t>
            </a:r>
            <a:r>
              <a:rPr lang="en-US" altLang="ko-KR" sz="1400" dirty="0" smtClean="0"/>
              <a:t>.. </a:t>
            </a:r>
            <a:r>
              <a:rPr lang="ko-KR" altLang="en-US" sz="1400" dirty="0" smtClean="0"/>
              <a:t>등</a:t>
            </a:r>
            <a:r>
              <a:rPr lang="en-US" altLang="ko-KR" sz="1400" dirty="0" smtClean="0"/>
              <a:t>), </a:t>
            </a:r>
            <a:r>
              <a:rPr lang="ko-KR" altLang="en-US" sz="1400" dirty="0" smtClean="0"/>
              <a:t>외곽지역을 시작으로 세계의 이상이 </a:t>
            </a:r>
            <a:r>
              <a:rPr lang="ko-KR" altLang="en-US" sz="1400" dirty="0" err="1" smtClean="0"/>
              <a:t>생기기시작</a:t>
            </a:r>
            <a:r>
              <a:rPr lang="en-US" altLang="ko-KR" sz="1400" dirty="0" smtClean="0"/>
              <a:t>.</a:t>
            </a:r>
          </a:p>
          <a:p>
            <a:r>
              <a:rPr lang="ko-KR" altLang="en-US" sz="1400" dirty="0" smtClean="0"/>
              <a:t>생명체중 </a:t>
            </a:r>
            <a:r>
              <a:rPr lang="ko-KR" altLang="en-US" sz="1400" dirty="0" err="1" smtClean="0"/>
              <a:t>한명에게</a:t>
            </a:r>
            <a:r>
              <a:rPr lang="ko-KR" altLang="en-US" sz="1400" dirty="0" smtClean="0"/>
              <a:t> 도와달라는 목소리가 들려오기 시작하여</a:t>
            </a:r>
            <a:r>
              <a:rPr lang="en-US" altLang="ko-KR" sz="1400" dirty="0" smtClean="0"/>
              <a:t/>
            </a:r>
            <a:br>
              <a:rPr lang="en-US" altLang="ko-KR" sz="1400" dirty="0" smtClean="0"/>
            </a:br>
            <a:r>
              <a:rPr lang="ko-KR" altLang="en-US" sz="1400" dirty="0" smtClean="0"/>
              <a:t>목소리를 따라 </a:t>
            </a:r>
            <a:r>
              <a:rPr lang="ko-KR" altLang="en-US" sz="1400" dirty="0" err="1" smtClean="0"/>
              <a:t>세계수</a:t>
            </a:r>
            <a:r>
              <a:rPr lang="ko-KR" altLang="en-US" sz="1400" dirty="0" smtClean="0"/>
              <a:t> 안으로 </a:t>
            </a:r>
            <a:r>
              <a:rPr lang="ko-KR" altLang="en-US" sz="1400" dirty="0" err="1" smtClean="0"/>
              <a:t>들어가게된다</a:t>
            </a:r>
            <a:r>
              <a:rPr lang="en-US" altLang="ko-KR" sz="1400" dirty="0" smtClean="0"/>
              <a:t>.</a:t>
            </a:r>
          </a:p>
          <a:p>
            <a:endParaRPr lang="en-US" altLang="ko-KR" sz="1400" dirty="0"/>
          </a:p>
          <a:p>
            <a:r>
              <a:rPr lang="ko-KR" altLang="en-US" sz="1400" dirty="0" smtClean="0"/>
              <a:t>간단한 </a:t>
            </a:r>
            <a:r>
              <a:rPr lang="ko-KR" altLang="en-US" sz="1400" dirty="0" err="1" smtClean="0"/>
              <a:t>플렛포머적</a:t>
            </a:r>
            <a:r>
              <a:rPr lang="ko-KR" altLang="en-US" sz="1400" dirty="0" smtClean="0"/>
              <a:t> 게임을 </a:t>
            </a:r>
            <a:r>
              <a:rPr lang="ko-KR" altLang="en-US" sz="1400" dirty="0" err="1" smtClean="0"/>
              <a:t>끝낸뒤</a:t>
            </a:r>
            <a:r>
              <a:rPr lang="ko-KR" altLang="en-US" sz="1400" dirty="0" smtClean="0"/>
              <a:t> 근원에 </a:t>
            </a:r>
            <a:r>
              <a:rPr lang="ko-KR" altLang="en-US" sz="1400" dirty="0" err="1" smtClean="0"/>
              <a:t>도착하게되고</a:t>
            </a:r>
            <a:r>
              <a:rPr lang="ko-KR" altLang="en-US" sz="1400" dirty="0" smtClean="0"/>
              <a:t> 쓰러져있는 요정</a:t>
            </a:r>
            <a:r>
              <a:rPr lang="en-US" altLang="ko-KR" sz="1400" dirty="0" smtClean="0"/>
              <a:t>(</a:t>
            </a:r>
            <a:r>
              <a:rPr lang="ko-KR" altLang="en-US" sz="1400" dirty="0" smtClean="0"/>
              <a:t>기억을 </a:t>
            </a:r>
            <a:r>
              <a:rPr lang="ko-KR" altLang="en-US" sz="1400" dirty="0" err="1" smtClean="0"/>
              <a:t>잃은상태</a:t>
            </a:r>
            <a:r>
              <a:rPr lang="en-US" altLang="ko-KR" sz="1400" dirty="0" smtClean="0"/>
              <a:t>)</a:t>
            </a:r>
            <a:r>
              <a:rPr lang="ko-KR" altLang="en-US" sz="1400" dirty="0" smtClean="0"/>
              <a:t>을 발견</a:t>
            </a:r>
            <a:endParaRPr lang="en-US" altLang="ko-KR" sz="1400" dirty="0" smtClean="0"/>
          </a:p>
          <a:p>
            <a:r>
              <a:rPr lang="ko-KR" altLang="en-US" sz="1400" dirty="0" err="1" smtClean="0"/>
              <a:t>하게되어</a:t>
            </a:r>
            <a:r>
              <a:rPr lang="ko-KR" altLang="en-US" sz="1400" dirty="0" smtClean="0"/>
              <a:t> 같이 원인을 </a:t>
            </a:r>
            <a:r>
              <a:rPr lang="ko-KR" altLang="en-US" sz="1400" dirty="0" err="1" smtClean="0"/>
              <a:t>찾아떠난다</a:t>
            </a:r>
            <a:r>
              <a:rPr lang="en-US" altLang="ko-KR" sz="1400" dirty="0" smtClean="0"/>
              <a:t>.</a:t>
            </a:r>
          </a:p>
          <a:p>
            <a:r>
              <a:rPr lang="ko-KR" altLang="en-US" sz="1400" dirty="0" smtClean="0"/>
              <a:t>캐릭터</a:t>
            </a:r>
            <a:r>
              <a:rPr lang="en-US" altLang="ko-KR" sz="1400" dirty="0" smtClean="0"/>
              <a:t>(</a:t>
            </a:r>
            <a:r>
              <a:rPr lang="ko-KR" altLang="en-US" sz="1400" dirty="0" smtClean="0"/>
              <a:t>플레이어</a:t>
            </a:r>
            <a:r>
              <a:rPr lang="en-US" altLang="ko-KR" sz="1400" dirty="0" smtClean="0"/>
              <a:t>),</a:t>
            </a:r>
            <a:r>
              <a:rPr lang="ko-KR" altLang="en-US" sz="1400" dirty="0" smtClean="0"/>
              <a:t>요정</a:t>
            </a:r>
            <a:r>
              <a:rPr lang="en-US" altLang="ko-KR" sz="1400" dirty="0" smtClean="0"/>
              <a:t>(</a:t>
            </a:r>
            <a:r>
              <a:rPr lang="ko-KR" altLang="en-US" sz="1400" dirty="0" err="1" smtClean="0"/>
              <a:t>기억잃은</a:t>
            </a:r>
            <a:r>
              <a:rPr lang="ko-KR" altLang="en-US" sz="1400" dirty="0" smtClean="0"/>
              <a:t> 빛</a:t>
            </a:r>
            <a:r>
              <a:rPr lang="en-US" altLang="ko-KR" sz="1400" dirty="0" smtClean="0"/>
              <a:t>,</a:t>
            </a:r>
            <a:r>
              <a:rPr lang="ko-KR" altLang="en-US" sz="1400" dirty="0" err="1" smtClean="0"/>
              <a:t>세계수</a:t>
            </a:r>
            <a:r>
              <a:rPr lang="en-US" altLang="ko-KR" sz="1400" dirty="0" smtClean="0"/>
              <a:t>),</a:t>
            </a:r>
            <a:r>
              <a:rPr lang="ko-KR" altLang="en-US" sz="1400" dirty="0" smtClean="0"/>
              <a:t>목소리</a:t>
            </a:r>
            <a:r>
              <a:rPr lang="en-US" altLang="ko-KR" sz="1400" dirty="0" smtClean="0"/>
              <a:t>(</a:t>
            </a:r>
            <a:r>
              <a:rPr lang="ko-KR" altLang="en-US" sz="1400" dirty="0" smtClean="0"/>
              <a:t>봉인된 어둠</a:t>
            </a:r>
            <a:r>
              <a:rPr lang="en-US" altLang="ko-KR" sz="1400" dirty="0" smtClean="0"/>
              <a:t>)</a:t>
            </a:r>
            <a:endParaRPr lang="ko-KR" altLang="en-US" sz="1400" dirty="0"/>
          </a:p>
        </p:txBody>
      </p:sp>
    </p:spTree>
    <p:extLst>
      <p:ext uri="{BB962C8B-B14F-4D97-AF65-F5344CB8AC3E}">
        <p14:creationId xmlns:p14="http://schemas.microsoft.com/office/powerpoint/2010/main" val="255983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공간적 배경</a:t>
            </a:r>
            <a:r>
              <a:rPr lang="en-US" altLang="ko-KR" dirty="0" smtClean="0"/>
              <a:t>-</a:t>
            </a:r>
            <a:r>
              <a:rPr lang="ko-KR" altLang="en-US" dirty="0" smtClean="0"/>
              <a:t>부분</a:t>
            </a:r>
            <a:endParaRPr lang="ko-KR" altLang="en-US" dirty="0"/>
          </a:p>
        </p:txBody>
      </p:sp>
      <p:pic>
        <p:nvPicPr>
          <p:cNvPr id="4" name="Picture 4" descr="Max Dash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412776"/>
            <a:ext cx="4464496" cy="24482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1560" y="4005064"/>
            <a:ext cx="6696744" cy="2462213"/>
          </a:xfrm>
          <a:prstGeom prst="rect">
            <a:avLst/>
          </a:prstGeom>
          <a:noFill/>
        </p:spPr>
        <p:txBody>
          <a:bodyPr wrap="square" rtlCol="0">
            <a:spAutoFit/>
          </a:bodyPr>
          <a:lstStyle/>
          <a:p>
            <a:r>
              <a:rPr lang="ko-KR" altLang="en-US" sz="1400" dirty="0" err="1" smtClean="0"/>
              <a:t>세계수</a:t>
            </a:r>
            <a:r>
              <a:rPr lang="ko-KR" altLang="en-US" sz="1400" dirty="0" smtClean="0"/>
              <a:t> 부분</a:t>
            </a:r>
            <a:endParaRPr lang="en-US" altLang="ko-KR" sz="1400" dirty="0" smtClean="0"/>
          </a:p>
          <a:p>
            <a:endParaRPr lang="en-US" altLang="ko-KR" sz="1400" dirty="0"/>
          </a:p>
          <a:p>
            <a:r>
              <a:rPr lang="ko-KR" altLang="en-US" sz="1400" dirty="0" smtClean="0"/>
              <a:t>잎 </a:t>
            </a:r>
            <a:r>
              <a:rPr lang="en-US" altLang="ko-KR" sz="1400" dirty="0" smtClean="0"/>
              <a:t>-  </a:t>
            </a:r>
            <a:r>
              <a:rPr lang="ko-KR" altLang="en-US" sz="1400" dirty="0" smtClean="0"/>
              <a:t>밖으로  나와있는 것이 특징 밝은 면을 상징하고 </a:t>
            </a:r>
            <a:endParaRPr lang="en-US" altLang="ko-KR" sz="1400" dirty="0"/>
          </a:p>
          <a:p>
            <a:r>
              <a:rPr lang="ko-KR" altLang="en-US" sz="1400" dirty="0" smtClean="0"/>
              <a:t>게임 </a:t>
            </a:r>
            <a:r>
              <a:rPr lang="en-US" altLang="ko-KR" sz="1400" dirty="0" smtClean="0"/>
              <a:t>: </a:t>
            </a:r>
            <a:r>
              <a:rPr lang="ko-KR" altLang="en-US" sz="1400" dirty="0" smtClean="0"/>
              <a:t>초반 플레이의 부분을 담당하며 </a:t>
            </a:r>
            <a:r>
              <a:rPr lang="en-US" altLang="ko-KR" sz="1400" dirty="0" smtClean="0"/>
              <a:t>4</a:t>
            </a:r>
            <a:r>
              <a:rPr lang="ko-KR" altLang="en-US" sz="1400" dirty="0" smtClean="0"/>
              <a:t>개의 </a:t>
            </a:r>
            <a:r>
              <a:rPr lang="ko-KR" altLang="en-US" sz="1400" dirty="0" err="1" smtClean="0"/>
              <a:t>보물을가지고있음</a:t>
            </a:r>
            <a:endParaRPr lang="en-US" altLang="ko-KR" sz="1400" dirty="0" smtClean="0"/>
          </a:p>
          <a:p>
            <a:endParaRPr lang="en-US" altLang="ko-KR" sz="1400" dirty="0"/>
          </a:p>
          <a:p>
            <a:r>
              <a:rPr lang="ko-KR" altLang="en-US" sz="1400" dirty="0" smtClean="0"/>
              <a:t>몸통 </a:t>
            </a:r>
            <a:r>
              <a:rPr lang="en-US" altLang="ko-KR" sz="1400" dirty="0" smtClean="0"/>
              <a:t>-  </a:t>
            </a:r>
            <a:r>
              <a:rPr lang="ko-KR" altLang="en-US" sz="1400" dirty="0" smtClean="0"/>
              <a:t>잎</a:t>
            </a:r>
            <a:r>
              <a:rPr lang="en-US" altLang="ko-KR" sz="1400" dirty="0" smtClean="0"/>
              <a:t>,</a:t>
            </a:r>
            <a:r>
              <a:rPr lang="ko-KR" altLang="en-US" sz="1400" dirty="0" smtClean="0"/>
              <a:t>뿌리의 중간 중립</a:t>
            </a:r>
            <a:r>
              <a:rPr lang="en-US" altLang="ko-KR" sz="1400" dirty="0" smtClean="0"/>
              <a:t>?, </a:t>
            </a:r>
            <a:r>
              <a:rPr lang="ko-KR" altLang="en-US" sz="1400" dirty="0" smtClean="0"/>
              <a:t>근원을 담당한다</a:t>
            </a:r>
            <a:r>
              <a:rPr lang="en-US" altLang="ko-KR" sz="1400" dirty="0" smtClean="0"/>
              <a:t>.</a:t>
            </a:r>
          </a:p>
          <a:p>
            <a:r>
              <a:rPr lang="ko-KR" altLang="en-US" sz="1400" dirty="0" smtClean="0"/>
              <a:t>게임 </a:t>
            </a:r>
            <a:r>
              <a:rPr lang="en-US" altLang="ko-KR" sz="1400" dirty="0" smtClean="0"/>
              <a:t>:</a:t>
            </a:r>
            <a:r>
              <a:rPr lang="ko-KR" altLang="en-US" sz="1400" dirty="0" smtClean="0"/>
              <a:t> 잎과</a:t>
            </a:r>
            <a:r>
              <a:rPr lang="en-US" altLang="ko-KR" sz="1400" dirty="0" smtClean="0"/>
              <a:t>,</a:t>
            </a:r>
            <a:r>
              <a:rPr lang="ko-KR" altLang="en-US" sz="1400" dirty="0" smtClean="0"/>
              <a:t>뿌리의 연결부분을 담당 하며 </a:t>
            </a:r>
            <a:r>
              <a:rPr lang="en-US" altLang="ko-KR" sz="1400" dirty="0" smtClean="0"/>
              <a:t>8</a:t>
            </a:r>
            <a:r>
              <a:rPr lang="ko-KR" altLang="en-US" sz="1400" dirty="0" smtClean="0"/>
              <a:t>개의 보물을</a:t>
            </a:r>
            <a:r>
              <a:rPr lang="en-US" altLang="ko-KR" sz="1400" dirty="0" smtClean="0"/>
              <a:t/>
            </a:r>
            <a:br>
              <a:rPr lang="en-US" altLang="ko-KR" sz="1400" dirty="0" smtClean="0"/>
            </a:br>
            <a:r>
              <a:rPr lang="ko-KR" altLang="en-US" sz="1400" dirty="0" err="1" smtClean="0"/>
              <a:t>모두흭득하면</a:t>
            </a:r>
            <a:r>
              <a:rPr lang="ko-KR" altLang="en-US" sz="1400" dirty="0" smtClean="0"/>
              <a:t> 근원에 </a:t>
            </a:r>
            <a:r>
              <a:rPr lang="ko-KR" altLang="en-US" sz="1400" dirty="0" err="1" smtClean="0"/>
              <a:t>다가갈수있으며</a:t>
            </a:r>
            <a:r>
              <a:rPr lang="ko-KR" altLang="en-US" sz="1400" dirty="0" smtClean="0"/>
              <a:t> 게임의 </a:t>
            </a:r>
            <a:r>
              <a:rPr lang="ko-KR" altLang="en-US" sz="1400" dirty="0" err="1" smtClean="0"/>
              <a:t>마지막부분</a:t>
            </a:r>
            <a:endParaRPr lang="en-US" altLang="ko-KR" sz="1400" dirty="0" smtClean="0"/>
          </a:p>
          <a:p>
            <a:endParaRPr lang="en-US" altLang="ko-KR" sz="1400" dirty="0"/>
          </a:p>
          <a:p>
            <a:r>
              <a:rPr lang="ko-KR" altLang="en-US" sz="1400" dirty="0" smtClean="0"/>
              <a:t>뿌리 </a:t>
            </a:r>
            <a:r>
              <a:rPr lang="en-US" altLang="ko-KR" sz="1400" dirty="0" smtClean="0"/>
              <a:t>– </a:t>
            </a:r>
            <a:r>
              <a:rPr lang="ko-KR" altLang="en-US" sz="1400" dirty="0" err="1" smtClean="0"/>
              <a:t>내면같은</a:t>
            </a:r>
            <a:r>
              <a:rPr lang="ko-KR" altLang="en-US" sz="1400" dirty="0" smtClean="0"/>
              <a:t> 느낌 어두운 부분을 담당 </a:t>
            </a:r>
            <a:endParaRPr lang="en-US" altLang="ko-KR" sz="1400" dirty="0" smtClean="0"/>
          </a:p>
          <a:p>
            <a:r>
              <a:rPr lang="ko-KR" altLang="en-US" sz="1400" dirty="0" smtClean="0"/>
              <a:t>게임 </a:t>
            </a:r>
            <a:r>
              <a:rPr lang="en-US" altLang="ko-KR" sz="1400" dirty="0" smtClean="0"/>
              <a:t>: </a:t>
            </a:r>
            <a:r>
              <a:rPr lang="ko-KR" altLang="en-US" sz="1400" dirty="0" smtClean="0"/>
              <a:t>중반부 플레이를 담당 </a:t>
            </a:r>
            <a:r>
              <a:rPr lang="en-US" altLang="ko-KR" sz="1400" dirty="0" smtClean="0"/>
              <a:t>4</a:t>
            </a:r>
            <a:r>
              <a:rPr lang="ko-KR" altLang="en-US" sz="1400" dirty="0" smtClean="0"/>
              <a:t>개의 보물을 </a:t>
            </a:r>
            <a:r>
              <a:rPr lang="ko-KR" altLang="en-US" sz="1400" dirty="0" err="1" smtClean="0"/>
              <a:t>가지고있음</a:t>
            </a:r>
            <a:endParaRPr lang="ko-KR" altLang="en-US" sz="1400" dirty="0"/>
          </a:p>
        </p:txBody>
      </p:sp>
    </p:spTree>
    <p:extLst>
      <p:ext uri="{BB962C8B-B14F-4D97-AF65-F5344CB8AC3E}">
        <p14:creationId xmlns:p14="http://schemas.microsoft.com/office/powerpoint/2010/main" val="200929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특성</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725516717"/>
              </p:ext>
            </p:extLst>
          </p:nvPr>
        </p:nvGraphicFramePr>
        <p:xfrm>
          <a:off x="539552" y="1844824"/>
          <a:ext cx="7999102" cy="3723496"/>
        </p:xfrm>
        <a:graphic>
          <a:graphicData uri="http://schemas.openxmlformats.org/drawingml/2006/table">
            <a:tbl>
              <a:tblPr firstRow="1" bandRow="1">
                <a:tableStyleId>{5C22544A-7EE6-4342-B048-85BDC9FD1C3A}</a:tableStyleId>
              </a:tblPr>
              <a:tblGrid>
                <a:gridCol w="1985094"/>
                <a:gridCol w="1594214"/>
                <a:gridCol w="1620247"/>
                <a:gridCol w="814453"/>
                <a:gridCol w="1985094"/>
              </a:tblGrid>
              <a:tr h="320040">
                <a:tc rowSpan="2">
                  <a:txBody>
                    <a:bodyPr/>
                    <a:lstStyle/>
                    <a:p>
                      <a:pPr algn="ctr" latinLnBrk="1"/>
                      <a:r>
                        <a:rPr lang="ko-KR" altLang="en-US" dirty="0" smtClean="0"/>
                        <a:t>기본</a:t>
                      </a:r>
                      <a:r>
                        <a:rPr lang="en-US" altLang="ko-KR" dirty="0" smtClean="0"/>
                        <a:t>(</a:t>
                      </a:r>
                      <a:r>
                        <a:rPr lang="ko-KR" altLang="en-US" dirty="0" err="1" smtClean="0"/>
                        <a:t>튜토리얼</a:t>
                      </a:r>
                      <a:r>
                        <a:rPr lang="ko-KR" altLang="en-US" dirty="0" smtClean="0"/>
                        <a:t> 부분에서 </a:t>
                      </a:r>
                      <a:r>
                        <a:rPr lang="ko-KR" altLang="en-US" dirty="0" err="1" smtClean="0"/>
                        <a:t>흭득</a:t>
                      </a:r>
                      <a:r>
                        <a:rPr lang="en-US" altLang="ko-KR" dirty="0" smtClean="0"/>
                        <a:t>)</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ko-KR" altLang="en-US" dirty="0" smtClean="0"/>
                        <a:t>보물</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rowSpan="2">
                  <a:txBody>
                    <a:bodyPr/>
                    <a:lstStyle/>
                    <a:p>
                      <a:pPr algn="ctr" latinLnBrk="1"/>
                      <a:r>
                        <a:rPr lang="ko-KR" altLang="en-US" dirty="0" smtClean="0"/>
                        <a:t>형식</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dirty="0" smtClean="0"/>
                        <a:t>설정</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vMerge="1">
                  <a:txBody>
                    <a:bodyPr/>
                    <a:lstStyle/>
                    <a:p>
                      <a:pPr latinLnBrk="1"/>
                      <a:endParaRPr lang="ko-KR" altLang="en-US"/>
                    </a:p>
                  </a:txBody>
                  <a:tcPr/>
                </a:tc>
                <a:tc>
                  <a:txBody>
                    <a:bodyPr/>
                    <a:lstStyle/>
                    <a:p>
                      <a:pPr algn="ctr" latinLnBrk="1"/>
                      <a:r>
                        <a:rPr lang="en-US" altLang="ko-KR" smtClean="0"/>
                        <a:t>1</a:t>
                      </a:r>
                      <a:r>
                        <a:rPr lang="ko-KR" altLang="en-US" smtClean="0"/>
                        <a:t>단계</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smtClean="0"/>
                        <a:t>2</a:t>
                      </a:r>
                      <a:r>
                        <a:rPr lang="ko-KR" altLang="en-US" dirty="0" smtClean="0"/>
                        <a:t>단계</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r>
              <a:tr h="612068">
                <a:tc>
                  <a:txBody>
                    <a:bodyPr/>
                    <a:lstStyle/>
                    <a:p>
                      <a:pPr algn="ctr" latinLnBrk="1"/>
                      <a:r>
                        <a:rPr lang="ko-KR" altLang="en-US" dirty="0" smtClean="0"/>
                        <a:t>점프</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en-US" altLang="ko-KR" sz="1000" dirty="0" smtClean="0"/>
                        <a:t>2</a:t>
                      </a:r>
                      <a:r>
                        <a:rPr lang="ko-KR" altLang="en-US" sz="1000" dirty="0" err="1" smtClean="0"/>
                        <a:t>단점프</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dirty="0" smtClean="0"/>
                        <a:t>벽에 </a:t>
                      </a:r>
                      <a:r>
                        <a:rPr lang="ko-KR" altLang="en-US" sz="1000" dirty="0" err="1" smtClean="0"/>
                        <a:t>붙어있을수있는</a:t>
                      </a:r>
                      <a:r>
                        <a:rPr lang="ko-KR" altLang="en-US" sz="1000" dirty="0" smtClean="0"/>
                        <a:t> 거</a:t>
                      </a:r>
                      <a:r>
                        <a:rPr lang="en-US" altLang="ko-KR" sz="1000" dirty="0" smtClean="0"/>
                        <a:t>(</a:t>
                      </a:r>
                      <a:r>
                        <a:rPr lang="ko-KR" altLang="en-US" sz="1000" dirty="0" err="1" smtClean="0"/>
                        <a:t>해제시</a:t>
                      </a:r>
                      <a:r>
                        <a:rPr lang="ko-KR" altLang="en-US" sz="1000" dirty="0" smtClean="0"/>
                        <a:t> </a:t>
                      </a:r>
                      <a:r>
                        <a:rPr lang="en-US" altLang="ko-KR" sz="1000" dirty="0" smtClean="0"/>
                        <a:t>1</a:t>
                      </a:r>
                      <a:r>
                        <a:rPr lang="ko-KR" altLang="en-US" sz="1000" dirty="0" err="1" smtClean="0"/>
                        <a:t>단점프</a:t>
                      </a:r>
                      <a:r>
                        <a:rPr lang="ko-KR" altLang="en-US" sz="1000" dirty="0" smtClean="0"/>
                        <a:t> 자동발동</a:t>
                      </a:r>
                      <a:r>
                        <a:rPr lang="en-US" altLang="ko-KR" sz="1000" dirty="0" smtClean="0"/>
                        <a:t>)</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rowSpan="2">
                  <a:txBody>
                    <a:bodyPr/>
                    <a:lstStyle/>
                    <a:p>
                      <a:pPr algn="ctr" latinLnBrk="1"/>
                      <a:r>
                        <a:rPr lang="ko-KR" altLang="en-US" sz="1000" dirty="0" err="1" smtClean="0"/>
                        <a:t>패시브</a:t>
                      </a:r>
                      <a:r>
                        <a:rPr lang="en-US" altLang="ko-KR" sz="1000" dirty="0" smtClean="0"/>
                        <a:t/>
                      </a:r>
                      <a:br>
                        <a:rPr lang="en-US" altLang="ko-KR" sz="1000" dirty="0" smtClean="0"/>
                      </a:br>
                      <a:r>
                        <a:rPr lang="en-US" altLang="ko-KR" sz="1000" dirty="0" smtClean="0"/>
                        <a:t>(</a:t>
                      </a:r>
                      <a:r>
                        <a:rPr lang="ko-KR" altLang="en-US" sz="1000" dirty="0" err="1" smtClean="0"/>
                        <a:t>쿨타임</a:t>
                      </a:r>
                      <a:r>
                        <a:rPr lang="en-US" altLang="ko-KR" sz="1000" dirty="0" smtClean="0"/>
                        <a:t>X)</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rowSpan="4">
                  <a:txBody>
                    <a:bodyPr/>
                    <a:lstStyle/>
                    <a:p>
                      <a:pPr algn="l" latinLnBrk="1"/>
                      <a:r>
                        <a:rPr lang="en-US" altLang="ko-KR" sz="1000" dirty="0" smtClean="0"/>
                        <a:t>1.</a:t>
                      </a:r>
                      <a:r>
                        <a:rPr lang="ko-KR" altLang="en-US" sz="1000" dirty="0" smtClean="0"/>
                        <a:t>생성된 </a:t>
                      </a:r>
                      <a:r>
                        <a:rPr lang="ko-KR" altLang="en-US" sz="1000" dirty="0" err="1" smtClean="0"/>
                        <a:t>모든벽은</a:t>
                      </a:r>
                      <a:r>
                        <a:rPr lang="ko-KR" altLang="en-US" sz="1000" dirty="0" smtClean="0"/>
                        <a:t> </a:t>
                      </a:r>
                      <a:r>
                        <a:rPr lang="ko-KR" altLang="en-US" sz="1000" dirty="0" err="1" smtClean="0"/>
                        <a:t>일정시간뒤</a:t>
                      </a:r>
                      <a:r>
                        <a:rPr lang="ko-KR" altLang="en-US" sz="1000" dirty="0" smtClean="0"/>
                        <a:t> 사라진다</a:t>
                      </a:r>
                      <a:r>
                        <a:rPr lang="en-US" altLang="ko-KR" sz="1000" dirty="0" smtClean="0"/>
                        <a:t>.</a:t>
                      </a:r>
                    </a:p>
                    <a:p>
                      <a:pPr algn="l" latinLnBrk="1"/>
                      <a:endParaRPr lang="en-US" altLang="ko-KR" sz="1000" dirty="0" smtClean="0"/>
                    </a:p>
                    <a:p>
                      <a:pPr algn="l" latinLnBrk="1"/>
                      <a:r>
                        <a:rPr lang="en-US" altLang="ko-KR" sz="1000" dirty="0" smtClean="0"/>
                        <a:t>2.</a:t>
                      </a:r>
                      <a:r>
                        <a:rPr lang="ko-KR" altLang="en-US" sz="1000" dirty="0" err="1" smtClean="0"/>
                        <a:t>보스몬스터는</a:t>
                      </a:r>
                      <a:r>
                        <a:rPr lang="ko-KR" altLang="en-US" sz="1000" dirty="0" smtClean="0"/>
                        <a:t> 생성된 벽 </a:t>
                      </a:r>
                      <a:r>
                        <a:rPr lang="ko-KR" altLang="en-US" sz="1000" dirty="0" err="1" smtClean="0"/>
                        <a:t>부딛힐시</a:t>
                      </a:r>
                      <a:r>
                        <a:rPr lang="ko-KR" altLang="en-US" sz="1000" dirty="0" smtClean="0"/>
                        <a:t> 파괴</a:t>
                      </a:r>
                      <a:r>
                        <a:rPr lang="en-US" altLang="ko-KR" sz="1000" dirty="0" smtClean="0"/>
                        <a:t/>
                      </a:r>
                      <a:br>
                        <a:rPr lang="en-US" altLang="ko-KR" sz="1000" dirty="0" smtClean="0"/>
                      </a:br>
                      <a:endParaRPr lang="en-US" altLang="ko-KR" sz="1000" dirty="0" smtClean="0"/>
                    </a:p>
                    <a:p>
                      <a:pPr algn="l" latinLnBrk="1"/>
                      <a:r>
                        <a:rPr lang="en-US" altLang="ko-KR" sz="1000" dirty="0" smtClean="0"/>
                        <a:t>3.</a:t>
                      </a:r>
                      <a:r>
                        <a:rPr lang="ko-KR" altLang="en-US" sz="1000" dirty="0" err="1" smtClean="0"/>
                        <a:t>벽생성은</a:t>
                      </a:r>
                      <a:r>
                        <a:rPr lang="ko-KR" altLang="en-US" sz="1000" dirty="0" smtClean="0"/>
                        <a:t> 마나를 사용하여 </a:t>
                      </a:r>
                      <a:r>
                        <a:rPr lang="ko-KR" altLang="en-US" sz="1000" dirty="0" err="1" smtClean="0"/>
                        <a:t>만들수있으며</a:t>
                      </a:r>
                      <a:r>
                        <a:rPr lang="ko-KR" altLang="en-US" sz="1000" dirty="0" smtClean="0"/>
                        <a:t> </a:t>
                      </a:r>
                      <a:r>
                        <a:rPr lang="ko-KR" altLang="en-US" sz="1000" dirty="0" err="1" smtClean="0"/>
                        <a:t>마나는</a:t>
                      </a:r>
                      <a:r>
                        <a:rPr lang="ko-KR" altLang="en-US" sz="1000" dirty="0" smtClean="0"/>
                        <a:t> </a:t>
                      </a:r>
                      <a:endParaRPr lang="en-US" altLang="ko-KR" sz="1000" dirty="0" smtClean="0"/>
                    </a:p>
                    <a:p>
                      <a:pPr algn="l" latinLnBrk="1"/>
                      <a:r>
                        <a:rPr lang="ko-KR" altLang="en-US" sz="1000" dirty="0" err="1" smtClean="0"/>
                        <a:t>몬스터를</a:t>
                      </a:r>
                      <a:r>
                        <a:rPr lang="ko-KR" altLang="en-US" sz="1000" dirty="0" smtClean="0"/>
                        <a:t> </a:t>
                      </a:r>
                      <a:r>
                        <a:rPr lang="ko-KR" altLang="en-US" sz="1000" dirty="0" err="1" smtClean="0"/>
                        <a:t>잡았을때</a:t>
                      </a:r>
                      <a:r>
                        <a:rPr lang="ko-KR" altLang="en-US" sz="1000" dirty="0" smtClean="0"/>
                        <a:t> 획득</a:t>
                      </a:r>
                      <a:endParaRPr lang="en-US" altLang="ko-KR" sz="1000" dirty="0" smtClean="0"/>
                    </a:p>
                    <a:p>
                      <a:pPr algn="l" latinLnBrk="1"/>
                      <a:endParaRPr lang="en-US" altLang="ko-KR" sz="1000" dirty="0" smtClean="0"/>
                    </a:p>
                    <a:p>
                      <a:pPr algn="l" latinLnBrk="1"/>
                      <a:r>
                        <a:rPr lang="en-US" altLang="ko-KR" sz="1000" dirty="0" smtClean="0"/>
                        <a:t>4.</a:t>
                      </a:r>
                      <a:r>
                        <a:rPr lang="ko-KR" altLang="en-US" sz="1000" dirty="0" smtClean="0"/>
                        <a:t>보물은 전투보상</a:t>
                      </a:r>
                      <a:r>
                        <a:rPr lang="en-US" altLang="ko-KR" sz="1000" dirty="0" smtClean="0"/>
                        <a:t>,</a:t>
                      </a:r>
                      <a:r>
                        <a:rPr lang="ko-KR" altLang="en-US" sz="1000" dirty="0" smtClean="0"/>
                        <a:t>탐색보상</a:t>
                      </a:r>
                      <a:r>
                        <a:rPr lang="en-US" altLang="ko-KR" sz="1000" dirty="0" smtClean="0"/>
                        <a:t>,</a:t>
                      </a:r>
                      <a:r>
                        <a:rPr lang="ko-KR" altLang="en-US" sz="1000" dirty="0" smtClean="0"/>
                        <a:t>을 통해 </a:t>
                      </a:r>
                      <a:r>
                        <a:rPr lang="ko-KR" altLang="en-US" sz="1000" dirty="0" err="1" smtClean="0"/>
                        <a:t>얻을수있다</a:t>
                      </a:r>
                      <a:r>
                        <a:rPr lang="en-US" altLang="ko-KR" sz="1000" dirty="0" smtClean="0"/>
                        <a:t>.</a:t>
                      </a:r>
                      <a:br>
                        <a:rPr lang="en-US" altLang="ko-KR" sz="1000" dirty="0" smtClean="0"/>
                      </a:br>
                      <a:r>
                        <a:rPr lang="en-US" altLang="ko-KR" sz="1000" dirty="0" smtClean="0"/>
                        <a:t/>
                      </a:r>
                      <a:br>
                        <a:rPr lang="en-US" altLang="ko-KR" sz="1000" dirty="0" smtClean="0"/>
                      </a:b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612068">
                <a:tc>
                  <a:txBody>
                    <a:bodyPr/>
                    <a:lstStyle/>
                    <a:p>
                      <a:pPr algn="ctr" latinLnBrk="1"/>
                      <a:r>
                        <a:rPr lang="ko-KR" altLang="en-US" dirty="0" smtClean="0"/>
                        <a:t>공격</a:t>
                      </a:r>
                      <a:r>
                        <a:rPr lang="en-US" altLang="ko-KR" dirty="0" smtClean="0"/>
                        <a:t>(</a:t>
                      </a:r>
                      <a:r>
                        <a:rPr lang="ko-KR" altLang="en-US" dirty="0" smtClean="0"/>
                        <a:t>근접</a:t>
                      </a:r>
                      <a:r>
                        <a:rPr lang="en-US" altLang="ko-KR" dirty="0" smtClean="0"/>
                        <a:t>)</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dirty="0" smtClean="0"/>
                        <a:t>공중공격 </a:t>
                      </a:r>
                      <a:r>
                        <a:rPr lang="ko-KR" altLang="en-US" sz="1000" dirty="0" err="1" smtClean="0"/>
                        <a:t>성공시</a:t>
                      </a:r>
                      <a:r>
                        <a:rPr lang="ko-KR" altLang="en-US" sz="1000" dirty="0" smtClean="0"/>
                        <a:t>   </a:t>
                      </a:r>
                      <a:r>
                        <a:rPr lang="en-US" altLang="ko-KR" sz="1000" dirty="0" smtClean="0"/>
                        <a:t/>
                      </a:r>
                      <a:br>
                        <a:rPr lang="en-US" altLang="ko-KR" sz="1000" dirty="0" smtClean="0"/>
                      </a:br>
                      <a:r>
                        <a:rPr lang="ko-KR" altLang="en-US" sz="1000" dirty="0" smtClean="0"/>
                        <a:t>해당방향반대편으로 캐릭터가 </a:t>
                      </a:r>
                      <a:r>
                        <a:rPr lang="ko-KR" altLang="en-US" sz="1000" dirty="0" err="1" smtClean="0"/>
                        <a:t>조금이동</a:t>
                      </a:r>
                      <a:r>
                        <a:rPr lang="en-US" altLang="ko-KR" sz="1000" dirty="0" smtClean="0"/>
                        <a:t/>
                      </a:r>
                      <a:br>
                        <a:rPr lang="en-US" altLang="ko-KR" sz="1000" dirty="0" smtClean="0"/>
                      </a:br>
                      <a:r>
                        <a:rPr lang="en-US" altLang="ko-KR" sz="1000" dirty="0" smtClean="0"/>
                        <a:t>(</a:t>
                      </a:r>
                      <a:r>
                        <a:rPr lang="ko-KR" altLang="en-US" sz="1000" dirty="0" smtClean="0"/>
                        <a:t>하단공격일 경우 </a:t>
                      </a:r>
                      <a:r>
                        <a:rPr lang="en-US" altLang="ko-KR" sz="1000" dirty="0" smtClean="0"/>
                        <a:t/>
                      </a:r>
                      <a:br>
                        <a:rPr lang="en-US" altLang="ko-KR" sz="1000" dirty="0" smtClean="0"/>
                      </a:br>
                      <a:r>
                        <a:rPr lang="ko-KR" altLang="en-US" sz="1000" dirty="0" err="1" smtClean="0"/>
                        <a:t>조금더</a:t>
                      </a:r>
                      <a:r>
                        <a:rPr lang="ko-KR" altLang="en-US" sz="1000" dirty="0" smtClean="0"/>
                        <a:t> </a:t>
                      </a:r>
                      <a:r>
                        <a:rPr lang="ko-KR" altLang="en-US" sz="1000" dirty="0" err="1" smtClean="0"/>
                        <a:t>많이이동</a:t>
                      </a:r>
                      <a:r>
                        <a:rPr lang="en-US" altLang="ko-KR" sz="1000" dirty="0" smtClean="0"/>
                        <a:t>)</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dirty="0" err="1" smtClean="0"/>
                        <a:t>패링</a:t>
                      </a:r>
                      <a:r>
                        <a:rPr lang="en-US" altLang="ko-KR" sz="1000" dirty="0" smtClean="0"/>
                        <a:t>(</a:t>
                      </a:r>
                      <a:r>
                        <a:rPr lang="ko-KR" altLang="en-US" sz="1000" dirty="0" smtClean="0"/>
                        <a:t>보스관련</a:t>
                      </a:r>
                      <a:r>
                        <a:rPr lang="en-US" altLang="ko-KR" sz="1000" dirty="0" smtClean="0"/>
                        <a:t>)</a:t>
                      </a:r>
                    </a:p>
                    <a:p>
                      <a:pPr algn="l" latinLnBrk="1"/>
                      <a:r>
                        <a:rPr lang="ko-KR" altLang="en-US" sz="1000" dirty="0" smtClean="0"/>
                        <a:t>보스의 일반근접공격 판정이랑 동일하게 </a:t>
                      </a:r>
                      <a:r>
                        <a:rPr lang="ko-KR" altLang="en-US" sz="1000" dirty="0" err="1" smtClean="0"/>
                        <a:t>공격시</a:t>
                      </a:r>
                      <a:r>
                        <a:rPr lang="ko-KR" altLang="en-US" sz="1000" dirty="0" smtClean="0"/>
                        <a:t> 보스 무력화</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vMerge="1">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vMerge="1">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612068">
                <a:tc>
                  <a:txBody>
                    <a:bodyPr/>
                    <a:lstStyle/>
                    <a:p>
                      <a:pPr algn="ctr" latinLnBrk="1"/>
                      <a:r>
                        <a:rPr lang="ko-KR" altLang="en-US" dirty="0" smtClean="0"/>
                        <a:t>스킬</a:t>
                      </a:r>
                      <a:r>
                        <a:rPr lang="en-US" altLang="ko-KR" dirty="0" smtClean="0"/>
                        <a:t>1(</a:t>
                      </a:r>
                      <a:r>
                        <a:rPr lang="ko-KR" altLang="en-US" dirty="0" err="1" smtClean="0"/>
                        <a:t>벽관련</a:t>
                      </a:r>
                      <a:r>
                        <a:rPr lang="en-US" altLang="ko-KR" dirty="0" smtClean="0"/>
                        <a:t>)</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000" dirty="0" smtClean="0"/>
                        <a:t>키 </a:t>
                      </a:r>
                      <a:r>
                        <a:rPr lang="ko-KR" altLang="en-US" sz="1000" dirty="0" err="1" smtClean="0"/>
                        <a:t>재입력시</a:t>
                      </a:r>
                      <a:r>
                        <a:rPr lang="ko-KR" altLang="en-US" sz="1000" dirty="0" smtClean="0"/>
                        <a:t> 중간에 </a:t>
                      </a:r>
                      <a:r>
                        <a:rPr lang="ko-KR" altLang="en-US" sz="1000" dirty="0" err="1" smtClean="0"/>
                        <a:t>벽생성</a:t>
                      </a:r>
                      <a:endParaRPr lang="ko-KR" altLang="en-US" sz="1000" dirty="0" smtClean="0"/>
                    </a:p>
                    <a:p>
                      <a:pPr algn="l" latinLnBrk="1"/>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dirty="0" smtClean="0"/>
                        <a:t>생성시 상하</a:t>
                      </a:r>
                      <a:r>
                        <a:rPr lang="en-US" altLang="ko-KR" sz="1000" dirty="0" smtClean="0"/>
                        <a:t>or</a:t>
                      </a:r>
                      <a:r>
                        <a:rPr lang="ko-KR" altLang="en-US" sz="1000" dirty="0" smtClean="0"/>
                        <a:t>좌우로 움직이는 </a:t>
                      </a:r>
                      <a:r>
                        <a:rPr lang="ko-KR" altLang="en-US" sz="1000" dirty="0" err="1" smtClean="0"/>
                        <a:t>벽을생성</a:t>
                      </a:r>
                      <a:endParaRPr lang="en-US" altLang="ko-KR" sz="1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rowSpan="2">
                  <a:txBody>
                    <a:bodyPr/>
                    <a:lstStyle/>
                    <a:p>
                      <a:pPr algn="ctr" latinLnBrk="1"/>
                      <a:r>
                        <a:rPr lang="ko-KR" altLang="en-US" sz="1000" dirty="0" smtClean="0"/>
                        <a:t>액티브</a:t>
                      </a:r>
                      <a:endParaRPr lang="en-US" altLang="ko-KR" sz="1000" dirty="0" smtClean="0"/>
                    </a:p>
                    <a:p>
                      <a:pPr algn="ctr" latinLnBrk="1"/>
                      <a:r>
                        <a:rPr lang="en-US" altLang="ko-KR" sz="1000" dirty="0" smtClean="0"/>
                        <a:t>(</a:t>
                      </a:r>
                      <a:r>
                        <a:rPr lang="ko-KR" altLang="en-US" sz="1000" dirty="0" err="1" smtClean="0"/>
                        <a:t>쿨타임</a:t>
                      </a:r>
                      <a:r>
                        <a:rPr lang="en-US" altLang="ko-KR" sz="1000" dirty="0" smtClean="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vMerge="1">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612068">
                <a:tc>
                  <a:txBody>
                    <a:bodyPr/>
                    <a:lstStyle/>
                    <a:p>
                      <a:pPr algn="ctr" latinLnBrk="1"/>
                      <a:r>
                        <a:rPr lang="ko-KR" altLang="en-US" dirty="0" smtClean="0"/>
                        <a:t>스킬</a:t>
                      </a:r>
                      <a:r>
                        <a:rPr lang="en-US" altLang="ko-KR" dirty="0" smtClean="0"/>
                        <a:t>2(</a:t>
                      </a:r>
                      <a:r>
                        <a:rPr lang="ko-KR" altLang="en-US" dirty="0" err="1" smtClean="0"/>
                        <a:t>대쉬</a:t>
                      </a:r>
                      <a:r>
                        <a:rPr lang="en-US" altLang="ko-KR" dirty="0" smtClean="0"/>
                        <a:t>,</a:t>
                      </a:r>
                      <a:r>
                        <a:rPr lang="ko-KR" altLang="en-US" dirty="0" smtClean="0"/>
                        <a:t>공중가능</a:t>
                      </a:r>
                      <a:r>
                        <a:rPr lang="en-US" altLang="ko-KR" dirty="0" smtClean="0"/>
                        <a:t>)</a:t>
                      </a:r>
                    </a:p>
                    <a:p>
                      <a:pPr algn="ctr" latinLnBrk="1"/>
                      <a:r>
                        <a:rPr lang="en-US" altLang="ko-KR" dirty="0" smtClean="0"/>
                        <a:t>(</a:t>
                      </a:r>
                      <a:r>
                        <a:rPr lang="ko-KR" altLang="en-US" dirty="0" err="1" smtClean="0"/>
                        <a:t>좌우만가능</a:t>
                      </a:r>
                      <a:r>
                        <a:rPr lang="en-US" altLang="ko-KR" dirty="0" smtClean="0"/>
                        <a:t>)</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dirty="0" smtClean="0"/>
                        <a:t>하단 </a:t>
                      </a:r>
                      <a:r>
                        <a:rPr lang="ko-KR" altLang="en-US" sz="1000" dirty="0" err="1" smtClean="0"/>
                        <a:t>대쉬가능</a:t>
                      </a:r>
                      <a:r>
                        <a:rPr lang="en-US" altLang="ko-KR" sz="1000" dirty="0" smtClean="0"/>
                        <a:t/>
                      </a:r>
                      <a:br>
                        <a:rPr lang="en-US" altLang="ko-KR" sz="1000" dirty="0" smtClean="0"/>
                      </a:br>
                      <a:r>
                        <a:rPr lang="ko-KR" altLang="en-US" sz="1000" dirty="0" err="1" smtClean="0"/>
                        <a:t>빠른속도로</a:t>
                      </a:r>
                      <a:r>
                        <a:rPr lang="ko-KR" altLang="en-US" sz="1000" dirty="0" smtClean="0"/>
                        <a:t> </a:t>
                      </a:r>
                      <a:r>
                        <a:rPr lang="ko-KR" altLang="en-US" sz="1000" baseline="0" dirty="0" smtClean="0"/>
                        <a:t> 땅에 </a:t>
                      </a:r>
                      <a:r>
                        <a:rPr lang="ko-KR" altLang="en-US" sz="1000" baseline="0" dirty="0" err="1" smtClean="0"/>
                        <a:t>닿을수있음</a:t>
                      </a:r>
                      <a:r>
                        <a:rPr lang="ko-KR" altLang="en-US" sz="1000" baseline="0" dirty="0" smtClean="0"/>
                        <a:t> </a:t>
                      </a:r>
                      <a:r>
                        <a:rPr lang="en-US" altLang="ko-KR" sz="1000" baseline="0" dirty="0" smtClean="0"/>
                        <a:t/>
                      </a:r>
                      <a:br>
                        <a:rPr lang="en-US" altLang="ko-KR" sz="1000" baseline="0" dirty="0" smtClean="0"/>
                      </a:br>
                      <a:r>
                        <a:rPr lang="ko-KR" altLang="en-US" sz="1000" baseline="0" dirty="0" err="1" smtClean="0"/>
                        <a:t>스타일리쉬</a:t>
                      </a:r>
                      <a:r>
                        <a:rPr lang="en-US" altLang="ko-KR" sz="1000" baseline="0" dirty="0" smtClean="0"/>
                        <a:t>~</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latinLnBrk="1"/>
                      <a:r>
                        <a:rPr lang="ko-KR" altLang="en-US" sz="1000" dirty="0" err="1" smtClean="0"/>
                        <a:t>슈퍼대쉬</a:t>
                      </a:r>
                      <a:r>
                        <a:rPr lang="en-US" altLang="ko-KR" sz="1000" dirty="0" smtClean="0"/>
                        <a:t/>
                      </a:r>
                      <a:br>
                        <a:rPr lang="en-US" altLang="ko-KR" sz="1000" dirty="0" smtClean="0"/>
                      </a:br>
                      <a:r>
                        <a:rPr lang="en-US" altLang="ko-KR" sz="1000" dirty="0" smtClean="0"/>
                        <a:t>(</a:t>
                      </a:r>
                      <a:r>
                        <a:rPr lang="ko-KR" altLang="en-US" sz="1000" dirty="0" err="1" smtClean="0"/>
                        <a:t>바닥에붙어있을경우</a:t>
                      </a:r>
                      <a:r>
                        <a:rPr lang="en-US" altLang="ko-KR" sz="1000" dirty="0" smtClean="0"/>
                        <a:t/>
                      </a:r>
                      <a:br>
                        <a:rPr lang="en-US" altLang="ko-KR" sz="1000" dirty="0" smtClean="0"/>
                      </a:br>
                      <a:r>
                        <a:rPr lang="ko-KR" altLang="en-US" sz="1000" dirty="0" err="1" smtClean="0"/>
                        <a:t>차징후</a:t>
                      </a:r>
                      <a:r>
                        <a:rPr lang="ko-KR" altLang="en-US" sz="1000" dirty="0" smtClean="0"/>
                        <a:t> </a:t>
                      </a:r>
                      <a:r>
                        <a:rPr lang="ko-KR" altLang="en-US" sz="1000" dirty="0" err="1" smtClean="0"/>
                        <a:t>사용히</a:t>
                      </a:r>
                      <a:r>
                        <a:rPr lang="ko-KR" altLang="en-US" sz="1000" dirty="0" smtClean="0"/>
                        <a:t> 해당방향으로 </a:t>
                      </a:r>
                      <a:r>
                        <a:rPr lang="ko-KR" altLang="en-US" sz="1000" dirty="0" err="1" smtClean="0"/>
                        <a:t>빠르게이동</a:t>
                      </a:r>
                      <a:r>
                        <a:rPr lang="en-US" altLang="ko-KR" sz="1000" dirty="0" smtClean="0"/>
                        <a:t>,</a:t>
                      </a:r>
                      <a:r>
                        <a:rPr lang="en-US" altLang="ko-KR" sz="1000" baseline="0" dirty="0" smtClean="0"/>
                        <a:t> </a:t>
                      </a:r>
                      <a:r>
                        <a:rPr lang="ko-KR" altLang="en-US" sz="1000" baseline="0" dirty="0" smtClean="0"/>
                        <a:t>공중에 </a:t>
                      </a:r>
                      <a:r>
                        <a:rPr lang="ko-KR" altLang="en-US" sz="1000" baseline="0" dirty="0" err="1" smtClean="0"/>
                        <a:t>떠서이동가능</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vMerge="1">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vMerge="1">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3015790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공간적 배경 </a:t>
            </a:r>
            <a:r>
              <a:rPr lang="en-US" altLang="ko-KR" dirty="0" smtClean="0"/>
              <a:t>- </a:t>
            </a:r>
            <a:r>
              <a:rPr lang="ko-KR" altLang="en-US" dirty="0" smtClean="0"/>
              <a:t>길목</a:t>
            </a:r>
            <a:endParaRPr lang="ko-KR" altLang="en-US" dirty="0"/>
          </a:p>
        </p:txBody>
      </p:sp>
      <p:sp>
        <p:nvSpPr>
          <p:cNvPr id="3" name="TextBox 2"/>
          <p:cNvSpPr txBox="1"/>
          <p:nvPr/>
        </p:nvSpPr>
        <p:spPr>
          <a:xfrm>
            <a:off x="1475656" y="4509120"/>
            <a:ext cx="6840760" cy="738664"/>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smtClean="0"/>
              <a:t>길</a:t>
            </a:r>
            <a:r>
              <a:rPr lang="ko-KR" altLang="en-US" sz="1400" dirty="0"/>
              <a:t>목</a:t>
            </a:r>
            <a:r>
              <a:rPr lang="ko-KR" altLang="en-US" sz="1400" dirty="0" smtClean="0"/>
              <a:t> </a:t>
            </a:r>
            <a:r>
              <a:rPr lang="en-US" altLang="ko-KR" sz="1400" dirty="0" smtClean="0"/>
              <a:t>: </a:t>
            </a:r>
            <a:r>
              <a:rPr lang="ko-KR" altLang="en-US" sz="1400" dirty="0" smtClean="0"/>
              <a:t>게임의 </a:t>
            </a:r>
            <a:r>
              <a:rPr lang="ko-KR" altLang="en-US" sz="1400" dirty="0" err="1" smtClean="0"/>
              <a:t>튜토리얼</a:t>
            </a:r>
            <a:r>
              <a:rPr lang="ko-KR" altLang="en-US" sz="1400" dirty="0" smtClean="0"/>
              <a:t> 부분을 담당</a:t>
            </a:r>
            <a:r>
              <a:rPr lang="en-US" altLang="ko-KR" sz="1400" dirty="0" smtClean="0"/>
              <a:t/>
            </a:r>
            <a:br>
              <a:rPr lang="en-US" altLang="ko-KR" sz="1400" dirty="0" smtClean="0"/>
            </a:br>
            <a:r>
              <a:rPr lang="ko-KR" altLang="en-US" sz="1400" dirty="0" smtClean="0"/>
              <a:t>진행 </a:t>
            </a:r>
            <a:r>
              <a:rPr lang="en-US" altLang="ko-KR" sz="1400" dirty="0" smtClean="0"/>
              <a:t>: </a:t>
            </a:r>
            <a:r>
              <a:rPr lang="ko-KR" altLang="en-US" sz="1400" dirty="0" smtClean="0"/>
              <a:t>플레이어의 기본적인 </a:t>
            </a:r>
            <a:r>
              <a:rPr lang="ko-KR" altLang="en-US" sz="1400" dirty="0" err="1" smtClean="0"/>
              <a:t>튜토리얼을</a:t>
            </a:r>
            <a:r>
              <a:rPr lang="ko-KR" altLang="en-US" sz="1400" dirty="0" smtClean="0"/>
              <a:t> 진행</a:t>
            </a:r>
            <a:r>
              <a:rPr lang="en-US" altLang="ko-KR" sz="1400" dirty="0" smtClean="0"/>
              <a:t/>
            </a:r>
            <a:br>
              <a:rPr lang="en-US" altLang="ko-KR" sz="1400" dirty="0" smtClean="0"/>
            </a:br>
            <a:r>
              <a:rPr lang="ko-KR" altLang="en-US" sz="1400" dirty="0" smtClean="0"/>
              <a:t>플레이 </a:t>
            </a:r>
            <a:r>
              <a:rPr lang="en-US" altLang="ko-KR" sz="1400" dirty="0" smtClean="0"/>
              <a:t>:</a:t>
            </a:r>
            <a:r>
              <a:rPr lang="ko-KR" altLang="en-US" sz="1400" dirty="0" smtClean="0"/>
              <a:t> 우측</a:t>
            </a:r>
            <a:r>
              <a:rPr lang="en-US" altLang="ko-KR" sz="1400" dirty="0"/>
              <a:t> </a:t>
            </a:r>
            <a:r>
              <a:rPr lang="ko-KR" altLang="en-US" sz="1400" dirty="0" smtClean="0"/>
              <a:t>진행</a:t>
            </a:r>
            <a:endParaRPr lang="ko-KR" altLang="en-US" sz="1400" dirty="0"/>
          </a:p>
        </p:txBody>
      </p:sp>
      <p:pic>
        <p:nvPicPr>
          <p:cNvPr id="3078" name="Picture 6" descr="ori and blind forest에 대한 이미지 검색결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4" y="1484784"/>
            <a:ext cx="5063207" cy="2835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21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공간적 배경 </a:t>
            </a:r>
            <a:r>
              <a:rPr lang="en-US" altLang="ko-KR" dirty="0" smtClean="0"/>
              <a:t>- </a:t>
            </a:r>
            <a:r>
              <a:rPr lang="ko-KR" altLang="en-US" dirty="0" smtClean="0"/>
              <a:t>잎</a:t>
            </a:r>
            <a:endParaRPr lang="ko-KR" altLang="en-US" dirty="0"/>
          </a:p>
        </p:txBody>
      </p:sp>
      <p:sp>
        <p:nvSpPr>
          <p:cNvPr id="3" name="TextBox 2"/>
          <p:cNvSpPr txBox="1"/>
          <p:nvPr/>
        </p:nvSpPr>
        <p:spPr>
          <a:xfrm>
            <a:off x="1475656" y="4509120"/>
            <a:ext cx="6840760" cy="95410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smtClean="0"/>
              <a:t>잎 </a:t>
            </a:r>
            <a:r>
              <a:rPr lang="en-US" altLang="ko-KR" sz="1400" dirty="0" smtClean="0"/>
              <a:t>: </a:t>
            </a:r>
            <a:r>
              <a:rPr lang="ko-KR" altLang="en-US" sz="1400" dirty="0" smtClean="0"/>
              <a:t>게임의 초반부를 담당</a:t>
            </a:r>
            <a:r>
              <a:rPr lang="en-US" altLang="ko-KR" sz="1400" dirty="0" smtClean="0"/>
              <a:t>, </a:t>
            </a:r>
            <a:r>
              <a:rPr lang="ko-KR" altLang="en-US" sz="1400" dirty="0" smtClean="0"/>
              <a:t>최대한 밝은 분위기를 연출</a:t>
            </a:r>
            <a:endParaRPr lang="en-US" altLang="ko-KR" sz="1400" dirty="0" smtClean="0"/>
          </a:p>
          <a:p>
            <a:pPr marL="285750" indent="-285750">
              <a:buFont typeface="Arial" panose="020B0604020202020204" pitchFamily="34" charset="0"/>
              <a:buChar char="•"/>
            </a:pPr>
            <a:r>
              <a:rPr lang="ko-KR" altLang="en-US" sz="1400" dirty="0" smtClean="0"/>
              <a:t>진행 </a:t>
            </a:r>
            <a:r>
              <a:rPr lang="en-US" altLang="ko-KR" sz="1400" dirty="0" smtClean="0"/>
              <a:t>: </a:t>
            </a:r>
            <a:r>
              <a:rPr lang="ko-KR" altLang="en-US" sz="1400" dirty="0" smtClean="0"/>
              <a:t>벽 생성과 </a:t>
            </a:r>
            <a:r>
              <a:rPr lang="ko-KR" altLang="en-US" sz="1400" dirty="0" err="1" smtClean="0"/>
              <a:t>플랫포머적</a:t>
            </a:r>
            <a:r>
              <a:rPr lang="ko-KR" altLang="en-US" sz="1400" dirty="0" smtClean="0"/>
              <a:t> 요소를 주로 활용하며 진행</a:t>
            </a:r>
            <a:endParaRPr lang="en-US" altLang="ko-KR" sz="1400" dirty="0" smtClean="0"/>
          </a:p>
          <a:p>
            <a:pPr marL="285750" indent="-285750">
              <a:buFont typeface="Arial" panose="020B0604020202020204" pitchFamily="34" charset="0"/>
              <a:buChar char="•"/>
            </a:pPr>
            <a:r>
              <a:rPr lang="ko-KR" altLang="en-US" sz="1400" dirty="0" smtClean="0"/>
              <a:t>특성 </a:t>
            </a:r>
            <a:r>
              <a:rPr lang="en-US" altLang="ko-KR" sz="1400" dirty="0" smtClean="0"/>
              <a:t>: 1</a:t>
            </a:r>
            <a:r>
              <a:rPr lang="ko-KR" altLang="en-US" sz="1400" dirty="0" smtClean="0"/>
              <a:t>단계 </a:t>
            </a:r>
            <a:r>
              <a:rPr lang="ko-KR" altLang="en-US" sz="1400" dirty="0" err="1" smtClean="0"/>
              <a:t>보물흭득</a:t>
            </a:r>
            <a:r>
              <a:rPr lang="en-US" altLang="ko-KR" sz="1400" dirty="0" smtClean="0"/>
              <a:t>(4</a:t>
            </a:r>
            <a:r>
              <a:rPr lang="ko-KR" altLang="en-US" sz="1400" dirty="0" smtClean="0"/>
              <a:t>개</a:t>
            </a:r>
            <a:r>
              <a:rPr lang="en-US" altLang="ko-KR" sz="1400" dirty="0" smtClean="0"/>
              <a:t>)</a:t>
            </a:r>
          </a:p>
          <a:p>
            <a:pPr marL="285750" indent="-285750">
              <a:buFont typeface="Arial" panose="020B0604020202020204" pitchFamily="34" charset="0"/>
              <a:buChar char="•"/>
            </a:pPr>
            <a:r>
              <a:rPr lang="ko-KR" altLang="en-US" sz="1400" dirty="0" smtClean="0"/>
              <a:t>플레이 </a:t>
            </a:r>
            <a:r>
              <a:rPr lang="en-US" altLang="ko-KR" sz="1400" dirty="0" smtClean="0"/>
              <a:t>:</a:t>
            </a:r>
            <a:r>
              <a:rPr lang="ko-KR" altLang="en-US" sz="1400" dirty="0" smtClean="0"/>
              <a:t> 올라가면서 진행</a:t>
            </a:r>
            <a:endParaRPr lang="ko-KR" altLang="en-US" sz="1400" dirty="0"/>
          </a:p>
        </p:txBody>
      </p:sp>
      <p:pic>
        <p:nvPicPr>
          <p:cNvPr id="3074" name="Picture 2" descr="관련 이미지"/>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5397" y="1555684"/>
            <a:ext cx="4901275" cy="27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08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공간적 배경 </a:t>
            </a:r>
            <a:r>
              <a:rPr lang="en-US" altLang="ko-KR" dirty="0" smtClean="0"/>
              <a:t>- </a:t>
            </a:r>
            <a:r>
              <a:rPr lang="ko-KR" altLang="en-US" dirty="0" smtClean="0"/>
              <a:t>몸</a:t>
            </a:r>
            <a:r>
              <a:rPr lang="ko-KR" altLang="en-US" dirty="0"/>
              <a:t>통</a:t>
            </a:r>
          </a:p>
        </p:txBody>
      </p:sp>
      <p:pic>
        <p:nvPicPr>
          <p:cNvPr id="2050" name="Picture 2" descr="관련 이미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700808"/>
            <a:ext cx="4661722" cy="26213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99592" y="4794846"/>
            <a:ext cx="7848872" cy="1384995"/>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smtClean="0"/>
              <a:t>몸통 </a:t>
            </a:r>
            <a:r>
              <a:rPr lang="en-US" altLang="ko-KR" sz="1400" dirty="0" smtClean="0"/>
              <a:t>: </a:t>
            </a:r>
            <a:r>
              <a:rPr lang="ko-KR" altLang="en-US" sz="1400" dirty="0" smtClean="0"/>
              <a:t>세계수의 </a:t>
            </a:r>
            <a:r>
              <a:rPr lang="ko-KR" altLang="en-US" sz="1400" dirty="0" smtClean="0"/>
              <a:t>근원 </a:t>
            </a:r>
            <a:r>
              <a:rPr lang="ko-KR" altLang="en-US" sz="1400" dirty="0" smtClean="0"/>
              <a:t>몸통부분</a:t>
            </a:r>
            <a:endParaRPr lang="en-US" altLang="ko-KR" sz="1400" dirty="0" smtClean="0"/>
          </a:p>
          <a:p>
            <a:pPr marL="285750" indent="-285750">
              <a:buFont typeface="Arial" panose="020B0604020202020204" pitchFamily="34" charset="0"/>
              <a:buChar char="•"/>
            </a:pPr>
            <a:r>
              <a:rPr lang="ko-KR" altLang="en-US" sz="1400" dirty="0" smtClean="0"/>
              <a:t>진행 </a:t>
            </a:r>
            <a:r>
              <a:rPr lang="en-US" altLang="ko-KR" sz="1400" dirty="0" smtClean="0"/>
              <a:t>: </a:t>
            </a:r>
            <a:r>
              <a:rPr lang="ko-KR" altLang="en-US" sz="1400" dirty="0" smtClean="0"/>
              <a:t>상단으로 </a:t>
            </a:r>
            <a:r>
              <a:rPr lang="ko-KR" altLang="en-US" sz="1400" dirty="0" err="1" smtClean="0"/>
              <a:t>가는길은</a:t>
            </a:r>
            <a:r>
              <a:rPr lang="ko-KR" altLang="en-US" sz="1400" dirty="0" smtClean="0"/>
              <a:t> </a:t>
            </a:r>
            <a:r>
              <a:rPr lang="ko-KR" altLang="en-US" sz="1400" dirty="0" err="1" smtClean="0"/>
              <a:t>플랫포머</a:t>
            </a:r>
            <a:r>
              <a:rPr lang="ko-KR" altLang="en-US" sz="1400" dirty="0" smtClean="0"/>
              <a:t> 게임 플레이 초반부로 </a:t>
            </a:r>
            <a:r>
              <a:rPr lang="ko-KR" altLang="en-US" sz="1400" dirty="0" err="1" smtClean="0"/>
              <a:t>가는길목</a:t>
            </a:r>
            <a:endParaRPr lang="en-US" altLang="ko-KR" sz="1400" dirty="0" smtClean="0"/>
          </a:p>
          <a:p>
            <a:pPr marL="285750" indent="-285750">
              <a:buFont typeface="Arial" panose="020B0604020202020204" pitchFamily="34" charset="0"/>
              <a:buChar char="•"/>
            </a:pPr>
            <a:r>
              <a:rPr lang="ko-KR" altLang="en-US" sz="1400" dirty="0" smtClean="0"/>
              <a:t>진행 </a:t>
            </a:r>
            <a:r>
              <a:rPr lang="en-US" altLang="ko-KR" sz="1400" dirty="0" smtClean="0"/>
              <a:t>: </a:t>
            </a:r>
            <a:r>
              <a:rPr lang="ko-KR" altLang="en-US" sz="1400" dirty="0" smtClean="0"/>
              <a:t>하단으로 </a:t>
            </a:r>
            <a:r>
              <a:rPr lang="ko-KR" altLang="en-US" sz="1400" dirty="0" err="1" smtClean="0"/>
              <a:t>가는길은</a:t>
            </a:r>
            <a:r>
              <a:rPr lang="ko-KR" altLang="en-US" sz="1400" dirty="0" smtClean="0"/>
              <a:t> 복합적으로 게임 중반부로 </a:t>
            </a:r>
            <a:r>
              <a:rPr lang="ko-KR" altLang="en-US" sz="1400" dirty="0" err="1" smtClean="0"/>
              <a:t>가는길</a:t>
            </a:r>
            <a:r>
              <a:rPr lang="ko-KR" altLang="en-US" sz="1400" dirty="0" smtClean="0"/>
              <a:t> </a:t>
            </a:r>
            <a:r>
              <a:rPr lang="en-US" altLang="ko-KR" sz="1400" dirty="0" smtClean="0"/>
              <a:t/>
            </a:r>
            <a:br>
              <a:rPr lang="en-US" altLang="ko-KR" sz="1400" dirty="0" smtClean="0"/>
            </a:br>
            <a:r>
              <a:rPr lang="en-US" altLang="ko-KR" sz="1400" dirty="0" smtClean="0"/>
              <a:t>        (</a:t>
            </a:r>
            <a:r>
              <a:rPr lang="ko-KR" altLang="en-US" sz="1400" dirty="0" err="1" smtClean="0"/>
              <a:t>빨간부분을</a:t>
            </a:r>
            <a:r>
              <a:rPr lang="ko-KR" altLang="en-US" sz="1400" dirty="0" smtClean="0"/>
              <a:t> 뚫어서 간다</a:t>
            </a:r>
            <a:r>
              <a:rPr lang="en-US" altLang="ko-KR" sz="1400" dirty="0" smtClean="0"/>
              <a:t>) </a:t>
            </a:r>
            <a:r>
              <a:rPr lang="ko-KR" altLang="en-US" sz="1400" dirty="0" err="1" smtClean="0"/>
              <a:t>스킬</a:t>
            </a:r>
            <a:r>
              <a:rPr lang="ko-KR" altLang="en-US" sz="1400" dirty="0" err="1" smtClean="0"/>
              <a:t>사용</a:t>
            </a:r>
            <a:endParaRPr lang="en-US" altLang="ko-KR" sz="1400" dirty="0" smtClean="0"/>
          </a:p>
          <a:p>
            <a:pPr marL="285750" indent="-285750">
              <a:buFont typeface="Arial" panose="020B0604020202020204" pitchFamily="34" charset="0"/>
              <a:buChar char="•"/>
            </a:pPr>
            <a:r>
              <a:rPr lang="ko-KR" altLang="en-US" sz="1400" dirty="0" smtClean="0"/>
              <a:t>진행 </a:t>
            </a:r>
            <a:r>
              <a:rPr lang="en-US" altLang="ko-KR" sz="1400" dirty="0" smtClean="0"/>
              <a:t>: 8</a:t>
            </a:r>
            <a:r>
              <a:rPr lang="ko-KR" altLang="en-US" sz="1400" dirty="0" smtClean="0"/>
              <a:t>개의특성을 </a:t>
            </a:r>
            <a:r>
              <a:rPr lang="ko-KR" altLang="en-US" sz="1400" dirty="0" err="1" smtClean="0"/>
              <a:t>다모은</a:t>
            </a:r>
            <a:r>
              <a:rPr lang="ko-KR" altLang="en-US" sz="1400" dirty="0" smtClean="0"/>
              <a:t> 뒤에 중간 근원으로 돌아와 후반부 플레이</a:t>
            </a:r>
            <a:endParaRPr lang="en-US" altLang="ko-KR" sz="1400" dirty="0" smtClean="0"/>
          </a:p>
          <a:p>
            <a:pPr marL="285750" indent="-285750">
              <a:buFont typeface="Arial" panose="020B0604020202020204" pitchFamily="34" charset="0"/>
              <a:buChar char="•"/>
            </a:pPr>
            <a:r>
              <a:rPr lang="ko-KR" altLang="en-US" sz="1400" dirty="0" smtClean="0"/>
              <a:t>플레이 </a:t>
            </a:r>
            <a:r>
              <a:rPr lang="en-US" altLang="ko-KR" sz="1400" dirty="0" smtClean="0"/>
              <a:t>: </a:t>
            </a:r>
            <a:r>
              <a:rPr lang="ko-KR" altLang="en-US" sz="1400" dirty="0" err="1" smtClean="0"/>
              <a:t>모든요소를</a:t>
            </a:r>
            <a:r>
              <a:rPr lang="ko-KR" altLang="en-US" sz="1400" dirty="0" smtClean="0"/>
              <a:t> 사용하여 </a:t>
            </a:r>
            <a:r>
              <a:rPr lang="ko-KR" altLang="en-US" sz="1400" dirty="0" err="1" smtClean="0"/>
              <a:t>전투를함</a:t>
            </a:r>
            <a:endParaRPr lang="ko-KR" altLang="en-US" sz="1400" dirty="0"/>
          </a:p>
        </p:txBody>
      </p:sp>
      <p:sp>
        <p:nvSpPr>
          <p:cNvPr id="4" name="직사각형 3"/>
          <p:cNvSpPr/>
          <p:nvPr/>
        </p:nvSpPr>
        <p:spPr>
          <a:xfrm>
            <a:off x="4139952" y="3284984"/>
            <a:ext cx="1260789" cy="1037158"/>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5652120" y="4322071"/>
            <a:ext cx="2105438" cy="307777"/>
          </a:xfrm>
          <a:prstGeom prst="rect">
            <a:avLst/>
          </a:prstGeom>
          <a:noFill/>
        </p:spPr>
        <p:txBody>
          <a:bodyPr wrap="square" rtlCol="0">
            <a:spAutoFit/>
          </a:bodyPr>
          <a:lstStyle/>
          <a:p>
            <a:r>
              <a:rPr lang="ko-KR" altLang="en-US" sz="1400" dirty="0" smtClean="0"/>
              <a:t>세계수의 근원</a:t>
            </a:r>
            <a:endParaRPr lang="ko-KR" altLang="en-US" sz="1400" dirty="0"/>
          </a:p>
        </p:txBody>
      </p:sp>
    </p:spTree>
    <p:extLst>
      <p:ext uri="{BB962C8B-B14F-4D97-AF65-F5344CB8AC3E}">
        <p14:creationId xmlns:p14="http://schemas.microsoft.com/office/powerpoint/2010/main" val="204380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공간적 배경 </a:t>
            </a:r>
            <a:r>
              <a:rPr lang="en-US" altLang="ko-KR" dirty="0" smtClean="0"/>
              <a:t>- </a:t>
            </a:r>
            <a:r>
              <a:rPr lang="ko-KR" altLang="en-US" dirty="0" smtClean="0"/>
              <a:t>뿌</a:t>
            </a:r>
            <a:r>
              <a:rPr lang="ko-KR" altLang="en-US" dirty="0"/>
              <a:t>리</a:t>
            </a:r>
          </a:p>
        </p:txBody>
      </p:sp>
      <p:pic>
        <p:nvPicPr>
          <p:cNvPr id="4098" name="Picture 2" descr="ori and blind forest에 대한 이미지 검색결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556792"/>
            <a:ext cx="3888432" cy="28758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71600" y="4941168"/>
            <a:ext cx="7632848" cy="95410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smtClean="0"/>
              <a:t>뿌리 </a:t>
            </a:r>
            <a:r>
              <a:rPr lang="en-US" altLang="ko-KR" sz="1400" dirty="0" smtClean="0"/>
              <a:t>: </a:t>
            </a:r>
            <a:r>
              <a:rPr lang="ko-KR" altLang="en-US" sz="1400" dirty="0" smtClean="0"/>
              <a:t>세계수의 </a:t>
            </a:r>
            <a:r>
              <a:rPr lang="ko-KR" altLang="en-US" sz="1400" dirty="0" smtClean="0"/>
              <a:t>뿌리이기 때문에 </a:t>
            </a:r>
            <a:r>
              <a:rPr lang="ko-KR" altLang="en-US" sz="1400" dirty="0" smtClean="0"/>
              <a:t>빛이 </a:t>
            </a:r>
            <a:r>
              <a:rPr lang="ko-KR" altLang="en-US" sz="1400" dirty="0" smtClean="0"/>
              <a:t>존재하긴 하지만 어두운 </a:t>
            </a:r>
            <a:r>
              <a:rPr lang="ko-KR" altLang="en-US" sz="1400" dirty="0" smtClean="0"/>
              <a:t>부분도 </a:t>
            </a:r>
            <a:r>
              <a:rPr lang="ko-KR" altLang="en-US" sz="1400" dirty="0" smtClean="0"/>
              <a:t>많이 나오는 배경</a:t>
            </a:r>
            <a:endParaRPr lang="en-US" altLang="ko-KR" sz="1400" dirty="0" smtClean="0"/>
          </a:p>
          <a:p>
            <a:pPr marL="285750" indent="-285750">
              <a:buFont typeface="Arial" panose="020B0604020202020204" pitchFamily="34" charset="0"/>
              <a:buChar char="•"/>
            </a:pPr>
            <a:r>
              <a:rPr lang="ko-KR" altLang="en-US" sz="1400" dirty="0" smtClean="0"/>
              <a:t>진행 </a:t>
            </a:r>
            <a:r>
              <a:rPr lang="en-US" altLang="ko-KR" sz="1400" dirty="0" smtClean="0"/>
              <a:t>: </a:t>
            </a:r>
            <a:r>
              <a:rPr lang="ko-KR" altLang="en-US" sz="1400" dirty="0" smtClean="0"/>
              <a:t>중반부를 담당하며 전투적 요소나 게임의 난이도가 증가한다</a:t>
            </a:r>
            <a:r>
              <a:rPr lang="en-US" altLang="ko-KR" sz="1400" dirty="0" smtClean="0"/>
              <a:t>.</a:t>
            </a:r>
          </a:p>
          <a:p>
            <a:pPr marL="285750" indent="-285750">
              <a:buFont typeface="Arial" panose="020B0604020202020204" pitchFamily="34" charset="0"/>
              <a:buChar char="•"/>
            </a:pPr>
            <a:r>
              <a:rPr lang="ko-KR" altLang="en-US" sz="1400" dirty="0" smtClean="0"/>
              <a:t>특성 </a:t>
            </a:r>
            <a:r>
              <a:rPr lang="en-US" altLang="ko-KR" sz="1400" dirty="0" smtClean="0"/>
              <a:t>: 2</a:t>
            </a:r>
            <a:r>
              <a:rPr lang="ko-KR" altLang="en-US" sz="1400" dirty="0" smtClean="0"/>
              <a:t>단계 특성을 획득하는 부분</a:t>
            </a:r>
            <a:r>
              <a:rPr lang="en-US" altLang="ko-KR" sz="1400" dirty="0" smtClean="0"/>
              <a:t>(4</a:t>
            </a:r>
            <a:r>
              <a:rPr lang="ko-KR" altLang="en-US" sz="1400" dirty="0" smtClean="0"/>
              <a:t>개</a:t>
            </a:r>
            <a:r>
              <a:rPr lang="en-US" altLang="ko-KR" sz="1400" dirty="0" smtClean="0"/>
              <a:t>)</a:t>
            </a:r>
          </a:p>
          <a:p>
            <a:pPr marL="285750" indent="-285750">
              <a:buFont typeface="Arial" panose="020B0604020202020204" pitchFamily="34" charset="0"/>
              <a:buChar char="•"/>
            </a:pPr>
            <a:r>
              <a:rPr lang="ko-KR" altLang="en-US" sz="1400" dirty="0" smtClean="0"/>
              <a:t>플레이 </a:t>
            </a:r>
            <a:r>
              <a:rPr lang="en-US" altLang="ko-KR" sz="1400" dirty="0" smtClean="0"/>
              <a:t>: </a:t>
            </a:r>
            <a:r>
              <a:rPr lang="ko-KR" altLang="en-US" sz="1400" dirty="0" smtClean="0"/>
              <a:t>아래로 내려가면서 진행</a:t>
            </a:r>
            <a:r>
              <a:rPr lang="en-US" altLang="ko-KR" sz="1400" dirty="0" smtClean="0"/>
              <a:t>, </a:t>
            </a:r>
            <a:endParaRPr lang="ko-KR" altLang="en-US" sz="1400" dirty="0"/>
          </a:p>
        </p:txBody>
      </p:sp>
      <p:pic>
        <p:nvPicPr>
          <p:cNvPr id="2050" name="Picture 2" descr="관련 이미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556792"/>
            <a:ext cx="3384376" cy="28758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95273" y="4433576"/>
            <a:ext cx="1512168" cy="307777"/>
          </a:xfrm>
          <a:prstGeom prst="rect">
            <a:avLst/>
          </a:prstGeom>
          <a:noFill/>
        </p:spPr>
        <p:txBody>
          <a:bodyPr wrap="square" rtlCol="0">
            <a:spAutoFit/>
          </a:bodyPr>
          <a:lstStyle/>
          <a:p>
            <a:r>
              <a:rPr lang="ko-KR" altLang="en-US" sz="1400" dirty="0" smtClean="0"/>
              <a:t>중간보</a:t>
            </a:r>
            <a:r>
              <a:rPr lang="ko-KR" altLang="en-US" sz="1400" dirty="0"/>
              <a:t>스</a:t>
            </a:r>
          </a:p>
        </p:txBody>
      </p:sp>
      <p:sp>
        <p:nvSpPr>
          <p:cNvPr id="7" name="TextBox 6"/>
          <p:cNvSpPr txBox="1"/>
          <p:nvPr/>
        </p:nvSpPr>
        <p:spPr>
          <a:xfrm>
            <a:off x="3779912" y="4437112"/>
            <a:ext cx="1512168" cy="307777"/>
          </a:xfrm>
          <a:prstGeom prst="rect">
            <a:avLst/>
          </a:prstGeom>
          <a:noFill/>
        </p:spPr>
        <p:txBody>
          <a:bodyPr wrap="square" rtlCol="0">
            <a:spAutoFit/>
          </a:bodyPr>
          <a:lstStyle/>
          <a:p>
            <a:r>
              <a:rPr lang="ko-KR" altLang="en-US" sz="1400" smtClean="0"/>
              <a:t>뿌리부분 </a:t>
            </a:r>
            <a:r>
              <a:rPr lang="ko-KR" altLang="en-US" sz="1400" dirty="0" err="1" smtClean="0"/>
              <a:t>맵</a:t>
            </a:r>
            <a:endParaRPr lang="ko-KR" altLang="en-US" sz="1400" dirty="0"/>
          </a:p>
        </p:txBody>
      </p:sp>
    </p:spTree>
    <p:extLst>
      <p:ext uri="{BB962C8B-B14F-4D97-AF65-F5344CB8AC3E}">
        <p14:creationId xmlns:p14="http://schemas.microsoft.com/office/powerpoint/2010/main" val="65148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60648"/>
            <a:ext cx="8229600" cy="1143000"/>
          </a:xfrm>
        </p:spPr>
        <p:txBody>
          <a:bodyPr/>
          <a:lstStyle/>
          <a:p>
            <a:r>
              <a:rPr lang="ko-KR" altLang="en-US" dirty="0" smtClean="0"/>
              <a:t>캐릭터</a:t>
            </a:r>
            <a:endParaRPr lang="ko-KR" altLang="en-US" dirty="0"/>
          </a:p>
        </p:txBody>
      </p:sp>
      <p:pic>
        <p:nvPicPr>
          <p:cNvPr id="1026" name="Picture 2" descr="Ori and the Blind Forest fan art by Instagram user insomniatic_lla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27549"/>
            <a:ext cx="3024336" cy="28803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1560" y="4726885"/>
            <a:ext cx="8136904" cy="1477328"/>
          </a:xfrm>
          <a:prstGeom prst="rect">
            <a:avLst/>
          </a:prstGeom>
          <a:noFill/>
        </p:spPr>
        <p:txBody>
          <a:bodyPr wrap="square" rtlCol="0">
            <a:spAutoFit/>
          </a:bodyPr>
          <a:lstStyle/>
          <a:p>
            <a:r>
              <a:rPr lang="ko-KR" altLang="en-US" dirty="0" err="1" smtClean="0"/>
              <a:t>메인캐릭터</a:t>
            </a:r>
            <a:r>
              <a:rPr lang="ko-KR" altLang="en-US" dirty="0" smtClean="0"/>
              <a:t> </a:t>
            </a:r>
            <a:r>
              <a:rPr lang="en-US" altLang="ko-KR" dirty="0" smtClean="0"/>
              <a:t>: </a:t>
            </a:r>
            <a:r>
              <a:rPr lang="ko-KR" altLang="en-US" dirty="0" err="1" smtClean="0"/>
              <a:t>숲속에서나</a:t>
            </a:r>
            <a:r>
              <a:rPr lang="ko-KR" altLang="en-US" dirty="0" smtClean="0"/>
              <a:t> </a:t>
            </a:r>
            <a:r>
              <a:rPr lang="ko-KR" altLang="en-US" dirty="0" err="1" smtClean="0"/>
              <a:t>살것같은</a:t>
            </a:r>
            <a:r>
              <a:rPr lang="ko-KR" altLang="en-US" dirty="0" smtClean="0"/>
              <a:t> </a:t>
            </a:r>
            <a:r>
              <a:rPr lang="ko-KR" altLang="en-US" dirty="0" err="1" smtClean="0"/>
              <a:t>동물풍</a:t>
            </a:r>
            <a:r>
              <a:rPr lang="en-US" altLang="ko-KR" dirty="0" smtClean="0"/>
              <a:t>(</a:t>
            </a:r>
            <a:r>
              <a:rPr lang="ko-KR" altLang="en-US" dirty="0" err="1" smtClean="0"/>
              <a:t>나무잘타고</a:t>
            </a:r>
            <a:r>
              <a:rPr lang="ko-KR" altLang="en-US" dirty="0" smtClean="0"/>
              <a:t> </a:t>
            </a:r>
            <a:r>
              <a:rPr lang="ko-KR" altLang="en-US" dirty="0" err="1" smtClean="0"/>
              <a:t>왓다갓다거리고</a:t>
            </a:r>
            <a:r>
              <a:rPr lang="ko-KR" altLang="en-US" dirty="0" smtClean="0"/>
              <a:t> </a:t>
            </a:r>
            <a:r>
              <a:rPr lang="ko-KR" altLang="en-US" dirty="0" err="1" smtClean="0"/>
              <a:t>기동성좋아보이는</a:t>
            </a:r>
            <a:r>
              <a:rPr lang="ko-KR" altLang="en-US" dirty="0" smtClean="0"/>
              <a:t> 동물 족제비</a:t>
            </a:r>
            <a:r>
              <a:rPr lang="en-US" altLang="ko-KR" dirty="0" smtClean="0"/>
              <a:t>?</a:t>
            </a:r>
            <a:r>
              <a:rPr lang="ko-KR" altLang="en-US" dirty="0" smtClean="0"/>
              <a:t>의 캐릭터</a:t>
            </a:r>
            <a:r>
              <a:rPr lang="en-US" altLang="ko-KR" dirty="0" smtClean="0"/>
              <a:t>),</a:t>
            </a:r>
            <a:r>
              <a:rPr lang="ko-KR" altLang="en-US" dirty="0" smtClean="0"/>
              <a:t> </a:t>
            </a:r>
            <a:r>
              <a:rPr lang="en-US" altLang="ko-KR" dirty="0" smtClean="0"/>
              <a:t/>
            </a:r>
            <a:br>
              <a:rPr lang="en-US" altLang="ko-KR" dirty="0" smtClean="0"/>
            </a:br>
            <a:r>
              <a:rPr lang="ko-KR" altLang="en-US" dirty="0" smtClean="0"/>
              <a:t>하얀색 바탕 빛 관련 이동</a:t>
            </a:r>
            <a:r>
              <a:rPr lang="en-US" altLang="ko-KR" dirty="0" smtClean="0"/>
              <a:t>,</a:t>
            </a:r>
            <a:r>
              <a:rPr lang="ko-KR" altLang="en-US" dirty="0" smtClean="0"/>
              <a:t>조작을 담당</a:t>
            </a:r>
            <a:r>
              <a:rPr lang="en-US" altLang="ko-KR" dirty="0" smtClean="0"/>
              <a:t/>
            </a:r>
            <a:br>
              <a:rPr lang="en-US" altLang="ko-KR" dirty="0" smtClean="0"/>
            </a:br>
            <a:r>
              <a:rPr lang="en-US" altLang="ko-KR" dirty="0" smtClean="0"/>
              <a:t>                </a:t>
            </a:r>
          </a:p>
          <a:p>
            <a:r>
              <a:rPr lang="ko-KR" altLang="en-US" dirty="0" smtClean="0"/>
              <a:t>보조캐릭터 </a:t>
            </a:r>
            <a:r>
              <a:rPr lang="en-US" altLang="ko-KR" dirty="0" smtClean="0"/>
              <a:t>: </a:t>
            </a:r>
            <a:r>
              <a:rPr lang="ko-KR" altLang="en-US" dirty="0" smtClean="0"/>
              <a:t>요정</a:t>
            </a:r>
            <a:r>
              <a:rPr lang="en-US" altLang="ko-KR" dirty="0" smtClean="0"/>
              <a:t>? </a:t>
            </a:r>
            <a:r>
              <a:rPr lang="ko-KR" altLang="en-US" dirty="0" smtClean="0"/>
              <a:t>따라다니는 </a:t>
            </a:r>
            <a:r>
              <a:rPr lang="ko-KR" altLang="en-US" dirty="0" err="1" smtClean="0"/>
              <a:t>정신체같은</a:t>
            </a:r>
            <a:r>
              <a:rPr lang="ko-KR" altLang="en-US" dirty="0" smtClean="0"/>
              <a:t> </a:t>
            </a:r>
            <a:r>
              <a:rPr lang="ko-KR" altLang="en-US" dirty="0" err="1" smtClean="0"/>
              <a:t>펫</a:t>
            </a:r>
            <a:r>
              <a:rPr lang="en-US" altLang="ko-KR" dirty="0" smtClean="0"/>
              <a:t>?  </a:t>
            </a:r>
            <a:r>
              <a:rPr lang="ko-KR" altLang="en-US" dirty="0" err="1" smtClean="0"/>
              <a:t>벽만드는것을</a:t>
            </a:r>
            <a:r>
              <a:rPr lang="ko-KR" altLang="en-US" dirty="0" smtClean="0"/>
              <a:t> 담당</a:t>
            </a:r>
            <a:endParaRPr lang="ko-KR" altLang="en-US" dirty="0"/>
          </a:p>
        </p:txBody>
      </p:sp>
      <p:pic>
        <p:nvPicPr>
          <p:cNvPr id="1028" name="Picture 4" descr="I do like weas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965" y="1319823"/>
            <a:ext cx="3637447" cy="288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42827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327</Words>
  <Application>Microsoft Office PowerPoint</Application>
  <PresentationFormat>화면 슬라이드 쇼(4:3)</PresentationFormat>
  <Paragraphs>80</Paragraphs>
  <Slides>9</Slides>
  <Notes>1</Notes>
  <HiddenSlides>0</HiddenSlides>
  <MMClips>0</MMClips>
  <ScaleCrop>false</ScaleCrop>
  <HeadingPairs>
    <vt:vector size="4" baseType="variant">
      <vt:variant>
        <vt:lpstr>테마</vt:lpstr>
      </vt:variant>
      <vt:variant>
        <vt:i4>1</vt:i4>
      </vt:variant>
      <vt:variant>
        <vt:lpstr>슬라이드 제목</vt:lpstr>
      </vt:variant>
      <vt:variant>
        <vt:i4>9</vt:i4>
      </vt:variant>
    </vt:vector>
  </HeadingPairs>
  <TitlesOfParts>
    <vt:vector size="10" baseType="lpstr">
      <vt:lpstr>Office 테마</vt:lpstr>
      <vt:lpstr>세계관 설정</vt:lpstr>
      <vt:lpstr>공간적 배경-전체</vt:lpstr>
      <vt:lpstr>공간적 배경-부분</vt:lpstr>
      <vt:lpstr>특성</vt:lpstr>
      <vt:lpstr>공간적 배경 - 길목</vt:lpstr>
      <vt:lpstr>공간적 배경 - 잎</vt:lpstr>
      <vt:lpstr>공간적 배경 - 몸통</vt:lpstr>
      <vt:lpstr>공간적 배경 - 뿌리</vt:lpstr>
      <vt:lpstr>캐릭터</vt:lpstr>
    </vt:vector>
  </TitlesOfParts>
  <Company>Organization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세계관 설정</dc:title>
  <dc:creator>FullName</dc:creator>
  <cp:lastModifiedBy>FullName</cp:lastModifiedBy>
  <cp:revision>13</cp:revision>
  <dcterms:created xsi:type="dcterms:W3CDTF">2019-09-30T01:06:52Z</dcterms:created>
  <dcterms:modified xsi:type="dcterms:W3CDTF">2019-09-30T03:25:42Z</dcterms:modified>
</cp:coreProperties>
</file>