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7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EF0286-B11D-4F8E-A4EC-5BF679527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7C87457-9B93-42ED-B5D8-5DD5CFF07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E0EA156-EC62-43F7-A4E7-96D9DEEA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893F6E-AEA7-436B-92F0-CF893AC4B13F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2BB55EB-E2F0-4314-A695-29B05EA9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59B62BB-4C5F-437C-8B74-6BA885B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AE94B8-76B9-4598-91F0-155055AD5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93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4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13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xmlns="" id="{1581931D-489E-4D43-8915-0EBE3998AA11}"/>
              </a:ext>
            </a:extLst>
          </p:cNvPr>
          <p:cNvSpPr/>
          <p:nvPr/>
        </p:nvSpPr>
        <p:spPr>
          <a:xfrm>
            <a:off x="2121023" y="4593"/>
            <a:ext cx="7949953" cy="6853407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xmlns="" id="{27421960-4B80-4E90-BA43-3EFA5D4170FE}"/>
              </a:ext>
            </a:extLst>
          </p:cNvPr>
          <p:cNvSpPr/>
          <p:nvPr/>
        </p:nvSpPr>
        <p:spPr>
          <a:xfrm rot="10800000">
            <a:off x="2121023" y="4593"/>
            <a:ext cx="7949953" cy="685340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A6190A-72E3-4AF8-B9F7-7CF2A1DC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2838"/>
            <a:ext cx="9144000" cy="2387600"/>
          </a:xfrm>
        </p:spPr>
        <p:txBody>
          <a:bodyPr/>
          <a:lstStyle/>
          <a:p>
            <a:r>
              <a:rPr lang="ko-KR" altLang="en-US" dirty="0"/>
              <a:t>캐릭터 컨셉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7BD687A-F140-42EE-BAAF-B95B0856B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2513"/>
            <a:ext cx="9144000" cy="1655762"/>
          </a:xfrm>
        </p:spPr>
        <p:txBody>
          <a:bodyPr/>
          <a:lstStyle/>
          <a:p>
            <a:r>
              <a:rPr lang="ko-KR" altLang="en-US" dirty="0" err="1"/>
              <a:t>하태욱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59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BBBAEC8-DFED-4C74-994F-9C81A81F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9609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ECAF7B-CBDE-4084-8037-DC582BF4BD41}"/>
              </a:ext>
            </a:extLst>
          </p:cNvPr>
          <p:cNvSpPr txBox="1"/>
          <p:nvPr/>
        </p:nvSpPr>
        <p:spPr>
          <a:xfrm>
            <a:off x="5076825" y="106483"/>
            <a:ext cx="6905625" cy="67403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ko-KR" altLang="en-US" sz="1200" dirty="0"/>
              <a:t>로즈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  <a:r>
              <a:rPr lang="ko-KR" altLang="en-US" sz="1200" dirty="0"/>
              <a:t>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역할 </a:t>
            </a:r>
            <a:r>
              <a:rPr lang="en-US" altLang="ko-KR" sz="1200" dirty="0"/>
              <a:t>: </a:t>
            </a:r>
            <a:r>
              <a:rPr lang="ko-KR" altLang="en-US" sz="1200" dirty="0"/>
              <a:t>로그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좋아하는 것 </a:t>
            </a:r>
            <a:r>
              <a:rPr lang="en-US" altLang="ko-KR" sz="1200" dirty="0"/>
              <a:t>: </a:t>
            </a:r>
            <a:r>
              <a:rPr lang="ko-KR" altLang="en-US" sz="1200" dirty="0"/>
              <a:t>음식</a:t>
            </a:r>
            <a:r>
              <a:rPr lang="en-US" altLang="ko-KR" sz="1200" dirty="0"/>
              <a:t>(</a:t>
            </a:r>
            <a:r>
              <a:rPr lang="ko-KR" altLang="en-US" sz="1200" dirty="0"/>
              <a:t>특히나 단것</a:t>
            </a:r>
            <a:r>
              <a:rPr lang="en-US" altLang="ko-KR" sz="1200" dirty="0"/>
              <a:t>), </a:t>
            </a:r>
            <a:r>
              <a:rPr lang="ko-KR" altLang="en-US" sz="1200" dirty="0" smtClean="0"/>
              <a:t>숨어있기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싫어하는 것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배고픔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공격방식 </a:t>
            </a:r>
            <a:r>
              <a:rPr lang="en-US" altLang="ko-KR" sz="1200" dirty="0"/>
              <a:t>: </a:t>
            </a:r>
            <a:r>
              <a:rPr lang="ko-KR" altLang="en-US" sz="1200" dirty="0"/>
              <a:t>독</a:t>
            </a:r>
            <a:r>
              <a:rPr lang="en-US" altLang="ko-KR" sz="1200" dirty="0"/>
              <a:t>,</a:t>
            </a:r>
            <a:r>
              <a:rPr lang="ko-KR" altLang="en-US" sz="1200" dirty="0"/>
              <a:t> 암기 투척</a:t>
            </a:r>
            <a:r>
              <a:rPr lang="en-US" altLang="ko-KR" sz="1200" dirty="0"/>
              <a:t>, </a:t>
            </a:r>
            <a:r>
              <a:rPr lang="ko-KR" altLang="en-US" sz="1200" dirty="0"/>
              <a:t>대거를 이용한 빠른 공격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플레이 경험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빠른 전투속도로 인한 쾌감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세계관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마법이 존재하지 않으며</a:t>
            </a:r>
            <a:r>
              <a:rPr lang="en-US" altLang="ko-KR" sz="1200" dirty="0"/>
              <a:t>, </a:t>
            </a:r>
            <a:r>
              <a:rPr lang="ko-KR" altLang="en-US" sz="1200" dirty="0"/>
              <a:t>신체능력이 굉장히 뛰어난 기사들의 중세 세계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배경 스토리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고아로 태어나서 뒷골목을 전전하는 소매치기로 살아가다가 </a:t>
            </a:r>
            <a:r>
              <a:rPr lang="ko-KR" altLang="en-US" sz="1200" dirty="0" err="1"/>
              <a:t>어쌔신</a:t>
            </a:r>
            <a:r>
              <a:rPr lang="ko-KR" altLang="en-US" sz="1200" dirty="0"/>
              <a:t> 길드에 들어가게 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길드 안에서는 항상 </a:t>
            </a:r>
            <a:r>
              <a:rPr lang="en-US" altLang="ko-KR" sz="1200" dirty="0"/>
              <a:t>1,2</a:t>
            </a:r>
            <a:r>
              <a:rPr lang="ko-KR" altLang="en-US" sz="1200" dirty="0"/>
              <a:t>위를 다투는 실력을 가졌었다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온갖 고생을 겪으면서 생존을 위해서라면 모든 것을 포기해야 하는 생활을 해왔기 때문에 욕심이 굉장히 많으며</a:t>
            </a:r>
            <a:r>
              <a:rPr lang="en-US" altLang="ko-KR" sz="1200" dirty="0"/>
              <a:t> </a:t>
            </a:r>
            <a:r>
              <a:rPr lang="ko-KR" altLang="en-US" sz="1200" dirty="0"/>
              <a:t>자신의 몫을 뺏기게 되면 반드시 복수하는 성격이다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어린아이나 불쌍한 사람을 보면 과거의 자신이 떠올라 그냥 지나치지 못하고 도움을 준다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초월자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약육강식이 지배하는 세계에서 살아왔기 때문에 악의 힘을 흡수하면 더욱 강해져서 자신을 대적할 사람이 없을 거라 생각해 힘을 흡수한다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특징적인 이미지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두건이나 </a:t>
            </a:r>
            <a:r>
              <a:rPr lang="ko-KR" altLang="en-US" sz="1200" dirty="0" err="1" smtClean="0"/>
              <a:t>로브</a:t>
            </a:r>
            <a:r>
              <a:rPr lang="ko-KR" altLang="en-US" sz="1200" dirty="0" smtClean="0"/>
              <a:t> 등을 둘러서 얼굴은 가린다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암기와 </a:t>
            </a:r>
            <a:r>
              <a:rPr lang="ko-KR" altLang="en-US" sz="1200" dirty="0" smtClean="0"/>
              <a:t>대거를 사용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굉장히 가볍고 노출이 있는 의상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독을 흩날리는 액션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2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AC6283-80A9-4A5B-97AF-21DD467467EB}"/>
              </a:ext>
            </a:extLst>
          </p:cNvPr>
          <p:cNvSpPr txBox="1"/>
          <p:nvPr/>
        </p:nvSpPr>
        <p:spPr>
          <a:xfrm>
            <a:off x="5076825" y="125531"/>
            <a:ext cx="6905625" cy="67403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ko-KR" altLang="en-US" sz="1200" dirty="0"/>
              <a:t>월아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  <a:r>
              <a:rPr lang="ko-KR" altLang="en-US" sz="1200" dirty="0"/>
              <a:t>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역할 </a:t>
            </a:r>
            <a:r>
              <a:rPr lang="en-US" altLang="ko-KR" sz="1200" dirty="0"/>
              <a:t>: </a:t>
            </a:r>
            <a:r>
              <a:rPr lang="ko-KR" altLang="en-US" sz="1200" dirty="0"/>
              <a:t>검사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좋아하는 것 </a:t>
            </a:r>
            <a:r>
              <a:rPr lang="en-US" altLang="ko-KR" sz="1200" dirty="0"/>
              <a:t>: </a:t>
            </a:r>
            <a:r>
              <a:rPr lang="ko-KR" altLang="en-US" sz="1200" dirty="0"/>
              <a:t>아름다운 것</a:t>
            </a:r>
            <a:r>
              <a:rPr lang="en-US" altLang="ko-KR" sz="1200" dirty="0"/>
              <a:t>, </a:t>
            </a:r>
            <a:r>
              <a:rPr lang="ko-KR" altLang="en-US" sz="1200" dirty="0"/>
              <a:t>귀여운 것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싫어하는 것 </a:t>
            </a:r>
            <a:r>
              <a:rPr lang="en-US" altLang="ko-KR" sz="1200" dirty="0"/>
              <a:t>: </a:t>
            </a:r>
            <a:r>
              <a:rPr lang="ko-KR" altLang="en-US" sz="1200" dirty="0"/>
              <a:t>노력하지 않는 자</a:t>
            </a:r>
            <a:r>
              <a:rPr lang="en-US" altLang="ko-KR" sz="1200" dirty="0"/>
              <a:t>, </a:t>
            </a:r>
            <a:r>
              <a:rPr lang="ko-KR" altLang="en-US" sz="1200" dirty="0"/>
              <a:t>타인의 힘에 기대 권력을 휘두르는 자</a:t>
            </a:r>
            <a:r>
              <a:rPr lang="en-US" altLang="ko-KR" sz="1200" dirty="0"/>
              <a:t>, </a:t>
            </a:r>
            <a:r>
              <a:rPr lang="ko-KR" altLang="en-US" sz="1200" dirty="0"/>
              <a:t>성차별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공격방식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발도술</a:t>
            </a:r>
            <a:r>
              <a:rPr lang="en-US" altLang="ko-KR" sz="1200" dirty="0"/>
              <a:t>, </a:t>
            </a:r>
            <a:r>
              <a:rPr lang="ko-KR" altLang="en-US" sz="1200" dirty="0"/>
              <a:t>검에 따라서 다른 속성의 공격이 나감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플레이 경험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공격 중에 검을 바꿔가면서 공격하는 것을 통해 많은 </a:t>
            </a:r>
            <a:r>
              <a:rPr lang="ko-KR" altLang="en-US" sz="1200" dirty="0" err="1" smtClean="0"/>
              <a:t>콤보를</a:t>
            </a:r>
            <a:r>
              <a:rPr lang="ko-KR" altLang="en-US" sz="1200" dirty="0" smtClean="0"/>
              <a:t> 쌓는 것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세계관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무공을 익힌 무인들이 세계의 주도권을 쥐고 현대까지 문명이 발전한 세계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배경 스토리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무림일통을 이루어 낸 </a:t>
            </a:r>
            <a:r>
              <a:rPr lang="ko-KR" altLang="en-US" sz="1200" dirty="0" err="1"/>
              <a:t>검제의</a:t>
            </a:r>
            <a:r>
              <a:rPr lang="ko-KR" altLang="en-US" sz="1200" dirty="0"/>
              <a:t> 딸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어릴 때부터 무공수련을 해오며 끊임없이 노력해 누구에게도 무시당하지 않도록 무공을 단련했다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동년배 중에서는 상대가 없을 정도로 강하지만 자신의 실력이 있는 그대로 평가받지 못하고 </a:t>
            </a:r>
            <a:r>
              <a:rPr lang="ko-KR" altLang="en-US" sz="1200" dirty="0" err="1"/>
              <a:t>검제의</a:t>
            </a:r>
            <a:r>
              <a:rPr lang="ko-KR" altLang="en-US" sz="1200" dirty="0"/>
              <a:t> 딸이라는 신분과 여성이라는 이유로 무시당하는 것을 굉장히 싫어한다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영웅으로 선택되었을 때는 자신의 진정한 힘을 보여줄 수 있다고 생각해서 굉장히 기뻐했다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초월자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자신을 무시하는 자들에게 자신의 힘을 보여주기 위해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신분의 힘이 아니라 노력의 힘으로 올라왔다는 것을 보여주기 위해서 악을 쓰러뜨리고 그 힘을 흡수한다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특징적인 이미지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검은 머리의 동양적인 미인형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현대적인 복장과 천을 위주로 한 전통복장이 섞인 느낌의 의상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3</a:t>
            </a:r>
            <a:r>
              <a:rPr lang="ko-KR" altLang="en-US" sz="1200" dirty="0" smtClean="0"/>
              <a:t>개의 검을 차고 있는 허리에 차고 있다</a:t>
            </a:r>
            <a:r>
              <a:rPr lang="en-US" altLang="ko-KR" sz="1200" dirty="0" smtClean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2526FDD-F208-4F94-90E1-2AD6CD89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85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36262D6-AD85-4BCC-AD40-F08C5A55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5308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FF1A5E-F272-46C3-9AF6-DFA28BEC0AB8}"/>
              </a:ext>
            </a:extLst>
          </p:cNvPr>
          <p:cNvSpPr txBox="1"/>
          <p:nvPr/>
        </p:nvSpPr>
        <p:spPr>
          <a:xfrm>
            <a:off x="5076825" y="244981"/>
            <a:ext cx="6905625" cy="6463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한센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  <a:r>
              <a:rPr lang="ko-KR" altLang="en-US" sz="1200" dirty="0"/>
              <a:t>남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역할 </a:t>
            </a:r>
            <a:r>
              <a:rPr lang="en-US" altLang="ko-KR" sz="1200" dirty="0"/>
              <a:t>: </a:t>
            </a:r>
            <a:r>
              <a:rPr lang="ko-KR" altLang="en-US" sz="1200" dirty="0"/>
              <a:t>마법사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좋아하는 것 </a:t>
            </a:r>
            <a:r>
              <a:rPr lang="en-US" altLang="ko-KR" sz="1200" dirty="0"/>
              <a:t>: </a:t>
            </a:r>
            <a:r>
              <a:rPr lang="ko-KR" altLang="en-US" sz="1200" dirty="0"/>
              <a:t>마법연구</a:t>
            </a:r>
            <a:r>
              <a:rPr lang="en-US" altLang="ko-KR" sz="1200" dirty="0"/>
              <a:t>, </a:t>
            </a:r>
            <a:r>
              <a:rPr lang="ko-KR" altLang="en-US" sz="1200" dirty="0"/>
              <a:t>돈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싫어하는 것 </a:t>
            </a:r>
            <a:r>
              <a:rPr lang="en-US" altLang="ko-KR" sz="1200" dirty="0"/>
              <a:t>: </a:t>
            </a:r>
            <a:r>
              <a:rPr lang="ko-KR" altLang="en-US" sz="1200" dirty="0"/>
              <a:t>무식한 자</a:t>
            </a:r>
            <a:r>
              <a:rPr lang="en-US" altLang="ko-KR" sz="1200" dirty="0"/>
              <a:t>, </a:t>
            </a:r>
            <a:r>
              <a:rPr lang="ko-KR" altLang="en-US" sz="1200" dirty="0"/>
              <a:t>자신의 분수를 모르는 자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공격방식 </a:t>
            </a:r>
            <a:r>
              <a:rPr lang="en-US" altLang="ko-KR" sz="1200" dirty="0"/>
              <a:t>:</a:t>
            </a:r>
            <a:r>
              <a:rPr lang="ko-KR" altLang="en-US" sz="1200" dirty="0"/>
              <a:t> 불</a:t>
            </a:r>
            <a:r>
              <a:rPr lang="en-US" altLang="ko-KR" sz="1200" dirty="0"/>
              <a:t>, </a:t>
            </a:r>
            <a:r>
              <a:rPr lang="ko-KR" altLang="en-US" sz="1200" dirty="0"/>
              <a:t>물</a:t>
            </a:r>
            <a:r>
              <a:rPr lang="en-US" altLang="ko-KR" sz="1200" dirty="0"/>
              <a:t>, </a:t>
            </a:r>
            <a:r>
              <a:rPr lang="ko-KR" altLang="en-US" sz="1200" dirty="0"/>
              <a:t>바람</a:t>
            </a:r>
            <a:r>
              <a:rPr lang="en-US" altLang="ko-KR" sz="1200" dirty="0"/>
              <a:t>, </a:t>
            </a:r>
            <a:r>
              <a:rPr lang="ko-KR" altLang="en-US" sz="1200" dirty="0"/>
              <a:t>땅의 속성을 지닌 마법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플레이 경험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강력한 한방 공격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화려한 스킬 모션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세계관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일부의 선택 받은 자들만 마법을 사용할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마법사가 지배하는 중세 세계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배경 스토리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고위 귀족의 장남으로 태어났으며</a:t>
            </a:r>
            <a:r>
              <a:rPr lang="en-US" altLang="ko-KR" sz="1200" dirty="0"/>
              <a:t>, </a:t>
            </a:r>
            <a:r>
              <a:rPr lang="ko-KR" altLang="en-US" sz="1200" dirty="0"/>
              <a:t>철저히 신분 주의적인 사고방식을 가졌지만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노블레스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오블리주를</a:t>
            </a:r>
            <a:r>
              <a:rPr lang="ko-KR" altLang="en-US" sz="1200" dirty="0"/>
              <a:t> 누구보다 실천하는 면모를 가졌다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귀족이지만</a:t>
            </a:r>
            <a:r>
              <a:rPr lang="en-US" altLang="ko-KR" sz="1200" dirty="0"/>
              <a:t> </a:t>
            </a:r>
            <a:r>
              <a:rPr lang="ko-KR" altLang="en-US" sz="1200" dirty="0"/>
              <a:t>마법연구에 들어가는 돈이 너무 많아서 항상 돈이 부족하다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마법사로서의</a:t>
            </a:r>
            <a:r>
              <a:rPr lang="ko-KR" altLang="en-US" sz="1200" dirty="0"/>
              <a:t> 수준은 평범한 편이지만 다양한 마법을 사용하는 실력은 매우 뛰어나다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영웅으로 </a:t>
            </a:r>
            <a:r>
              <a:rPr lang="ko-KR" altLang="en-US" sz="1200" dirty="0"/>
              <a:t>선택되었을 때도 귀족으로서 당연한 의무라고 생각했다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초월자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악의 힘을 연구해서 이용해 보겠다는 생각으로 흡수했지만 힘의 폭주를 견디지 못하고 각성한다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특징적인 이미지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굉장히 고급스러운 마법사 복장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비싸고 성능이 뛰어나 보이는 지팡이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날카롭고 냉정한 외모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0316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215F9A1-4664-4829-AE17-99333A4E5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DA1979-3D81-410A-8E22-39401728DDFE}"/>
              </a:ext>
            </a:extLst>
          </p:cNvPr>
          <p:cNvSpPr txBox="1"/>
          <p:nvPr/>
        </p:nvSpPr>
        <p:spPr>
          <a:xfrm>
            <a:off x="5076825" y="106482"/>
            <a:ext cx="6905625" cy="67403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이름 </a:t>
            </a:r>
            <a:r>
              <a:rPr lang="en-US" altLang="ko-KR" sz="1200" dirty="0"/>
              <a:t>: R-25</a:t>
            </a:r>
            <a:r>
              <a:rPr lang="ko-KR" altLang="en-US" sz="1200" dirty="0"/>
              <a:t>번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  <a:r>
              <a:rPr lang="ko-KR" altLang="en-US" sz="1200" dirty="0"/>
              <a:t>여성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역할 </a:t>
            </a:r>
            <a:r>
              <a:rPr lang="en-US" altLang="ko-KR" sz="1200" dirty="0"/>
              <a:t>: </a:t>
            </a:r>
            <a:r>
              <a:rPr lang="ko-KR" altLang="en-US" sz="1200" dirty="0"/>
              <a:t>초능력자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좋아하는 것 </a:t>
            </a:r>
            <a:r>
              <a:rPr lang="en-US" altLang="ko-KR" sz="1200" dirty="0"/>
              <a:t>: </a:t>
            </a:r>
            <a:r>
              <a:rPr lang="ko-KR" altLang="en-US" sz="1200" dirty="0"/>
              <a:t>없음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싫어하는 것 </a:t>
            </a:r>
            <a:r>
              <a:rPr lang="en-US" altLang="ko-KR" sz="1200" dirty="0"/>
              <a:t>: </a:t>
            </a:r>
            <a:r>
              <a:rPr lang="ko-KR" altLang="en-US" sz="1200" dirty="0"/>
              <a:t>고통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공격방식 </a:t>
            </a:r>
            <a:r>
              <a:rPr lang="en-US" altLang="ko-KR" sz="1200" dirty="0"/>
              <a:t>:</a:t>
            </a:r>
            <a:r>
              <a:rPr lang="ko-KR" altLang="en-US" sz="1200" dirty="0"/>
              <a:t> 염동력을 이용해 공기를 압축해 날리기</a:t>
            </a:r>
            <a:r>
              <a:rPr lang="en-US" altLang="ko-KR" sz="1200" dirty="0"/>
              <a:t>, </a:t>
            </a:r>
            <a:r>
              <a:rPr lang="ko-KR" altLang="en-US" sz="1200" dirty="0"/>
              <a:t>예지능력을 통해 공격 예측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플레이 경험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빠른 원거리 공격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적의 공격 타이밍을 </a:t>
            </a:r>
            <a:r>
              <a:rPr lang="ko-KR" altLang="en-US" sz="1200" dirty="0" err="1" smtClean="0"/>
              <a:t>보여줌으로서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QTE</a:t>
            </a:r>
            <a:r>
              <a:rPr lang="ko-KR" altLang="en-US" sz="1200" dirty="0" smtClean="0"/>
              <a:t>같은 느낌을 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세계관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나라들 간의 끊임없는 전쟁으로 과학기술이 발전한 세계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배경 스토리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인간을 복제하고</a:t>
            </a:r>
            <a:r>
              <a:rPr lang="en-US" altLang="ko-KR" sz="1200" dirty="0"/>
              <a:t>, </a:t>
            </a:r>
            <a:r>
              <a:rPr lang="ko-KR" altLang="en-US" sz="1200" dirty="0"/>
              <a:t>뇌를 활성화 시켜 초능력을 발휘하게 하는 연구를 하는 기관에서 만들어진 인조인간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R-25</a:t>
            </a:r>
            <a:r>
              <a:rPr lang="ko-KR" altLang="en-US" sz="1200" dirty="0"/>
              <a:t>번이 예측보다 훨씬 강력한 초능력을 지녀서 통제가 되지 않자 죽여서 처리하려고 했지만 죽음의 위기를 느낀 </a:t>
            </a:r>
            <a:r>
              <a:rPr lang="en-US" altLang="ko-KR" sz="1200" dirty="0"/>
              <a:t>R-25</a:t>
            </a:r>
            <a:r>
              <a:rPr lang="ko-KR" altLang="en-US" sz="1200" dirty="0"/>
              <a:t>번이 연구시설을 파괴하고 도망친다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초능력을 사용하는 훈련만을 받아왔기 때문에 일반상식이 매우 부족하고 남이 얘기하면 곧이 곧 대로 믿는 편이다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초월자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악을 쓰러뜨리고 남은 힘을 거대한 에너지 원이라고 생각해서 흡수한다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단순히 더 쌔지면 좋은 거 아닌가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라는 생각으로 흡수함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특징적인 이미지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목에 새겨진 바코드 표식</a:t>
            </a:r>
            <a:r>
              <a:rPr lang="en-US" altLang="ko-KR" sz="1200" dirty="0" smtClean="0"/>
              <a:t>. SF</a:t>
            </a:r>
            <a:r>
              <a:rPr lang="ko-KR" altLang="en-US" sz="1200" dirty="0" smtClean="0"/>
              <a:t>적인 매끈한 요소가 들어나는 피부에 밀착된 </a:t>
            </a:r>
            <a:r>
              <a:rPr lang="ko-KR" altLang="en-US" sz="1200" dirty="0" err="1" smtClean="0"/>
              <a:t>슈트</a:t>
            </a:r>
            <a:r>
              <a:rPr lang="ko-KR" altLang="en-US" sz="1200" dirty="0" smtClean="0"/>
              <a:t> 복장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577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德鲁伊@西霸王采集到【原画】头像(2290图)_花瓣插画/漫画">
            <a:extLst>
              <a:ext uri="{FF2B5EF4-FFF2-40B4-BE49-F238E27FC236}">
                <a16:creationId xmlns:a16="http://schemas.microsoft.com/office/drawing/2014/main" xmlns="" id="{7D8674B6-E78D-49CE-AAE1-EC84636FE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40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FBAA44-AD23-4CDA-A2E7-43229ECD87FD}"/>
              </a:ext>
            </a:extLst>
          </p:cNvPr>
          <p:cNvSpPr txBox="1"/>
          <p:nvPr/>
        </p:nvSpPr>
        <p:spPr>
          <a:xfrm>
            <a:off x="5076825" y="244980"/>
            <a:ext cx="6905625" cy="6463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ko-KR" altLang="en-US" sz="1200" dirty="0" err="1" smtClean="0"/>
              <a:t>엘크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  <a:r>
              <a:rPr lang="ko-KR" altLang="en-US" sz="1200" dirty="0"/>
              <a:t>없음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역할 </a:t>
            </a:r>
            <a:r>
              <a:rPr lang="en-US" altLang="ko-KR" sz="1200" dirty="0"/>
              <a:t>: </a:t>
            </a:r>
            <a:r>
              <a:rPr lang="ko-KR" altLang="en-US" sz="1200" dirty="0"/>
              <a:t>가디언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좋아하는 것 </a:t>
            </a:r>
            <a:r>
              <a:rPr lang="en-US" altLang="ko-KR" sz="1200" dirty="0"/>
              <a:t>: </a:t>
            </a:r>
            <a:r>
              <a:rPr lang="ko-KR" altLang="en-US" sz="1200" dirty="0"/>
              <a:t>숲</a:t>
            </a:r>
            <a:r>
              <a:rPr lang="en-US" altLang="ko-KR" sz="1200" dirty="0"/>
              <a:t>, </a:t>
            </a:r>
            <a:r>
              <a:rPr lang="ko-KR" altLang="en-US" sz="1200" dirty="0"/>
              <a:t>동물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싫어하는 것 </a:t>
            </a:r>
            <a:r>
              <a:rPr lang="en-US" altLang="ko-KR" sz="1200" dirty="0"/>
              <a:t>: </a:t>
            </a:r>
            <a:r>
              <a:rPr lang="ko-KR" altLang="en-US" sz="1200" dirty="0"/>
              <a:t>자연을 파괴하는 행위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공격방식 </a:t>
            </a:r>
            <a:r>
              <a:rPr lang="en-US" altLang="ko-KR" sz="1200" dirty="0"/>
              <a:t>:</a:t>
            </a:r>
            <a:r>
              <a:rPr lang="ko-KR" altLang="en-US" sz="1200" dirty="0"/>
              <a:t> 후려치기</a:t>
            </a:r>
            <a:r>
              <a:rPr lang="en-US" altLang="ko-KR" sz="1200" dirty="0"/>
              <a:t>, </a:t>
            </a:r>
            <a:r>
              <a:rPr lang="ko-KR" altLang="en-US" sz="1200" dirty="0"/>
              <a:t>식물을 빠르게 성장시켜 묶는 등의 공격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플레이 경험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높은 체력과 방어력을 중점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공격력이 약해 묶어놓고 때리는 플레이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안전위주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세계관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인간과 정령이 함께 어울려 살아가는 판타지 세계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배경 스토리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수 천년 전부터 숲을 지켜온 수호자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바깥 세상으로 나간 적은 없지만 오래 살아온 덕분에 수많은 지식을 축적하고 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숲만 무사하다면 세상이 어떻게 굴러가든 아무 상관 없지만</a:t>
            </a:r>
            <a:r>
              <a:rPr lang="en-US" altLang="ko-KR" sz="1200" dirty="0"/>
              <a:t>, </a:t>
            </a:r>
            <a:r>
              <a:rPr lang="ko-KR" altLang="en-US" sz="1200" dirty="0"/>
              <a:t>하필이면 숲에 차원의 문이 열리고 몬스터 들이 쏟아져 나왔다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영웅으로 </a:t>
            </a:r>
            <a:r>
              <a:rPr lang="ko-KR" altLang="en-US" sz="1200" dirty="0"/>
              <a:t>선택 되어 숲을 지키기 위해 차원의 문을 닫으려고 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초월자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숲을 지키기 위해서라면 더욱 강해져야 한다고 생각해서 악의 힘을 흡수하게 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특징적인 이미지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나무로 이루어진 몸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부분 부분에 잎사귀 등이 자라나있음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얼굴에서는 눈과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입만 존재한다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대기 모션에서 어깨에 새를 얹고 대화하는 등의 연출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7329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7AC387D-6984-40F5-9821-173ACB631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7047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EEA865-014A-4BDE-BF3F-37B21EFC0210}"/>
              </a:ext>
            </a:extLst>
          </p:cNvPr>
          <p:cNvSpPr txBox="1"/>
          <p:nvPr/>
        </p:nvSpPr>
        <p:spPr>
          <a:xfrm>
            <a:off x="5076825" y="1786326"/>
            <a:ext cx="6905625" cy="33806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안두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  <a:r>
              <a:rPr lang="ko-KR" altLang="en-US" sz="1200" dirty="0"/>
              <a:t>남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역할 </a:t>
            </a:r>
            <a:r>
              <a:rPr lang="en-US" altLang="ko-KR" sz="1200" dirty="0"/>
              <a:t>: </a:t>
            </a:r>
            <a:r>
              <a:rPr lang="ko-KR" altLang="en-US" sz="1200" dirty="0"/>
              <a:t>상인 </a:t>
            </a:r>
            <a:r>
              <a:rPr lang="en-US" altLang="ko-KR" sz="1200" dirty="0"/>
              <a:t>NPC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좋아하는 것 </a:t>
            </a:r>
            <a:r>
              <a:rPr lang="en-US" altLang="ko-KR" sz="1200" dirty="0"/>
              <a:t>: </a:t>
            </a:r>
            <a:r>
              <a:rPr lang="ko-KR" altLang="en-US" sz="1200" dirty="0"/>
              <a:t>새로운 걸 만드는 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싫어하는 것 </a:t>
            </a:r>
            <a:r>
              <a:rPr lang="en-US" altLang="ko-KR" sz="1200" dirty="0"/>
              <a:t>: </a:t>
            </a:r>
            <a:r>
              <a:rPr lang="ko-KR" altLang="en-US" sz="1200" dirty="0"/>
              <a:t>반복적인 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공격방식 </a:t>
            </a:r>
            <a:r>
              <a:rPr lang="en-US" altLang="ko-KR" sz="1200" dirty="0"/>
              <a:t>:</a:t>
            </a:r>
            <a:r>
              <a:rPr lang="ko-KR" altLang="en-US" sz="1200" dirty="0"/>
              <a:t> 없음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세계관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다양한 종족들이 살아가는 판타지 세계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배경 스토리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5542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793</Words>
  <Application>Microsoft Office PowerPoint</Application>
  <PresentationFormat>사용자 지정</PresentationFormat>
  <Paragraphs>122</Paragraphs>
  <Slides>7</Slides>
  <Notes>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캐릭터 컨셉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캐릭터 컨셉</dc:title>
  <dc:creator>HA TU</dc:creator>
  <cp:lastModifiedBy>FullName</cp:lastModifiedBy>
  <cp:revision>130</cp:revision>
  <dcterms:created xsi:type="dcterms:W3CDTF">2019-10-03T15:32:36Z</dcterms:created>
  <dcterms:modified xsi:type="dcterms:W3CDTF">2019-10-04T02:06:19Z</dcterms:modified>
</cp:coreProperties>
</file>