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9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6-495B-8BF5-165A50FC48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26-495B-8BF5-165A50FC4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9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98C33-29DF-454C-8554-A82C7FF111DA}"/>
              </a:ext>
            </a:extLst>
          </p:cNvPr>
          <p:cNvSpPr/>
          <p:nvPr userDrawn="1"/>
        </p:nvSpPr>
        <p:spPr>
          <a:xfrm>
            <a:off x="0" y="0"/>
            <a:ext cx="12192000" cy="3514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DFDE3-3D38-4193-90AC-62A5C738F04D}"/>
              </a:ext>
            </a:extLst>
          </p:cNvPr>
          <p:cNvSpPr txBox="1"/>
          <p:nvPr userDrawn="1"/>
        </p:nvSpPr>
        <p:spPr>
          <a:xfrm>
            <a:off x="4839341" y="4033385"/>
            <a:ext cx="261444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Analyst / SUJI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1A958-205E-43B4-86EC-7B73961582B7}"/>
              </a:ext>
            </a:extLst>
          </p:cNvPr>
          <p:cNvSpPr txBox="1"/>
          <p:nvPr userDrawn="1"/>
        </p:nvSpPr>
        <p:spPr>
          <a:xfrm>
            <a:off x="2301247" y="4033385"/>
            <a:ext cx="2711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 manager / KIM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22BB8-665C-49AC-B3E0-DCBBBA29E685}"/>
              </a:ext>
            </a:extLst>
          </p:cNvPr>
          <p:cNvSpPr txBox="1"/>
          <p:nvPr userDrawn="1"/>
        </p:nvSpPr>
        <p:spPr>
          <a:xfrm>
            <a:off x="7263105" y="4041095"/>
            <a:ext cx="26997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Designer / Krystal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B54B58-83D8-4EAD-8199-6AF36099AB30}"/>
              </a:ext>
            </a:extLst>
          </p:cNvPr>
          <p:cNvGrpSpPr/>
          <p:nvPr userDrawn="1"/>
        </p:nvGrpSpPr>
        <p:grpSpPr>
          <a:xfrm>
            <a:off x="0" y="3509468"/>
            <a:ext cx="12192000" cy="72000"/>
            <a:chOff x="0" y="5981020"/>
            <a:chExt cx="3001497" cy="891450"/>
          </a:xfrm>
          <a:effectLst>
            <a:outerShdw dist="63500" dir="5400000" algn="t" rotWithShape="0">
              <a:schemeClr val="bg1"/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2BB232-054C-465A-820F-6BDC8DB9B441}"/>
                </a:ext>
              </a:extLst>
            </p:cNvPr>
            <p:cNvSpPr/>
            <p:nvPr/>
          </p:nvSpPr>
          <p:spPr>
            <a:xfrm>
              <a:off x="0" y="5995490"/>
              <a:ext cx="1000499" cy="876980"/>
            </a:xfrm>
            <a:prstGeom prst="rect">
              <a:avLst/>
            </a:prstGeom>
            <a:solidFill>
              <a:srgbClr val="ACD3C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1E1C4C-EC58-4071-B4B5-961438B3F886}"/>
                </a:ext>
              </a:extLst>
            </p:cNvPr>
            <p:cNvSpPr/>
            <p:nvPr/>
          </p:nvSpPr>
          <p:spPr>
            <a:xfrm>
              <a:off x="2000998" y="5995490"/>
              <a:ext cx="1000499" cy="876980"/>
            </a:xfrm>
            <a:prstGeom prst="rect">
              <a:avLst/>
            </a:prstGeom>
            <a:solidFill>
              <a:srgbClr val="967D5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666821-5F1D-49CF-A16A-190BF0EDA88C}"/>
                </a:ext>
              </a:extLst>
            </p:cNvPr>
            <p:cNvSpPr/>
            <p:nvPr/>
          </p:nvSpPr>
          <p:spPr>
            <a:xfrm>
              <a:off x="1000499" y="5981020"/>
              <a:ext cx="1000499" cy="876980"/>
            </a:xfrm>
            <a:prstGeom prst="rect">
              <a:avLst/>
            </a:prstGeom>
            <a:solidFill>
              <a:srgbClr val="FF999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1534367-613D-4AB1-A406-1A874AA50150}"/>
              </a:ext>
            </a:extLst>
          </p:cNvPr>
          <p:cNvSpPr/>
          <p:nvPr userDrawn="1"/>
        </p:nvSpPr>
        <p:spPr>
          <a:xfrm>
            <a:off x="3165058" y="3022590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9DAC98-F01E-46AA-817E-FCFF5AD39A31}"/>
              </a:ext>
            </a:extLst>
          </p:cNvPr>
          <p:cNvSpPr/>
          <p:nvPr userDrawn="1"/>
        </p:nvSpPr>
        <p:spPr>
          <a:xfrm>
            <a:off x="8121338" y="2943117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067BFE-02D2-44AC-9BDD-6AB172790696}"/>
              </a:ext>
            </a:extLst>
          </p:cNvPr>
          <p:cNvSpPr/>
          <p:nvPr userDrawn="1"/>
        </p:nvSpPr>
        <p:spPr>
          <a:xfrm>
            <a:off x="5657279" y="2955817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0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84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6041" y="1991739"/>
            <a:ext cx="2859578" cy="2859578"/>
          </a:xfrm>
          <a:prstGeom prst="ellipse">
            <a:avLst/>
          </a:prstGeom>
          <a:solidFill>
            <a:srgbClr val="AC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47154" y="1991739"/>
            <a:ext cx="2859578" cy="2859578"/>
          </a:xfrm>
          <a:prstGeom prst="ellipse">
            <a:avLst/>
          </a:prstGeom>
          <a:solidFill>
            <a:srgbClr val="967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928" y="1991739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47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6188" y="2024745"/>
            <a:ext cx="2582921" cy="4013199"/>
            <a:chOff x="1146629" y="1386115"/>
            <a:chExt cx="3135086" cy="4871122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FF999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787159" y="2024745"/>
            <a:ext cx="2582921" cy="4013199"/>
            <a:chOff x="1146629" y="1386115"/>
            <a:chExt cx="3135086" cy="4871122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ACD3CE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AC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495559" y="2024745"/>
            <a:ext cx="2582921" cy="4013199"/>
            <a:chOff x="1146629" y="1386115"/>
            <a:chExt cx="3135086" cy="4871122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967D5F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967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11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8929DA-A5BF-4B2D-9B3F-B9AE75A077B9}"/>
              </a:ext>
            </a:extLst>
          </p:cNvPr>
          <p:cNvSpPr/>
          <p:nvPr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968FC28-5268-403B-8B99-3A9C01026F1D}"/>
              </a:ext>
            </a:extLst>
          </p:cNvPr>
          <p:cNvSpPr>
            <a:spLocks/>
          </p:cNvSpPr>
          <p:nvPr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FA36ED-C403-4EF8-802B-8D9FCA3FEDE1}"/>
              </a:ext>
            </a:extLst>
          </p:cNvPr>
          <p:cNvSpPr/>
          <p:nvPr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5DA746-129A-4441-A249-BD065404DF3A}"/>
              </a:ext>
            </a:extLst>
          </p:cNvPr>
          <p:cNvSpPr/>
          <p:nvPr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05CF-C762-4CFF-87FC-414739F9A689}"/>
              </a:ext>
            </a:extLst>
          </p:cNvPr>
          <p:cNvSpPr/>
          <p:nvPr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4416EFA-FFEC-47B0-B4AA-DB4A0177D73B}"/>
              </a:ext>
            </a:extLst>
          </p:cNvPr>
          <p:cNvSpPr>
            <a:spLocks noEditPoints="1"/>
          </p:cNvSpPr>
          <p:nvPr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13753F4-27E1-4F1E-8213-705EE291AD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A27F4A5-3BAD-4BC0-BD04-F857CE8C0B9D}"/>
              </a:ext>
            </a:extLst>
          </p:cNvPr>
          <p:cNvGraphicFramePr/>
          <p:nvPr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492ADC9-73BE-4882-8D69-1CE8CAB61C6E}"/>
              </a:ext>
            </a:extLst>
          </p:cNvPr>
          <p:cNvSpPr/>
          <p:nvPr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3D0931-C20B-4200-AB42-2D24C2B4AB71}"/>
              </a:ext>
            </a:extLst>
          </p:cNvPr>
          <p:cNvSpPr/>
          <p:nvPr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8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9DA231-C4FD-4DE3-A960-772D67C88D6B}"/>
              </a:ext>
            </a:extLst>
          </p:cNvPr>
          <p:cNvGrpSpPr/>
          <p:nvPr/>
        </p:nvGrpSpPr>
        <p:grpSpPr>
          <a:xfrm>
            <a:off x="2341501" y="4567192"/>
            <a:ext cx="7505338" cy="364310"/>
            <a:chOff x="1290319" y="3210845"/>
            <a:chExt cx="7505338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46194C-79D0-4B4B-AB11-125E513F90FD}"/>
                </a:ext>
              </a:extLst>
            </p:cNvPr>
            <p:cNvSpPr/>
            <p:nvPr/>
          </p:nvSpPr>
          <p:spPr>
            <a:xfrm>
              <a:off x="1398759" y="3375000"/>
              <a:ext cx="7344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87F6320-4845-4BE0-9F87-C941E3B16B72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1F9EC9-E6E0-4616-A7D0-3176876AC38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3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F811259-8019-48BF-B550-B3BBB7F62E6E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4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B0F8965-7327-429E-BDF7-F08465F2C890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5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2759694" y="53432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CFB752-0B60-48FD-B459-664791D37EDC}"/>
              </a:ext>
            </a:extLst>
          </p:cNvPr>
          <p:cNvSpPr/>
          <p:nvPr/>
        </p:nvSpPr>
        <p:spPr>
          <a:xfrm>
            <a:off x="6388264" y="534328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1673" y="3121057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BE766-1643-4725-80BF-AA9C156FEE47}"/>
              </a:ext>
            </a:extLst>
          </p:cNvPr>
          <p:cNvSpPr/>
          <p:nvPr/>
        </p:nvSpPr>
        <p:spPr>
          <a:xfrm>
            <a:off x="4556744" y="3094255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4D1B64-90BF-4387-86B2-30895C806054}"/>
              </a:ext>
            </a:extLst>
          </p:cNvPr>
          <p:cNvSpPr/>
          <p:nvPr/>
        </p:nvSpPr>
        <p:spPr>
          <a:xfrm>
            <a:off x="8228858" y="3094254"/>
            <a:ext cx="2831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991672" y="1312092"/>
            <a:ext cx="9879527" cy="1233029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8244" h="1930400">
                <a:moveTo>
                  <a:pt x="1112122" y="76200"/>
                </a:moveTo>
                <a:cubicBezTo>
                  <a:pt x="1519580" y="42333"/>
                  <a:pt x="2737722" y="0"/>
                  <a:pt x="2737722" y="0"/>
                </a:cubicBezTo>
                <a:lnTo>
                  <a:pt x="5976222" y="25400"/>
                </a:lnTo>
                <a:lnTo>
                  <a:pt x="8478122" y="38100"/>
                </a:lnTo>
                <a:cubicBezTo>
                  <a:pt x="8967072" y="44450"/>
                  <a:pt x="8810439" y="21167"/>
                  <a:pt x="8909922" y="63500"/>
                </a:cubicBezTo>
                <a:cubicBezTo>
                  <a:pt x="9009405" y="105833"/>
                  <a:pt x="9039039" y="93133"/>
                  <a:pt x="9075022" y="292100"/>
                </a:cubicBezTo>
                <a:cubicBezTo>
                  <a:pt x="9111005" y="491067"/>
                  <a:pt x="9136405" y="999067"/>
                  <a:pt x="9125822" y="1257300"/>
                </a:cubicBezTo>
                <a:cubicBezTo>
                  <a:pt x="9115239" y="1515533"/>
                  <a:pt x="9123705" y="1731433"/>
                  <a:pt x="9011522" y="1841500"/>
                </a:cubicBezTo>
                <a:cubicBezTo>
                  <a:pt x="8899339" y="1951567"/>
                  <a:pt x="8452722" y="1917700"/>
                  <a:pt x="8452722" y="1917700"/>
                </a:cubicBezTo>
                <a:lnTo>
                  <a:pt x="6496922" y="1879600"/>
                </a:lnTo>
                <a:lnTo>
                  <a:pt x="3067922" y="1854200"/>
                </a:lnTo>
                <a:cubicBezTo>
                  <a:pt x="2217022" y="1862667"/>
                  <a:pt x="1852955" y="1930400"/>
                  <a:pt x="1391522" y="1930400"/>
                </a:cubicBezTo>
                <a:cubicBezTo>
                  <a:pt x="930089" y="1930400"/>
                  <a:pt x="527922" y="1921933"/>
                  <a:pt x="299322" y="1854200"/>
                </a:cubicBezTo>
                <a:cubicBezTo>
                  <a:pt x="70722" y="1786467"/>
                  <a:pt x="55905" y="1661583"/>
                  <a:pt x="19922" y="1524000"/>
                </a:cubicBezTo>
                <a:cubicBezTo>
                  <a:pt x="-16061" y="1386417"/>
                  <a:pt x="85539" y="1204383"/>
                  <a:pt x="83422" y="1028700"/>
                </a:cubicBezTo>
                <a:cubicBezTo>
                  <a:pt x="81305" y="853017"/>
                  <a:pt x="-28761" y="622300"/>
                  <a:pt x="7222" y="469900"/>
                </a:cubicBezTo>
                <a:cubicBezTo>
                  <a:pt x="43205" y="317500"/>
                  <a:pt x="89772" y="175683"/>
                  <a:pt x="299322" y="114300"/>
                </a:cubicBezTo>
                <a:cubicBezTo>
                  <a:pt x="508872" y="52917"/>
                  <a:pt x="739059" y="86254"/>
                  <a:pt x="878759" y="77787"/>
                </a:cubicBezTo>
                <a:cubicBezTo>
                  <a:pt x="1018459" y="69320"/>
                  <a:pt x="1270872" y="78316"/>
                  <a:pt x="1112122" y="762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0C8BC43D-4C16-49A5-A2D3-941BC1A4C341}"/>
              </a:ext>
            </a:extLst>
          </p:cNvPr>
          <p:cNvSpPr/>
          <p:nvPr/>
        </p:nvSpPr>
        <p:spPr>
          <a:xfrm>
            <a:off x="6884124" y="1310740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318C5A3A-FD34-47B7-BA18-032BA8377C91}"/>
              </a:ext>
            </a:extLst>
          </p:cNvPr>
          <p:cNvSpPr>
            <a:spLocks/>
          </p:cNvSpPr>
          <p:nvPr/>
        </p:nvSpPr>
        <p:spPr bwMode="auto">
          <a:xfrm>
            <a:off x="7136321" y="158536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8F0057-5A7B-439A-B2D5-AFB2632EFF13}"/>
              </a:ext>
            </a:extLst>
          </p:cNvPr>
          <p:cNvSpPr/>
          <p:nvPr/>
        </p:nvSpPr>
        <p:spPr>
          <a:xfrm>
            <a:off x="7946879" y="1204825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940B3E7-A048-4C64-93BF-71ECE3A0BE08}"/>
              </a:ext>
            </a:extLst>
          </p:cNvPr>
          <p:cNvSpPr/>
          <p:nvPr/>
        </p:nvSpPr>
        <p:spPr>
          <a:xfrm>
            <a:off x="6884124" y="2705228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946879" y="2599313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457F76-70BC-4669-9977-887D8A2DAEF6}"/>
              </a:ext>
            </a:extLst>
          </p:cNvPr>
          <p:cNvSpPr/>
          <p:nvPr/>
        </p:nvSpPr>
        <p:spPr>
          <a:xfrm>
            <a:off x="6884124" y="4099716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00FEF77-42B2-444C-A22B-6B592C8D29F3}"/>
              </a:ext>
            </a:extLst>
          </p:cNvPr>
          <p:cNvSpPr/>
          <p:nvPr/>
        </p:nvSpPr>
        <p:spPr>
          <a:xfrm>
            <a:off x="7946879" y="3993801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83894" y="1595922"/>
            <a:ext cx="4223942" cy="4487378"/>
            <a:chOff x="1483894" y="1595922"/>
            <a:chExt cx="4223942" cy="448737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BF28466-7EB7-4145-B2EB-9EE6F3586F7B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23" name="사각형: 둥근 모서리 1069">
                <a:extLst>
                  <a:ext uri="{FF2B5EF4-FFF2-40B4-BE49-F238E27FC236}">
                    <a16:creationId xmlns:a16="http://schemas.microsoft.com/office/drawing/2014/main" id="{BAE3C047-3014-48A5-962D-17BAA5E38FC0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95">
                <a:extLst>
                  <a:ext uri="{FF2B5EF4-FFF2-40B4-BE49-F238E27FC236}">
                    <a16:creationId xmlns:a16="http://schemas.microsoft.com/office/drawing/2014/main" id="{B9C53F8A-F02C-44A8-BEDE-A97465D206ED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96">
                <a:extLst>
                  <a:ext uri="{FF2B5EF4-FFF2-40B4-BE49-F238E27FC236}">
                    <a16:creationId xmlns:a16="http://schemas.microsoft.com/office/drawing/2014/main" id="{E2FD219D-19E0-4217-B784-BEE17BC5A285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모서리 97">
                <a:extLst>
                  <a:ext uri="{FF2B5EF4-FFF2-40B4-BE49-F238E27FC236}">
                    <a16:creationId xmlns:a16="http://schemas.microsoft.com/office/drawing/2014/main" id="{9BF81C2E-3E4C-4F4B-A2C1-F70AE7E8598B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98">
                <a:extLst>
                  <a:ext uri="{FF2B5EF4-FFF2-40B4-BE49-F238E27FC236}">
                    <a16:creationId xmlns:a16="http://schemas.microsoft.com/office/drawing/2014/main" id="{8502DD83-D7F2-4D8D-BEEB-123DBCECD230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389A23A-CBCD-4310-9B49-756FA9F32AA9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29" name="Freeform 56">
                <a:extLst>
                  <a:ext uri="{FF2B5EF4-FFF2-40B4-BE49-F238E27FC236}">
                    <a16:creationId xmlns:a16="http://schemas.microsoft.com/office/drawing/2014/main" id="{2999341F-700D-4BF2-A9B7-602FB9758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7">
                <a:extLst>
                  <a:ext uri="{FF2B5EF4-FFF2-40B4-BE49-F238E27FC236}">
                    <a16:creationId xmlns:a16="http://schemas.microsoft.com/office/drawing/2014/main" id="{790FC6AF-4DFC-4D8A-BFD0-B2D2A80562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B6135755-37C3-43E4-A37C-0F2F9A7771C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AB6D7A28-EA54-45A0-B659-D2CCCB985D9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64">
                <a:extLst>
                  <a:ext uri="{FF2B5EF4-FFF2-40B4-BE49-F238E27FC236}">
                    <a16:creationId xmlns:a16="http://schemas.microsoft.com/office/drawing/2014/main" id="{B01D5F28-7962-4AA4-97DC-3CC9839CF7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5">
                <a:extLst>
                  <a:ext uri="{FF2B5EF4-FFF2-40B4-BE49-F238E27FC236}">
                    <a16:creationId xmlns:a16="http://schemas.microsoft.com/office/drawing/2014/main" id="{309DD203-20E4-4E2F-AADE-E0209ECDCAEE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6">
                <a:extLst>
                  <a:ext uri="{FF2B5EF4-FFF2-40B4-BE49-F238E27FC236}">
                    <a16:creationId xmlns:a16="http://schemas.microsoft.com/office/drawing/2014/main" id="{3214AFB1-3A2D-4256-AC18-C5747B9BA042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7">
                <a:extLst>
                  <a:ext uri="{FF2B5EF4-FFF2-40B4-BE49-F238E27FC236}">
                    <a16:creationId xmlns:a16="http://schemas.microsoft.com/office/drawing/2014/main" id="{54B5E4CC-380B-48C1-A925-66AAD323E2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8">
                <a:extLst>
                  <a:ext uri="{FF2B5EF4-FFF2-40B4-BE49-F238E27FC236}">
                    <a16:creationId xmlns:a16="http://schemas.microsoft.com/office/drawing/2014/main" id="{B465C84C-3328-4524-B1DA-291CD84294D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8C55C8CE-E124-4D43-B474-DEE103004D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F8B1CA29-B4AB-41E1-BFD9-F11131627CB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: 도형 93">
                <a:extLst>
                  <a:ext uri="{FF2B5EF4-FFF2-40B4-BE49-F238E27FC236}">
                    <a16:creationId xmlns:a16="http://schemas.microsoft.com/office/drawing/2014/main" id="{6D32C0D4-646A-4FD9-88ED-4191F42C53FE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번개 55">
              <a:extLst>
                <a:ext uri="{FF2B5EF4-FFF2-40B4-BE49-F238E27FC236}">
                  <a16:creationId xmlns:a16="http://schemas.microsoft.com/office/drawing/2014/main" id="{30530932-A90C-4C1C-B3D8-381F447C9F2E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번개 56">
              <a:extLst>
                <a:ext uri="{FF2B5EF4-FFF2-40B4-BE49-F238E27FC236}">
                  <a16:creationId xmlns:a16="http://schemas.microsoft.com/office/drawing/2014/main" id="{47C3199B-1997-452C-B223-1EBC8214D7BE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번개 57">
              <a:extLst>
                <a:ext uri="{FF2B5EF4-FFF2-40B4-BE49-F238E27FC236}">
                  <a16:creationId xmlns:a16="http://schemas.microsoft.com/office/drawing/2014/main" id="{ACD16303-0B69-403D-9340-CF4268211CB7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번개 58">
              <a:extLst>
                <a:ext uri="{FF2B5EF4-FFF2-40B4-BE49-F238E27FC236}">
                  <a16:creationId xmlns:a16="http://schemas.microsoft.com/office/drawing/2014/main" id="{C09EE1B0-8A3E-43DB-9C8F-7382287EF034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번개 59">
              <a:extLst>
                <a:ext uri="{FF2B5EF4-FFF2-40B4-BE49-F238E27FC236}">
                  <a16:creationId xmlns:a16="http://schemas.microsoft.com/office/drawing/2014/main" id="{DCA5998A-D684-449B-9F4F-1839082A66C4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7192334" y="4286916"/>
            <a:ext cx="288505" cy="48523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59803EE1-B6A5-4B80-AF7C-2043C89C6AA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158919" y="294012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6960691" y="5351421"/>
            <a:ext cx="3959300" cy="1246793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9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8088319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6200000">
            <a:off x="6049337" y="610095"/>
            <a:ext cx="137160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6200000">
            <a:off x="4058609" y="2044420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021009" y="184390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021009" y="258304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88319" y="1905340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flipH="1">
            <a:off x="7791370" y="3281160"/>
            <a:ext cx="3956050" cy="1371600"/>
            <a:chOff x="3027333" y="3665337"/>
            <a:chExt cx="3956050" cy="1371600"/>
          </a:xfrm>
        </p:grpSpPr>
        <p:sp>
          <p:nvSpPr>
            <p:cNvPr id="44" name="양쪽 모서리가 둥근 사각형 43"/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>
              <a:off x="2614583" y="4078087"/>
              <a:ext cx="1371600" cy="546100"/>
            </a:xfrm>
            <a:prstGeom prst="round2SameRect">
              <a:avLst>
                <a:gd name="adj1" fmla="val 42248"/>
                <a:gd name="adj2" fmla="val 0"/>
              </a:avLst>
            </a:prstGeom>
            <a:solidFill>
              <a:srgbClr val="967D5F"/>
            </a:solidFill>
            <a:ln>
              <a:noFill/>
            </a:ln>
            <a:effectLst>
              <a:outerShdw blurRad="139700" dist="63500" sx="97000" sy="9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양쪽 모서리가 둥근 사각형 67"/>
          <p:cNvSpPr/>
          <p:nvPr/>
        </p:nvSpPr>
        <p:spPr>
          <a:xfrm rot="16200000">
            <a:off x="6049334" y="3909737"/>
            <a:ext cx="137160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6200000">
            <a:off x="4058609" y="5354362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021009" y="51435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021009" y="588268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088319" y="5204982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159740" y="175471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318C5A3A-FD34-47B7-BA18-032BA8377C91}"/>
              </a:ext>
            </a:extLst>
          </p:cNvPr>
          <p:cNvSpPr>
            <a:spLocks/>
          </p:cNvSpPr>
          <p:nvPr/>
        </p:nvSpPr>
        <p:spPr bwMode="auto">
          <a:xfrm>
            <a:off x="4570796" y="2112719"/>
            <a:ext cx="324364" cy="2875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59803EE1-B6A5-4B80-AF7C-2043C89C6AA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557773" y="5435600"/>
            <a:ext cx="339484" cy="41679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335890" y="3443981"/>
            <a:ext cx="2890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190199" y="509913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자유형: 도형 377">
            <a:extLst>
              <a:ext uri="{FF2B5EF4-FFF2-40B4-BE49-F238E27FC236}">
                <a16:creationId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848965" y="2397016"/>
            <a:ext cx="337711" cy="358149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8" name="자유형: 도형 378">
            <a:extLst>
              <a:ext uri="{FF2B5EF4-FFF2-40B4-BE49-F238E27FC236}">
                <a16:creationId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2242986" y="2397016"/>
            <a:ext cx="337712" cy="358149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자유형: 도형 379">
            <a:extLst>
              <a:ext uri="{FF2B5EF4-FFF2-40B4-BE49-F238E27FC236}">
                <a16:creationId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479288" y="2455794"/>
            <a:ext cx="399111" cy="41091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자유형: 도형 380">
            <a:extLst>
              <a:ext uri="{FF2B5EF4-FFF2-40B4-BE49-F238E27FC236}">
                <a16:creationId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551264" y="2455794"/>
            <a:ext cx="399110" cy="41091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자유형: 도형 381">
            <a:extLst>
              <a:ext uri="{FF2B5EF4-FFF2-40B4-BE49-F238E27FC236}">
                <a16:creationId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1160610" y="2614923"/>
            <a:ext cx="432793" cy="436662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자유형: 도형 382">
            <a:extLst>
              <a:ext uri="{FF2B5EF4-FFF2-40B4-BE49-F238E27FC236}">
                <a16:creationId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836258" y="2614923"/>
            <a:ext cx="432793" cy="436662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자유형: 도형 383">
            <a:extLst>
              <a:ext uri="{FF2B5EF4-FFF2-40B4-BE49-F238E27FC236}">
                <a16:creationId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13768" y="2861765"/>
            <a:ext cx="436662" cy="43279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자유형: 도형 384">
            <a:extLst>
              <a:ext uri="{FF2B5EF4-FFF2-40B4-BE49-F238E27FC236}">
                <a16:creationId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3079232" y="2861765"/>
            <a:ext cx="436661" cy="43279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자유형: 도형 385">
            <a:extLst>
              <a:ext uri="{FF2B5EF4-FFF2-40B4-BE49-F238E27FC236}">
                <a16:creationId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754639" y="3180444"/>
            <a:ext cx="410915" cy="39911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자유형: 도형 386">
            <a:extLst>
              <a:ext uri="{FF2B5EF4-FFF2-40B4-BE49-F238E27FC236}">
                <a16:creationId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3264106" y="3180444"/>
            <a:ext cx="410915" cy="39911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자유형: 도형 387">
            <a:extLst>
              <a:ext uri="{FF2B5EF4-FFF2-40B4-BE49-F238E27FC236}">
                <a16:creationId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95861" y="3550119"/>
            <a:ext cx="358149" cy="33771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88">
            <a:extLst>
              <a:ext uri="{FF2B5EF4-FFF2-40B4-BE49-F238E27FC236}">
                <a16:creationId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3375652" y="3550119"/>
            <a:ext cx="358149" cy="33771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89">
            <a:extLst>
              <a:ext uri="{FF2B5EF4-FFF2-40B4-BE49-F238E27FC236}">
                <a16:creationId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95861" y="3944142"/>
            <a:ext cx="358149" cy="33771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90">
            <a:extLst>
              <a:ext uri="{FF2B5EF4-FFF2-40B4-BE49-F238E27FC236}">
                <a16:creationId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3375652" y="3944142"/>
            <a:ext cx="358149" cy="33771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91">
            <a:extLst>
              <a:ext uri="{FF2B5EF4-FFF2-40B4-BE49-F238E27FC236}">
                <a16:creationId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754639" y="4252419"/>
            <a:ext cx="410915" cy="39911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92">
            <a:extLst>
              <a:ext uri="{FF2B5EF4-FFF2-40B4-BE49-F238E27FC236}">
                <a16:creationId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3264106" y="4252419"/>
            <a:ext cx="410915" cy="39911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93">
            <a:extLst>
              <a:ext uri="{FF2B5EF4-FFF2-40B4-BE49-F238E27FC236}">
                <a16:creationId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13768" y="4537413"/>
            <a:ext cx="436662" cy="43279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94">
            <a:extLst>
              <a:ext uri="{FF2B5EF4-FFF2-40B4-BE49-F238E27FC236}">
                <a16:creationId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3079232" y="4537413"/>
            <a:ext cx="436661" cy="43279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95">
            <a:extLst>
              <a:ext uri="{FF2B5EF4-FFF2-40B4-BE49-F238E27FC236}">
                <a16:creationId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836258" y="4780387"/>
            <a:ext cx="432793" cy="436661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96">
            <a:extLst>
              <a:ext uri="{FF2B5EF4-FFF2-40B4-BE49-F238E27FC236}">
                <a16:creationId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1160610" y="4780388"/>
            <a:ext cx="432793" cy="436662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97">
            <a:extLst>
              <a:ext uri="{FF2B5EF4-FFF2-40B4-BE49-F238E27FC236}">
                <a16:creationId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551262" y="4965261"/>
            <a:ext cx="399111" cy="41091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98">
            <a:extLst>
              <a:ext uri="{FF2B5EF4-FFF2-40B4-BE49-F238E27FC236}">
                <a16:creationId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479288" y="4965262"/>
            <a:ext cx="399111" cy="41091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99">
            <a:extLst>
              <a:ext uri="{FF2B5EF4-FFF2-40B4-BE49-F238E27FC236}">
                <a16:creationId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2242986" y="5076807"/>
            <a:ext cx="337712" cy="358149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400">
            <a:extLst>
              <a:ext uri="{FF2B5EF4-FFF2-40B4-BE49-F238E27FC236}">
                <a16:creationId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848965" y="5076807"/>
            <a:ext cx="337711" cy="358149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316886" y="3219548"/>
            <a:ext cx="1882791" cy="110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456388" y="340930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0216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418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재호</cp:lastModifiedBy>
  <cp:revision>3</cp:revision>
  <dcterms:created xsi:type="dcterms:W3CDTF">2019-06-25T04:22:36Z</dcterms:created>
  <dcterms:modified xsi:type="dcterms:W3CDTF">2019-11-06T02:09:05Z</dcterms:modified>
</cp:coreProperties>
</file>