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E8AC6C"/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321039520"/>
        <c:axId val="321040080"/>
      </c:barChart>
      <c:catAx>
        <c:axId val="32103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1040080"/>
        <c:crosses val="autoZero"/>
        <c:auto val="1"/>
        <c:lblAlgn val="ctr"/>
        <c:lblOffset val="100"/>
        <c:noMultiLvlLbl val="0"/>
      </c:catAx>
      <c:valAx>
        <c:axId val="32104008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21039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14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63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03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04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06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946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06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398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945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79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26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12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49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699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3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4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24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4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61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15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2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4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6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282689" y="1776562"/>
            <a:ext cx="2859578" cy="2859578"/>
          </a:xfrm>
          <a:prstGeom prst="ellipse">
            <a:avLst/>
          </a:prstGeom>
          <a:solidFill>
            <a:srgbClr val="E8A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118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135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117</a:t>
            </a:r>
          </a:p>
        </p:txBody>
      </p:sp>
      <p:sp>
        <p:nvSpPr>
          <p:cNvPr id="10" name="타원 9"/>
          <p:cNvSpPr/>
          <p:nvPr/>
        </p:nvSpPr>
        <p:spPr>
          <a:xfrm>
            <a:off x="2748008" y="1776562"/>
            <a:ext cx="2859578" cy="2859578"/>
          </a:xfrm>
          <a:prstGeom prst="ellipse">
            <a:avLst/>
          </a:prstGeom>
          <a:solidFill>
            <a:srgbClr val="1B2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149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0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5D595D"/>
            </a:gs>
            <a:gs pos="61000">
              <a:srgbClr val="5F555B"/>
            </a:gs>
            <a:gs pos="100000">
              <a:srgbClr val="3B4354"/>
            </a:gs>
            <a:gs pos="0">
              <a:srgbClr val="192B4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1987966" y="2273539"/>
            <a:ext cx="8216068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4400" b="1" i="1" kern="0" dirty="0">
                <a:solidFill>
                  <a:srgbClr val="E8AC6C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endParaRPr lang="ko-KR" altLang="en-US" sz="66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" name="사각형: 둥근 모서리 16">
            <a:extLst>
              <a:ext uri="{FF2B5EF4-FFF2-40B4-BE49-F238E27FC236}">
                <a16:creationId xmlns="" xmlns:a16="http://schemas.microsoft.com/office/drawing/2014/main" id="{66062C8C-7C9F-476A-B383-EFE9DF8435D0}"/>
              </a:ext>
            </a:extLst>
          </p:cNvPr>
          <p:cNvSpPr/>
          <p:nvPr/>
        </p:nvSpPr>
        <p:spPr>
          <a:xfrm>
            <a:off x="5156155" y="4054517"/>
            <a:ext cx="1879689" cy="3333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PPTBIZCAM.co.kr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48560" y="2167094"/>
            <a:ext cx="7416000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0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5D595D"/>
            </a:gs>
            <a:gs pos="61000">
              <a:srgbClr val="5F555B"/>
            </a:gs>
            <a:gs pos="100000">
              <a:srgbClr val="3B4354"/>
            </a:gs>
            <a:gs pos="0">
              <a:srgbClr val="192B4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육각형 4">
            <a:extLst>
              <a:ext uri="{FF2B5EF4-FFF2-40B4-BE49-F238E27FC236}">
                <a16:creationId xmlns="" xmlns:a16="http://schemas.microsoft.com/office/drawing/2014/main" id="{3549A6C6-B6F0-4174-9B14-39FB3324BE4A}"/>
              </a:ext>
            </a:extLst>
          </p:cNvPr>
          <p:cNvSpPr/>
          <p:nvPr/>
        </p:nvSpPr>
        <p:spPr>
          <a:xfrm rot="16200000">
            <a:off x="4985439" y="2364010"/>
            <a:ext cx="1967710" cy="1696302"/>
          </a:xfrm>
          <a:prstGeom prst="hexagon">
            <a:avLst>
              <a:gd name="adj" fmla="val 26350"/>
              <a:gd name="vf" fmla="val 115470"/>
            </a:avLst>
          </a:prstGeom>
          <a:noFill/>
          <a:ln w="6985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9258A42-159C-4D75-9EBC-EDA92DFECA34}"/>
              </a:ext>
            </a:extLst>
          </p:cNvPr>
          <p:cNvSpPr/>
          <p:nvPr/>
        </p:nvSpPr>
        <p:spPr>
          <a:xfrm>
            <a:off x="5244139" y="2746286"/>
            <a:ext cx="1465729" cy="954742"/>
          </a:xfrm>
          <a:prstGeom prst="rect">
            <a:avLst/>
          </a:prstGeom>
          <a:solidFill>
            <a:srgbClr val="E8A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다리꼴 6">
            <a:extLst>
              <a:ext uri="{FF2B5EF4-FFF2-40B4-BE49-F238E27FC236}">
                <a16:creationId xmlns="" xmlns:a16="http://schemas.microsoft.com/office/drawing/2014/main" id="{ECB3926C-D6B9-4E13-92E8-CEB1FF1F4CD5}"/>
              </a:ext>
            </a:extLst>
          </p:cNvPr>
          <p:cNvSpPr/>
          <p:nvPr/>
        </p:nvSpPr>
        <p:spPr>
          <a:xfrm>
            <a:off x="5244139" y="2651760"/>
            <a:ext cx="1465729" cy="94526"/>
          </a:xfrm>
          <a:prstGeom prst="trapezoid">
            <a:avLst>
              <a:gd name="adj" fmla="val 201889"/>
            </a:avLst>
          </a:prstGeom>
          <a:solidFill>
            <a:srgbClr val="E8A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="" xmlns:a16="http://schemas.microsoft.com/office/drawing/2014/main" id="{F3F44DC1-EF12-4F8D-977D-A7FC653AA8CF}"/>
              </a:ext>
            </a:extLst>
          </p:cNvPr>
          <p:cNvSpPr/>
          <p:nvPr/>
        </p:nvSpPr>
        <p:spPr>
          <a:xfrm flipV="1">
            <a:off x="5244139" y="3701028"/>
            <a:ext cx="1465729" cy="366619"/>
          </a:xfrm>
          <a:prstGeom prst="triangle">
            <a:avLst/>
          </a:prstGeom>
          <a:solidFill>
            <a:srgbClr val="E8A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3200" b="1" i="1" kern="0" dirty="0">
                <a:solidFill>
                  <a:srgbClr val="E8AC6C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육각형 9">
            <a:extLst>
              <a:ext uri="{FF2B5EF4-FFF2-40B4-BE49-F238E27FC236}">
                <a16:creationId xmlns="" xmlns:a16="http://schemas.microsoft.com/office/drawing/2014/main" id="{BDA2863A-FD21-4EBC-B245-6C13DC54E49C}"/>
              </a:ext>
            </a:extLst>
          </p:cNvPr>
          <p:cNvSpPr/>
          <p:nvPr/>
        </p:nvSpPr>
        <p:spPr>
          <a:xfrm rot="16200000">
            <a:off x="2341121" y="2364010"/>
            <a:ext cx="1967710" cy="1696302"/>
          </a:xfrm>
          <a:prstGeom prst="hexagon">
            <a:avLst>
              <a:gd name="adj" fmla="val 26350"/>
              <a:gd name="vf" fmla="val 115470"/>
            </a:avLst>
          </a:prstGeom>
          <a:noFill/>
          <a:ln w="6985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EBBAE485-8D65-49F9-983B-7FEE7F93C652}"/>
              </a:ext>
            </a:extLst>
          </p:cNvPr>
          <p:cNvSpPr/>
          <p:nvPr/>
        </p:nvSpPr>
        <p:spPr>
          <a:xfrm>
            <a:off x="2599821" y="3334408"/>
            <a:ext cx="1465729" cy="366619"/>
          </a:xfrm>
          <a:prstGeom prst="rect">
            <a:avLst/>
          </a:prstGeom>
          <a:solidFill>
            <a:srgbClr val="E8A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="" xmlns:a16="http://schemas.microsoft.com/office/drawing/2014/main" id="{C64807C3-0313-41FC-BB5E-BF162497CD9F}"/>
              </a:ext>
            </a:extLst>
          </p:cNvPr>
          <p:cNvSpPr/>
          <p:nvPr/>
        </p:nvSpPr>
        <p:spPr>
          <a:xfrm flipV="1">
            <a:off x="2599821" y="3701028"/>
            <a:ext cx="1465729" cy="366619"/>
          </a:xfrm>
          <a:prstGeom prst="triangle">
            <a:avLst/>
          </a:prstGeom>
          <a:solidFill>
            <a:srgbClr val="E8A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62EB809E-2EA3-4B50-8974-F3DA9E251527}"/>
              </a:ext>
            </a:extLst>
          </p:cNvPr>
          <p:cNvSpPr/>
          <p:nvPr/>
        </p:nvSpPr>
        <p:spPr>
          <a:xfrm>
            <a:off x="2599821" y="2669885"/>
            <a:ext cx="1465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45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AC6C95C-8AC6-47CE-BC28-3A3EA8FB6A43}"/>
              </a:ext>
            </a:extLst>
          </p:cNvPr>
          <p:cNvSpPr/>
          <p:nvPr/>
        </p:nvSpPr>
        <p:spPr>
          <a:xfrm>
            <a:off x="5244139" y="2983335"/>
            <a:ext cx="1465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83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6015E670-EAFD-4E3D-8A88-7CDAED24B2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04366" y="2135738"/>
          <a:ext cx="280629" cy="2060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7">
                  <a:extLst>
                    <a:ext uri="{9D8B030D-6E8A-4147-A177-3AD203B41FA5}">
                      <a16:colId xmlns="" xmlns:a16="http://schemas.microsoft.com/office/drawing/2014/main" val="4006527326"/>
                    </a:ext>
                  </a:extLst>
                </a:gridCol>
                <a:gridCol w="185912">
                  <a:extLst>
                    <a:ext uri="{9D8B030D-6E8A-4147-A177-3AD203B41FA5}">
                      <a16:colId xmlns="" xmlns:a16="http://schemas.microsoft.com/office/drawing/2014/main" val="1992264788"/>
                    </a:ext>
                  </a:extLst>
                </a:gridCol>
              </a:tblGrid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36318072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85247724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63685755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25778277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0902230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2590535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97614450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2710636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1280008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63456493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35393479"/>
                  </a:ext>
                </a:extLst>
              </a:tr>
            </a:tbl>
          </a:graphicData>
        </a:graphic>
      </p:graphicFrame>
      <p:sp>
        <p:nvSpPr>
          <p:cNvPr id="17" name="육각형 16">
            <a:extLst>
              <a:ext uri="{FF2B5EF4-FFF2-40B4-BE49-F238E27FC236}">
                <a16:creationId xmlns="" xmlns:a16="http://schemas.microsoft.com/office/drawing/2014/main" id="{55AF4FBD-CACD-49B9-87BF-2906E327303D}"/>
              </a:ext>
            </a:extLst>
          </p:cNvPr>
          <p:cNvSpPr/>
          <p:nvPr/>
        </p:nvSpPr>
        <p:spPr>
          <a:xfrm rot="16200000">
            <a:off x="7586455" y="2364009"/>
            <a:ext cx="1967710" cy="1696302"/>
          </a:xfrm>
          <a:prstGeom prst="hexagon">
            <a:avLst>
              <a:gd name="adj" fmla="val 26350"/>
              <a:gd name="vf" fmla="val 115470"/>
            </a:avLst>
          </a:prstGeom>
          <a:noFill/>
          <a:ln w="6985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2538C6C-0E8C-4D7A-AB96-553DCCDE8772}"/>
              </a:ext>
            </a:extLst>
          </p:cNvPr>
          <p:cNvSpPr/>
          <p:nvPr/>
        </p:nvSpPr>
        <p:spPr>
          <a:xfrm>
            <a:off x="7845155" y="3632199"/>
            <a:ext cx="1465729" cy="68827"/>
          </a:xfrm>
          <a:prstGeom prst="rect">
            <a:avLst/>
          </a:prstGeom>
          <a:solidFill>
            <a:srgbClr val="E8A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="" xmlns:a16="http://schemas.microsoft.com/office/drawing/2014/main" id="{54127792-2620-48D7-907D-2BBB072CBE53}"/>
              </a:ext>
            </a:extLst>
          </p:cNvPr>
          <p:cNvSpPr/>
          <p:nvPr/>
        </p:nvSpPr>
        <p:spPr>
          <a:xfrm flipV="1">
            <a:off x="7845155" y="3701027"/>
            <a:ext cx="1465729" cy="366619"/>
          </a:xfrm>
          <a:prstGeom prst="triangle">
            <a:avLst/>
          </a:prstGeom>
          <a:solidFill>
            <a:srgbClr val="E8A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232EA11-D337-451E-8CB1-FFD18FA02ED1}"/>
              </a:ext>
            </a:extLst>
          </p:cNvPr>
          <p:cNvSpPr/>
          <p:nvPr/>
        </p:nvSpPr>
        <p:spPr>
          <a:xfrm>
            <a:off x="7845155" y="3075409"/>
            <a:ext cx="1465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30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4E431044-19F8-4AA5-ACFA-FF89D3A032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74322" y="2135737"/>
          <a:ext cx="280629" cy="2060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7">
                  <a:extLst>
                    <a:ext uri="{9D8B030D-6E8A-4147-A177-3AD203B41FA5}">
                      <a16:colId xmlns="" xmlns:a16="http://schemas.microsoft.com/office/drawing/2014/main" val="4006527326"/>
                    </a:ext>
                  </a:extLst>
                </a:gridCol>
                <a:gridCol w="185912">
                  <a:extLst>
                    <a:ext uri="{9D8B030D-6E8A-4147-A177-3AD203B41FA5}">
                      <a16:colId xmlns="" xmlns:a16="http://schemas.microsoft.com/office/drawing/2014/main" val="1992264788"/>
                    </a:ext>
                  </a:extLst>
                </a:gridCol>
              </a:tblGrid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36318072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85247724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63685755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25778277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0902230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2590535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97614450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2710636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1280008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63456493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5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35393479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2D0BDCDF-AAB5-4F2F-81BC-4248E51F36B9}"/>
              </a:ext>
            </a:extLst>
          </p:cNvPr>
          <p:cNvSpPr/>
          <p:nvPr/>
        </p:nvSpPr>
        <p:spPr>
          <a:xfrm>
            <a:off x="2214843" y="4637596"/>
            <a:ext cx="222026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768E3D4-8C7A-4F22-B19A-8D83696EA477}"/>
              </a:ext>
            </a:extLst>
          </p:cNvPr>
          <p:cNvSpPr/>
          <p:nvPr/>
        </p:nvSpPr>
        <p:spPr>
          <a:xfrm>
            <a:off x="4859162" y="4637595"/>
            <a:ext cx="222026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3F2E0ED-835E-4575-890A-1D04C2D60CB8}"/>
              </a:ext>
            </a:extLst>
          </p:cNvPr>
          <p:cNvSpPr/>
          <p:nvPr/>
        </p:nvSpPr>
        <p:spPr>
          <a:xfrm>
            <a:off x="7460178" y="4637594"/>
            <a:ext cx="222026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59390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5D595D"/>
            </a:gs>
            <a:gs pos="61000">
              <a:srgbClr val="5F555B"/>
            </a:gs>
            <a:gs pos="100000">
              <a:srgbClr val="3B4354"/>
            </a:gs>
            <a:gs pos="0">
              <a:srgbClr val="192B4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3200" b="1" i="1" kern="0" dirty="0">
                <a:solidFill>
                  <a:srgbClr val="E8AC6C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3F2E0ED-835E-4575-890A-1D04C2D60CB8}"/>
              </a:ext>
            </a:extLst>
          </p:cNvPr>
          <p:cNvSpPr/>
          <p:nvPr/>
        </p:nvSpPr>
        <p:spPr>
          <a:xfrm>
            <a:off x="1883967" y="1348164"/>
            <a:ext cx="327267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E8AC6C"/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white">
                  <a:lumMod val="7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24" name="차트 23">
            <a:extLst>
              <a:ext uri="{FF2B5EF4-FFF2-40B4-BE49-F238E27FC236}">
                <a16:creationId xmlns="" xmlns:a16="http://schemas.microsoft.com/office/drawing/2014/main" id="{DE9E9F55-2344-49D3-8325-DD6E6DEDC5CB}"/>
              </a:ext>
            </a:extLst>
          </p:cNvPr>
          <p:cNvGraphicFramePr/>
          <p:nvPr>
            <p:extLst/>
          </p:nvPr>
        </p:nvGraphicFramePr>
        <p:xfrm>
          <a:off x="1059935" y="1725630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0449096" y="2096010"/>
            <a:ext cx="1365337" cy="971475"/>
            <a:chOff x="1169752" y="4253969"/>
            <a:chExt cx="1365337" cy="97147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양쪽 모서리가 둥근 사각형 5"/>
            <p:cNvSpPr/>
            <p:nvPr/>
          </p:nvSpPr>
          <p:spPr>
            <a:xfrm>
              <a:off x="1169752" y="4253969"/>
              <a:ext cx="1365337" cy="290676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rgbClr val="E8A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Check</a:t>
              </a:r>
            </a:p>
          </p:txBody>
        </p:sp>
        <p:sp>
          <p:nvSpPr>
            <p:cNvPr id="7" name="양쪽 모서리가 둥근 사각형 6"/>
            <p:cNvSpPr/>
            <p:nvPr/>
          </p:nvSpPr>
          <p:spPr>
            <a:xfrm>
              <a:off x="1169752" y="4544646"/>
              <a:ext cx="1365337" cy="457200"/>
            </a:xfrm>
            <a:prstGeom prst="round2SameRect">
              <a:avLst>
                <a:gd name="adj1" fmla="val 0"/>
                <a:gd name="adj2" fmla="val 15485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Contents</a:t>
              </a:r>
            </a:p>
          </p:txBody>
        </p:sp>
        <p:sp>
          <p:nvSpPr>
            <p:cNvPr id="8" name="이등변 삼각형 7"/>
            <p:cNvSpPr/>
            <p:nvPr/>
          </p:nvSpPr>
          <p:spPr>
            <a:xfrm flipV="1">
              <a:off x="1373298" y="5000822"/>
              <a:ext cx="90601" cy="22462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70908" y="5678513"/>
            <a:ext cx="8125053" cy="888541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E8AC6C"/>
                </a:solidFill>
              </a:rPr>
              <a:t>CONTENTS A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100" b="1" dirty="0" err="1">
                <a:solidFill>
                  <a:prstClr val="white">
                    <a:lumMod val="75000"/>
                  </a:prstClr>
                </a:solidFill>
              </a:rPr>
              <a:t>컨텐츠에</a:t>
            </a:r>
            <a:r>
              <a:rPr lang="ko-KR" altLang="en-US" sz="1100" b="1" dirty="0">
                <a:solidFill>
                  <a:prstClr val="white">
                    <a:lumMod val="75000"/>
                  </a:prstClr>
                </a:solidFill>
              </a:rPr>
              <a:t> 대한 내용을 적어요</a:t>
            </a:r>
            <a:endParaRPr lang="en-US" altLang="ko-KR" sz="1100" b="1" dirty="0">
              <a:solidFill>
                <a:prstClr val="white">
                  <a:lumMod val="75000"/>
                </a:prst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43891" y="5678512"/>
            <a:ext cx="1427018" cy="888541"/>
          </a:xfrm>
          <a:prstGeom prst="rect">
            <a:avLst/>
          </a:prstGeom>
          <a:solidFill>
            <a:srgbClr val="E8AC6C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Check POINT</a:t>
            </a:r>
            <a:endParaRPr lang="en-US" altLang="ko-KR" sz="1200" b="1" kern="0" dirty="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09321" y="3147211"/>
            <a:ext cx="486641" cy="2227978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5D595D"/>
            </a:gs>
            <a:gs pos="61000">
              <a:srgbClr val="5F555B"/>
            </a:gs>
            <a:gs pos="100000">
              <a:srgbClr val="3B4354"/>
            </a:gs>
            <a:gs pos="0">
              <a:srgbClr val="192B4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3200" b="1" i="1" kern="0" dirty="0">
                <a:solidFill>
                  <a:srgbClr val="E8AC6C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A6D9BE57-D8AD-4CA7-96F5-04EC40856240}"/>
              </a:ext>
            </a:extLst>
          </p:cNvPr>
          <p:cNvSpPr/>
          <p:nvPr/>
        </p:nvSpPr>
        <p:spPr>
          <a:xfrm>
            <a:off x="1266466" y="1901370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="" xmlns:a16="http://schemas.microsoft.com/office/drawing/2014/main" id="{2B5DEDC9-2E6E-4D6A-8CED-20C761C84604}"/>
              </a:ext>
            </a:extLst>
          </p:cNvPr>
          <p:cNvSpPr/>
          <p:nvPr/>
        </p:nvSpPr>
        <p:spPr>
          <a:xfrm>
            <a:off x="1266466" y="1901370"/>
            <a:ext cx="2612572" cy="2612572"/>
          </a:xfrm>
          <a:prstGeom prst="arc">
            <a:avLst>
              <a:gd name="adj1" fmla="val 16200000"/>
              <a:gd name="adj2" fmla="val 10590918"/>
            </a:avLst>
          </a:prstGeom>
          <a:noFill/>
          <a:ln w="127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7C0268C-7D34-42D2-8605-B00D3B58984E}"/>
              </a:ext>
            </a:extLst>
          </p:cNvPr>
          <p:cNvSpPr/>
          <p:nvPr/>
        </p:nvSpPr>
        <p:spPr>
          <a:xfrm>
            <a:off x="1839887" y="2792157"/>
            <a:ext cx="1465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E8AC6C"/>
                </a:solidFill>
              </a:rPr>
              <a:t>75</a:t>
            </a:r>
            <a:r>
              <a:rPr lang="en-US" altLang="ko-KR" sz="2800" dirty="0">
                <a:solidFill>
                  <a:srgbClr val="E8AC6C"/>
                </a:solidFill>
              </a:rPr>
              <a:t>%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1266465" y="4909622"/>
            <a:ext cx="261257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400" b="1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4147F89A-FE9B-4725-A8B8-9D55D48BB58B}"/>
              </a:ext>
            </a:extLst>
          </p:cNvPr>
          <p:cNvSpPr/>
          <p:nvPr/>
        </p:nvSpPr>
        <p:spPr>
          <a:xfrm>
            <a:off x="4873266" y="1901370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="" xmlns:a16="http://schemas.microsoft.com/office/drawing/2014/main" id="{772FFA92-11C8-435F-90CF-30CDCE070172}"/>
              </a:ext>
            </a:extLst>
          </p:cNvPr>
          <p:cNvSpPr/>
          <p:nvPr/>
        </p:nvSpPr>
        <p:spPr>
          <a:xfrm>
            <a:off x="4873266" y="1901370"/>
            <a:ext cx="2612572" cy="2612572"/>
          </a:xfrm>
          <a:prstGeom prst="arc">
            <a:avLst>
              <a:gd name="adj1" fmla="val 16200000"/>
              <a:gd name="adj2" fmla="val 5475470"/>
            </a:avLst>
          </a:prstGeom>
          <a:noFill/>
          <a:ln w="127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8A4B8B4-5ECE-4FF1-ADEB-7DC30CCA6A5E}"/>
              </a:ext>
            </a:extLst>
          </p:cNvPr>
          <p:cNvSpPr/>
          <p:nvPr/>
        </p:nvSpPr>
        <p:spPr>
          <a:xfrm>
            <a:off x="5446687" y="2792157"/>
            <a:ext cx="1465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E8AC6C"/>
                </a:solidFill>
              </a:rPr>
              <a:t>50</a:t>
            </a:r>
            <a:r>
              <a:rPr lang="en-US" altLang="ko-KR" sz="2800" dirty="0">
                <a:solidFill>
                  <a:srgbClr val="E8AC6C"/>
                </a:solidFill>
              </a:rPr>
              <a:t>%</a:t>
            </a:r>
            <a:endParaRPr lang="en-US" altLang="ko-KR" sz="2800" dirty="0">
              <a:solidFill>
                <a:srgbClr val="E8AC6C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C681A8C-7396-4039-BB63-A0458BD4EFE6}"/>
              </a:ext>
            </a:extLst>
          </p:cNvPr>
          <p:cNvSpPr/>
          <p:nvPr/>
        </p:nvSpPr>
        <p:spPr>
          <a:xfrm>
            <a:off x="4873265" y="4909622"/>
            <a:ext cx="261257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400" b="1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80A4014F-93D2-4BEC-B330-30B237304621}"/>
              </a:ext>
            </a:extLst>
          </p:cNvPr>
          <p:cNvSpPr/>
          <p:nvPr/>
        </p:nvSpPr>
        <p:spPr>
          <a:xfrm>
            <a:off x="8480066" y="1901370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원호 19">
            <a:extLst>
              <a:ext uri="{FF2B5EF4-FFF2-40B4-BE49-F238E27FC236}">
                <a16:creationId xmlns="" xmlns:a16="http://schemas.microsoft.com/office/drawing/2014/main" id="{197B715A-DDEE-4E21-A899-D6EE0F03C231}"/>
              </a:ext>
            </a:extLst>
          </p:cNvPr>
          <p:cNvSpPr/>
          <p:nvPr/>
        </p:nvSpPr>
        <p:spPr>
          <a:xfrm>
            <a:off x="8480066" y="1901370"/>
            <a:ext cx="2612572" cy="2612572"/>
          </a:xfrm>
          <a:prstGeom prst="arc">
            <a:avLst>
              <a:gd name="adj1" fmla="val 16200000"/>
              <a:gd name="adj2" fmla="val 9996450"/>
            </a:avLst>
          </a:prstGeom>
          <a:noFill/>
          <a:ln w="1270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4D1F094-BE64-4C71-BC7E-8FBB5FB68C75}"/>
              </a:ext>
            </a:extLst>
          </p:cNvPr>
          <p:cNvSpPr/>
          <p:nvPr/>
        </p:nvSpPr>
        <p:spPr>
          <a:xfrm>
            <a:off x="9053487" y="2792157"/>
            <a:ext cx="1465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E8AC6C"/>
                </a:solidFill>
              </a:rPr>
              <a:t>75</a:t>
            </a:r>
            <a:r>
              <a:rPr lang="en-US" altLang="ko-KR" sz="2800" dirty="0">
                <a:solidFill>
                  <a:srgbClr val="E8AC6C"/>
                </a:solidFill>
              </a:rPr>
              <a:t>%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57F7014-B1EE-4923-8720-EFD1244BB9A9}"/>
              </a:ext>
            </a:extLst>
          </p:cNvPr>
          <p:cNvSpPr/>
          <p:nvPr/>
        </p:nvSpPr>
        <p:spPr>
          <a:xfrm>
            <a:off x="8480065" y="4909622"/>
            <a:ext cx="261257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400" b="1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1902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5D595D"/>
            </a:gs>
            <a:gs pos="61000">
              <a:srgbClr val="5F555B"/>
            </a:gs>
            <a:gs pos="100000">
              <a:srgbClr val="3B4354"/>
            </a:gs>
            <a:gs pos="0">
              <a:srgbClr val="192B4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3200" b="1" i="1" kern="0" dirty="0">
                <a:solidFill>
                  <a:srgbClr val="E8AC6C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082800" y="1740126"/>
          <a:ext cx="90296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957"/>
                <a:gridCol w="1289957"/>
                <a:gridCol w="1289957"/>
                <a:gridCol w="1289957"/>
                <a:gridCol w="1289957"/>
                <a:gridCol w="1289957"/>
                <a:gridCol w="128995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E8AC6C"/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rgbClr val="E8AC6C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E8AC6C"/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rgbClr val="E8AC6C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E8AC6C"/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rgbClr val="E8AC6C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E8AC6C"/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rgbClr val="E8AC6C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E8AC6C"/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rgbClr val="E8AC6C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E8AC6C"/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rgbClr val="E8AC6C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rgbClr val="E8AC6C"/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rgbClr val="E8AC6C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AC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AC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AC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AC6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D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D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D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2D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62EB809E-2EA3-4B50-8974-F3DA9E251527}"/>
              </a:ext>
            </a:extLst>
          </p:cNvPr>
          <p:cNvSpPr/>
          <p:nvPr/>
        </p:nvSpPr>
        <p:spPr>
          <a:xfrm>
            <a:off x="390021" y="1714726"/>
            <a:ext cx="14657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b="1" u="sng" dirty="0">
                <a:solidFill>
                  <a:prstClr val="white"/>
                </a:solidFill>
              </a:rPr>
              <a:t>2019</a:t>
            </a:r>
          </a:p>
          <a:p>
            <a:pPr algn="r"/>
            <a:r>
              <a:rPr lang="en-US" altLang="ko-KR" sz="2800" b="1" dirty="0">
                <a:solidFill>
                  <a:prstClr val="white"/>
                </a:solidFill>
              </a:rPr>
              <a:t>7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03727" y="2208994"/>
            <a:ext cx="444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prstClr val="white"/>
                </a:solidFill>
              </a:rPr>
              <a:t>July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082800" y="4582221"/>
            <a:ext cx="358346" cy="358346"/>
          </a:xfrm>
          <a:prstGeom prst="ellipse">
            <a:avLst/>
          </a:prstGeom>
          <a:solidFill>
            <a:srgbClr val="E8A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2587779" y="4482163"/>
            <a:ext cx="345467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Schedule. 1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white">
                    <a:lumMod val="75000"/>
                  </a:prstClr>
                </a:solidFill>
              </a:rPr>
              <a:t>컨텐츠에</a:t>
            </a:r>
            <a:r>
              <a:rPr lang="ko-KR" altLang="en-US" sz="1200" b="1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ko-KR" altLang="en-US" sz="1200" b="1" dirty="0">
                <a:solidFill>
                  <a:prstClr val="white">
                    <a:lumMod val="75000"/>
                  </a:prstClr>
                </a:solidFill>
              </a:rPr>
              <a:t>대한 내용을 적어요</a:t>
            </a:r>
            <a:endParaRPr lang="en-US" altLang="ko-KR" sz="1200" b="1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타원 24"/>
          <p:cNvSpPr/>
          <p:nvPr/>
        </p:nvSpPr>
        <p:spPr>
          <a:xfrm>
            <a:off x="6547708" y="4582221"/>
            <a:ext cx="358346" cy="358346"/>
          </a:xfrm>
          <a:prstGeom prst="ellipse">
            <a:avLst/>
          </a:prstGeom>
          <a:solidFill>
            <a:srgbClr val="1C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7052687" y="4482163"/>
            <a:ext cx="345467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Schedule. 2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white">
                    <a:lumMod val="75000"/>
                  </a:prstClr>
                </a:solidFill>
              </a:rPr>
              <a:t>컨텐츠에</a:t>
            </a:r>
            <a:r>
              <a:rPr lang="ko-KR" altLang="en-US" sz="1200" b="1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ko-KR" altLang="en-US" sz="1200" b="1" dirty="0">
                <a:solidFill>
                  <a:prstClr val="white">
                    <a:lumMod val="75000"/>
                  </a:prstClr>
                </a:solidFill>
              </a:rPr>
              <a:t>대한 내용을 적어요</a:t>
            </a:r>
            <a:endParaRPr lang="en-US" altLang="ko-KR" sz="1200" b="1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타원 27"/>
          <p:cNvSpPr/>
          <p:nvPr/>
        </p:nvSpPr>
        <p:spPr>
          <a:xfrm>
            <a:off x="2082800" y="5686091"/>
            <a:ext cx="358346" cy="3583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2587779" y="5586033"/>
            <a:ext cx="345467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Schedule. 3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white">
                    <a:lumMod val="75000"/>
                  </a:prstClr>
                </a:solidFill>
              </a:rPr>
              <a:t>컨텐츠에</a:t>
            </a:r>
            <a:r>
              <a:rPr lang="ko-KR" altLang="en-US" sz="1200" b="1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ko-KR" altLang="en-US" sz="1200" b="1" dirty="0">
                <a:solidFill>
                  <a:prstClr val="white">
                    <a:lumMod val="75000"/>
                  </a:prstClr>
                </a:solidFill>
              </a:rPr>
              <a:t>대한 내용을 적어요</a:t>
            </a:r>
            <a:endParaRPr lang="en-US" altLang="ko-KR" sz="1200" b="1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09281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5D595D"/>
            </a:gs>
            <a:gs pos="61000">
              <a:srgbClr val="5F555B"/>
            </a:gs>
            <a:gs pos="100000">
              <a:srgbClr val="3B4354"/>
            </a:gs>
            <a:gs pos="0">
              <a:srgbClr val="192B4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078008" y="47259"/>
            <a:ext cx="5518159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3200" b="1" i="1" kern="0" dirty="0">
                <a:solidFill>
                  <a:srgbClr val="E8AC6C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37039" y="1460202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029680" y="3210218"/>
            <a:ext cx="328258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8AC6C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637039" y="5610917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56283" y="5615273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17803" y="3541817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570413" y="1488923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4354854" y="1802713"/>
            <a:ext cx="3802174" cy="4365318"/>
            <a:chOff x="4354854" y="1802713"/>
            <a:chExt cx="3802174" cy="4365318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4354854" y="2994164"/>
              <a:ext cx="3802174" cy="19010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8000000">
              <a:off x="4354854" y="2994164"/>
              <a:ext cx="3802174" cy="19010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6310855" y="1802713"/>
              <a:ext cx="40664" cy="436531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4947308" y="2432874"/>
              <a:ext cx="2767759" cy="2994450"/>
              <a:chOff x="3844925" y="1265238"/>
              <a:chExt cx="4535488" cy="4906963"/>
            </a:xfrm>
          </p:grpSpPr>
          <p:sp>
            <p:nvSpPr>
              <p:cNvPr id="36" name="Freeform 6"/>
              <p:cNvSpPr>
                <a:spLocks/>
              </p:cNvSpPr>
              <p:nvPr/>
            </p:nvSpPr>
            <p:spPr bwMode="auto">
              <a:xfrm>
                <a:off x="3844925" y="1265238"/>
                <a:ext cx="4535488" cy="4906963"/>
              </a:xfrm>
              <a:custGeom>
                <a:avLst/>
                <a:gdLst>
                  <a:gd name="T0" fmla="*/ 2971 w 5715"/>
                  <a:gd name="T1" fmla="*/ 6 h 6183"/>
                  <a:gd name="T2" fmla="*/ 3198 w 5715"/>
                  <a:gd name="T3" fmla="*/ 42 h 6183"/>
                  <a:gd name="T4" fmla="*/ 3417 w 5715"/>
                  <a:gd name="T5" fmla="*/ 117 h 6183"/>
                  <a:gd name="T6" fmla="*/ 3625 w 5715"/>
                  <a:gd name="T7" fmla="*/ 227 h 6183"/>
                  <a:gd name="T8" fmla="*/ 5167 w 5715"/>
                  <a:gd name="T9" fmla="*/ 1228 h 6183"/>
                  <a:gd name="T10" fmla="*/ 5340 w 5715"/>
                  <a:gd name="T11" fmla="*/ 1387 h 6183"/>
                  <a:gd name="T12" fmla="*/ 5484 w 5715"/>
                  <a:gd name="T13" fmla="*/ 1569 h 6183"/>
                  <a:gd name="T14" fmla="*/ 5595 w 5715"/>
                  <a:gd name="T15" fmla="*/ 1774 h 6183"/>
                  <a:gd name="T16" fmla="*/ 5671 w 5715"/>
                  <a:gd name="T17" fmla="*/ 1993 h 6183"/>
                  <a:gd name="T18" fmla="*/ 5711 w 5715"/>
                  <a:gd name="T19" fmla="*/ 2224 h 6183"/>
                  <a:gd name="T20" fmla="*/ 5715 w 5715"/>
                  <a:gd name="T21" fmla="*/ 3839 h 6183"/>
                  <a:gd name="T22" fmla="*/ 5696 w 5715"/>
                  <a:gd name="T23" fmla="*/ 4076 h 6183"/>
                  <a:gd name="T24" fmla="*/ 5638 w 5715"/>
                  <a:gd name="T25" fmla="*/ 4303 h 6183"/>
                  <a:gd name="T26" fmla="*/ 5544 w 5715"/>
                  <a:gd name="T27" fmla="*/ 4515 h 6183"/>
                  <a:gd name="T28" fmla="*/ 5416 w 5715"/>
                  <a:gd name="T29" fmla="*/ 4708 h 6183"/>
                  <a:gd name="T30" fmla="*/ 5257 w 5715"/>
                  <a:gd name="T31" fmla="*/ 4879 h 6183"/>
                  <a:gd name="T32" fmla="*/ 5069 w 5715"/>
                  <a:gd name="T33" fmla="*/ 5023 h 6183"/>
                  <a:gd name="T34" fmla="*/ 3522 w 5715"/>
                  <a:gd name="T35" fmla="*/ 6016 h 6183"/>
                  <a:gd name="T36" fmla="*/ 3308 w 5715"/>
                  <a:gd name="T37" fmla="*/ 6110 h 6183"/>
                  <a:gd name="T38" fmla="*/ 3085 w 5715"/>
                  <a:gd name="T39" fmla="*/ 6164 h 6183"/>
                  <a:gd name="T40" fmla="*/ 2856 w 5715"/>
                  <a:gd name="T41" fmla="*/ 6183 h 6183"/>
                  <a:gd name="T42" fmla="*/ 2629 w 5715"/>
                  <a:gd name="T43" fmla="*/ 6164 h 6183"/>
                  <a:gd name="T44" fmla="*/ 2406 w 5715"/>
                  <a:gd name="T45" fmla="*/ 6110 h 6183"/>
                  <a:gd name="T46" fmla="*/ 2192 w 5715"/>
                  <a:gd name="T47" fmla="*/ 6016 h 6183"/>
                  <a:gd name="T48" fmla="*/ 645 w 5715"/>
                  <a:gd name="T49" fmla="*/ 5023 h 6183"/>
                  <a:gd name="T50" fmla="*/ 458 w 5715"/>
                  <a:gd name="T51" fmla="*/ 4879 h 6183"/>
                  <a:gd name="T52" fmla="*/ 298 w 5715"/>
                  <a:gd name="T53" fmla="*/ 4708 h 6183"/>
                  <a:gd name="T54" fmla="*/ 171 w 5715"/>
                  <a:gd name="T55" fmla="*/ 4515 h 6183"/>
                  <a:gd name="T56" fmla="*/ 77 w 5715"/>
                  <a:gd name="T57" fmla="*/ 4303 h 6183"/>
                  <a:gd name="T58" fmla="*/ 19 w 5715"/>
                  <a:gd name="T59" fmla="*/ 4076 h 6183"/>
                  <a:gd name="T60" fmla="*/ 0 w 5715"/>
                  <a:gd name="T61" fmla="*/ 3839 h 6183"/>
                  <a:gd name="T62" fmla="*/ 4 w 5715"/>
                  <a:gd name="T63" fmla="*/ 2224 h 6183"/>
                  <a:gd name="T64" fmla="*/ 43 w 5715"/>
                  <a:gd name="T65" fmla="*/ 1993 h 6183"/>
                  <a:gd name="T66" fmla="*/ 120 w 5715"/>
                  <a:gd name="T67" fmla="*/ 1774 h 6183"/>
                  <a:gd name="T68" fmla="*/ 231 w 5715"/>
                  <a:gd name="T69" fmla="*/ 1569 h 6183"/>
                  <a:gd name="T70" fmla="*/ 375 w 5715"/>
                  <a:gd name="T71" fmla="*/ 1387 h 6183"/>
                  <a:gd name="T72" fmla="*/ 548 w 5715"/>
                  <a:gd name="T73" fmla="*/ 1228 h 6183"/>
                  <a:gd name="T74" fmla="*/ 2089 w 5715"/>
                  <a:gd name="T75" fmla="*/ 227 h 6183"/>
                  <a:gd name="T76" fmla="*/ 2297 w 5715"/>
                  <a:gd name="T77" fmla="*/ 117 h 6183"/>
                  <a:gd name="T78" fmla="*/ 2517 w 5715"/>
                  <a:gd name="T79" fmla="*/ 42 h 6183"/>
                  <a:gd name="T80" fmla="*/ 2742 w 5715"/>
                  <a:gd name="T81" fmla="*/ 6 h 6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15" h="6183">
                    <a:moveTo>
                      <a:pt x="2856" y="0"/>
                    </a:moveTo>
                    <a:lnTo>
                      <a:pt x="2971" y="6"/>
                    </a:lnTo>
                    <a:lnTo>
                      <a:pt x="3085" y="19"/>
                    </a:lnTo>
                    <a:lnTo>
                      <a:pt x="3198" y="42"/>
                    </a:lnTo>
                    <a:lnTo>
                      <a:pt x="3308" y="74"/>
                    </a:lnTo>
                    <a:lnTo>
                      <a:pt x="3417" y="117"/>
                    </a:lnTo>
                    <a:lnTo>
                      <a:pt x="3522" y="167"/>
                    </a:lnTo>
                    <a:lnTo>
                      <a:pt x="3625" y="227"/>
                    </a:lnTo>
                    <a:lnTo>
                      <a:pt x="5069" y="1160"/>
                    </a:lnTo>
                    <a:lnTo>
                      <a:pt x="5167" y="1228"/>
                    </a:lnTo>
                    <a:lnTo>
                      <a:pt x="5257" y="1304"/>
                    </a:lnTo>
                    <a:lnTo>
                      <a:pt x="5340" y="1387"/>
                    </a:lnTo>
                    <a:lnTo>
                      <a:pt x="5416" y="1475"/>
                    </a:lnTo>
                    <a:lnTo>
                      <a:pt x="5484" y="1569"/>
                    </a:lnTo>
                    <a:lnTo>
                      <a:pt x="5544" y="1668"/>
                    </a:lnTo>
                    <a:lnTo>
                      <a:pt x="5595" y="1774"/>
                    </a:lnTo>
                    <a:lnTo>
                      <a:pt x="5638" y="1882"/>
                    </a:lnTo>
                    <a:lnTo>
                      <a:pt x="5671" y="1993"/>
                    </a:lnTo>
                    <a:lnTo>
                      <a:pt x="5696" y="2108"/>
                    </a:lnTo>
                    <a:lnTo>
                      <a:pt x="5711" y="2224"/>
                    </a:lnTo>
                    <a:lnTo>
                      <a:pt x="5715" y="2344"/>
                    </a:lnTo>
                    <a:lnTo>
                      <a:pt x="5715" y="3839"/>
                    </a:lnTo>
                    <a:lnTo>
                      <a:pt x="5711" y="3960"/>
                    </a:lnTo>
                    <a:lnTo>
                      <a:pt x="5696" y="4076"/>
                    </a:lnTo>
                    <a:lnTo>
                      <a:pt x="5671" y="4190"/>
                    </a:lnTo>
                    <a:lnTo>
                      <a:pt x="5638" y="4303"/>
                    </a:lnTo>
                    <a:lnTo>
                      <a:pt x="5595" y="4410"/>
                    </a:lnTo>
                    <a:lnTo>
                      <a:pt x="5544" y="4515"/>
                    </a:lnTo>
                    <a:lnTo>
                      <a:pt x="5484" y="4614"/>
                    </a:lnTo>
                    <a:lnTo>
                      <a:pt x="5416" y="4708"/>
                    </a:lnTo>
                    <a:lnTo>
                      <a:pt x="5340" y="4796"/>
                    </a:lnTo>
                    <a:lnTo>
                      <a:pt x="5257" y="4879"/>
                    </a:lnTo>
                    <a:lnTo>
                      <a:pt x="5167" y="4956"/>
                    </a:lnTo>
                    <a:lnTo>
                      <a:pt x="5069" y="5023"/>
                    </a:lnTo>
                    <a:lnTo>
                      <a:pt x="3625" y="5958"/>
                    </a:lnTo>
                    <a:lnTo>
                      <a:pt x="3522" y="6016"/>
                    </a:lnTo>
                    <a:lnTo>
                      <a:pt x="3417" y="6069"/>
                    </a:lnTo>
                    <a:lnTo>
                      <a:pt x="3308" y="6110"/>
                    </a:lnTo>
                    <a:lnTo>
                      <a:pt x="3198" y="6142"/>
                    </a:lnTo>
                    <a:lnTo>
                      <a:pt x="3085" y="6164"/>
                    </a:lnTo>
                    <a:lnTo>
                      <a:pt x="2971" y="6179"/>
                    </a:lnTo>
                    <a:lnTo>
                      <a:pt x="2856" y="6183"/>
                    </a:lnTo>
                    <a:lnTo>
                      <a:pt x="2742" y="6179"/>
                    </a:lnTo>
                    <a:lnTo>
                      <a:pt x="2629" y="6164"/>
                    </a:lnTo>
                    <a:lnTo>
                      <a:pt x="2517" y="6142"/>
                    </a:lnTo>
                    <a:lnTo>
                      <a:pt x="2406" y="6110"/>
                    </a:lnTo>
                    <a:lnTo>
                      <a:pt x="2297" y="6069"/>
                    </a:lnTo>
                    <a:lnTo>
                      <a:pt x="2192" y="6016"/>
                    </a:lnTo>
                    <a:lnTo>
                      <a:pt x="2089" y="5958"/>
                    </a:lnTo>
                    <a:lnTo>
                      <a:pt x="645" y="5023"/>
                    </a:lnTo>
                    <a:lnTo>
                      <a:pt x="548" y="4956"/>
                    </a:lnTo>
                    <a:lnTo>
                      <a:pt x="458" y="4879"/>
                    </a:lnTo>
                    <a:lnTo>
                      <a:pt x="375" y="4796"/>
                    </a:lnTo>
                    <a:lnTo>
                      <a:pt x="298" y="4708"/>
                    </a:lnTo>
                    <a:lnTo>
                      <a:pt x="231" y="4614"/>
                    </a:lnTo>
                    <a:lnTo>
                      <a:pt x="171" y="4515"/>
                    </a:lnTo>
                    <a:lnTo>
                      <a:pt x="120" y="4410"/>
                    </a:lnTo>
                    <a:lnTo>
                      <a:pt x="77" y="4303"/>
                    </a:lnTo>
                    <a:lnTo>
                      <a:pt x="43" y="4190"/>
                    </a:lnTo>
                    <a:lnTo>
                      <a:pt x="19" y="4076"/>
                    </a:lnTo>
                    <a:lnTo>
                      <a:pt x="4" y="3960"/>
                    </a:lnTo>
                    <a:lnTo>
                      <a:pt x="0" y="3839"/>
                    </a:lnTo>
                    <a:lnTo>
                      <a:pt x="0" y="2344"/>
                    </a:lnTo>
                    <a:lnTo>
                      <a:pt x="4" y="2224"/>
                    </a:lnTo>
                    <a:lnTo>
                      <a:pt x="19" y="2108"/>
                    </a:lnTo>
                    <a:lnTo>
                      <a:pt x="43" y="1993"/>
                    </a:lnTo>
                    <a:lnTo>
                      <a:pt x="77" y="1882"/>
                    </a:lnTo>
                    <a:lnTo>
                      <a:pt x="120" y="1774"/>
                    </a:lnTo>
                    <a:lnTo>
                      <a:pt x="171" y="1668"/>
                    </a:lnTo>
                    <a:lnTo>
                      <a:pt x="231" y="1569"/>
                    </a:lnTo>
                    <a:lnTo>
                      <a:pt x="298" y="1475"/>
                    </a:lnTo>
                    <a:lnTo>
                      <a:pt x="375" y="1387"/>
                    </a:lnTo>
                    <a:lnTo>
                      <a:pt x="458" y="1304"/>
                    </a:lnTo>
                    <a:lnTo>
                      <a:pt x="548" y="1228"/>
                    </a:lnTo>
                    <a:lnTo>
                      <a:pt x="645" y="1160"/>
                    </a:lnTo>
                    <a:lnTo>
                      <a:pt x="2089" y="227"/>
                    </a:lnTo>
                    <a:lnTo>
                      <a:pt x="2192" y="167"/>
                    </a:lnTo>
                    <a:lnTo>
                      <a:pt x="2297" y="117"/>
                    </a:lnTo>
                    <a:lnTo>
                      <a:pt x="2406" y="74"/>
                    </a:lnTo>
                    <a:lnTo>
                      <a:pt x="2517" y="42"/>
                    </a:lnTo>
                    <a:lnTo>
                      <a:pt x="2629" y="19"/>
                    </a:lnTo>
                    <a:lnTo>
                      <a:pt x="2742" y="6"/>
                    </a:lnTo>
                    <a:lnTo>
                      <a:pt x="285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8AC6C">
                      <a:alpha val="0"/>
                    </a:srgbClr>
                  </a:gs>
                  <a:gs pos="100000">
                    <a:srgbClr val="E8AC6C"/>
                  </a:gs>
                </a:gsLst>
                <a:path path="circle">
                  <a:fillToRect l="50000" t="50000" r="50000" b="50000"/>
                </a:path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>
                <a:off x="5018782" y="2535238"/>
                <a:ext cx="2187774" cy="2366962"/>
              </a:xfrm>
              <a:custGeom>
                <a:avLst/>
                <a:gdLst>
                  <a:gd name="T0" fmla="*/ 2971 w 5715"/>
                  <a:gd name="T1" fmla="*/ 6 h 6183"/>
                  <a:gd name="T2" fmla="*/ 3198 w 5715"/>
                  <a:gd name="T3" fmla="*/ 42 h 6183"/>
                  <a:gd name="T4" fmla="*/ 3417 w 5715"/>
                  <a:gd name="T5" fmla="*/ 117 h 6183"/>
                  <a:gd name="T6" fmla="*/ 3625 w 5715"/>
                  <a:gd name="T7" fmla="*/ 227 h 6183"/>
                  <a:gd name="T8" fmla="*/ 5167 w 5715"/>
                  <a:gd name="T9" fmla="*/ 1228 h 6183"/>
                  <a:gd name="T10" fmla="*/ 5340 w 5715"/>
                  <a:gd name="T11" fmla="*/ 1387 h 6183"/>
                  <a:gd name="T12" fmla="*/ 5484 w 5715"/>
                  <a:gd name="T13" fmla="*/ 1569 h 6183"/>
                  <a:gd name="T14" fmla="*/ 5595 w 5715"/>
                  <a:gd name="T15" fmla="*/ 1774 h 6183"/>
                  <a:gd name="T16" fmla="*/ 5671 w 5715"/>
                  <a:gd name="T17" fmla="*/ 1993 h 6183"/>
                  <a:gd name="T18" fmla="*/ 5711 w 5715"/>
                  <a:gd name="T19" fmla="*/ 2224 h 6183"/>
                  <a:gd name="T20" fmla="*/ 5715 w 5715"/>
                  <a:gd name="T21" fmla="*/ 3839 h 6183"/>
                  <a:gd name="T22" fmla="*/ 5696 w 5715"/>
                  <a:gd name="T23" fmla="*/ 4076 h 6183"/>
                  <a:gd name="T24" fmla="*/ 5638 w 5715"/>
                  <a:gd name="T25" fmla="*/ 4303 h 6183"/>
                  <a:gd name="T26" fmla="*/ 5544 w 5715"/>
                  <a:gd name="T27" fmla="*/ 4515 h 6183"/>
                  <a:gd name="T28" fmla="*/ 5416 w 5715"/>
                  <a:gd name="T29" fmla="*/ 4708 h 6183"/>
                  <a:gd name="T30" fmla="*/ 5257 w 5715"/>
                  <a:gd name="T31" fmla="*/ 4879 h 6183"/>
                  <a:gd name="T32" fmla="*/ 5069 w 5715"/>
                  <a:gd name="T33" fmla="*/ 5023 h 6183"/>
                  <a:gd name="T34" fmla="*/ 3522 w 5715"/>
                  <a:gd name="T35" fmla="*/ 6016 h 6183"/>
                  <a:gd name="T36" fmla="*/ 3308 w 5715"/>
                  <a:gd name="T37" fmla="*/ 6110 h 6183"/>
                  <a:gd name="T38" fmla="*/ 3085 w 5715"/>
                  <a:gd name="T39" fmla="*/ 6164 h 6183"/>
                  <a:gd name="T40" fmla="*/ 2856 w 5715"/>
                  <a:gd name="T41" fmla="*/ 6183 h 6183"/>
                  <a:gd name="T42" fmla="*/ 2629 w 5715"/>
                  <a:gd name="T43" fmla="*/ 6164 h 6183"/>
                  <a:gd name="T44" fmla="*/ 2406 w 5715"/>
                  <a:gd name="T45" fmla="*/ 6110 h 6183"/>
                  <a:gd name="T46" fmla="*/ 2192 w 5715"/>
                  <a:gd name="T47" fmla="*/ 6016 h 6183"/>
                  <a:gd name="T48" fmla="*/ 645 w 5715"/>
                  <a:gd name="T49" fmla="*/ 5023 h 6183"/>
                  <a:gd name="T50" fmla="*/ 458 w 5715"/>
                  <a:gd name="T51" fmla="*/ 4879 h 6183"/>
                  <a:gd name="T52" fmla="*/ 298 w 5715"/>
                  <a:gd name="T53" fmla="*/ 4708 h 6183"/>
                  <a:gd name="T54" fmla="*/ 171 w 5715"/>
                  <a:gd name="T55" fmla="*/ 4515 h 6183"/>
                  <a:gd name="T56" fmla="*/ 77 w 5715"/>
                  <a:gd name="T57" fmla="*/ 4303 h 6183"/>
                  <a:gd name="T58" fmla="*/ 19 w 5715"/>
                  <a:gd name="T59" fmla="*/ 4076 h 6183"/>
                  <a:gd name="T60" fmla="*/ 0 w 5715"/>
                  <a:gd name="T61" fmla="*/ 3839 h 6183"/>
                  <a:gd name="T62" fmla="*/ 4 w 5715"/>
                  <a:gd name="T63" fmla="*/ 2224 h 6183"/>
                  <a:gd name="T64" fmla="*/ 43 w 5715"/>
                  <a:gd name="T65" fmla="*/ 1993 h 6183"/>
                  <a:gd name="T66" fmla="*/ 120 w 5715"/>
                  <a:gd name="T67" fmla="*/ 1774 h 6183"/>
                  <a:gd name="T68" fmla="*/ 231 w 5715"/>
                  <a:gd name="T69" fmla="*/ 1569 h 6183"/>
                  <a:gd name="T70" fmla="*/ 375 w 5715"/>
                  <a:gd name="T71" fmla="*/ 1387 h 6183"/>
                  <a:gd name="T72" fmla="*/ 548 w 5715"/>
                  <a:gd name="T73" fmla="*/ 1228 h 6183"/>
                  <a:gd name="T74" fmla="*/ 2089 w 5715"/>
                  <a:gd name="T75" fmla="*/ 227 h 6183"/>
                  <a:gd name="T76" fmla="*/ 2297 w 5715"/>
                  <a:gd name="T77" fmla="*/ 117 h 6183"/>
                  <a:gd name="T78" fmla="*/ 2517 w 5715"/>
                  <a:gd name="T79" fmla="*/ 42 h 6183"/>
                  <a:gd name="T80" fmla="*/ 2742 w 5715"/>
                  <a:gd name="T81" fmla="*/ 6 h 6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15" h="6183">
                    <a:moveTo>
                      <a:pt x="2856" y="0"/>
                    </a:moveTo>
                    <a:lnTo>
                      <a:pt x="2971" y="6"/>
                    </a:lnTo>
                    <a:lnTo>
                      <a:pt x="3085" y="19"/>
                    </a:lnTo>
                    <a:lnTo>
                      <a:pt x="3198" y="42"/>
                    </a:lnTo>
                    <a:lnTo>
                      <a:pt x="3308" y="74"/>
                    </a:lnTo>
                    <a:lnTo>
                      <a:pt x="3417" y="117"/>
                    </a:lnTo>
                    <a:lnTo>
                      <a:pt x="3522" y="167"/>
                    </a:lnTo>
                    <a:lnTo>
                      <a:pt x="3625" y="227"/>
                    </a:lnTo>
                    <a:lnTo>
                      <a:pt x="5069" y="1160"/>
                    </a:lnTo>
                    <a:lnTo>
                      <a:pt x="5167" y="1228"/>
                    </a:lnTo>
                    <a:lnTo>
                      <a:pt x="5257" y="1304"/>
                    </a:lnTo>
                    <a:lnTo>
                      <a:pt x="5340" y="1387"/>
                    </a:lnTo>
                    <a:lnTo>
                      <a:pt x="5416" y="1475"/>
                    </a:lnTo>
                    <a:lnTo>
                      <a:pt x="5484" y="1569"/>
                    </a:lnTo>
                    <a:lnTo>
                      <a:pt x="5544" y="1668"/>
                    </a:lnTo>
                    <a:lnTo>
                      <a:pt x="5595" y="1774"/>
                    </a:lnTo>
                    <a:lnTo>
                      <a:pt x="5638" y="1882"/>
                    </a:lnTo>
                    <a:lnTo>
                      <a:pt x="5671" y="1993"/>
                    </a:lnTo>
                    <a:lnTo>
                      <a:pt x="5696" y="2108"/>
                    </a:lnTo>
                    <a:lnTo>
                      <a:pt x="5711" y="2224"/>
                    </a:lnTo>
                    <a:lnTo>
                      <a:pt x="5715" y="2344"/>
                    </a:lnTo>
                    <a:lnTo>
                      <a:pt x="5715" y="3839"/>
                    </a:lnTo>
                    <a:lnTo>
                      <a:pt x="5711" y="3960"/>
                    </a:lnTo>
                    <a:lnTo>
                      <a:pt x="5696" y="4076"/>
                    </a:lnTo>
                    <a:lnTo>
                      <a:pt x="5671" y="4190"/>
                    </a:lnTo>
                    <a:lnTo>
                      <a:pt x="5638" y="4303"/>
                    </a:lnTo>
                    <a:lnTo>
                      <a:pt x="5595" y="4410"/>
                    </a:lnTo>
                    <a:lnTo>
                      <a:pt x="5544" y="4515"/>
                    </a:lnTo>
                    <a:lnTo>
                      <a:pt x="5484" y="4614"/>
                    </a:lnTo>
                    <a:lnTo>
                      <a:pt x="5416" y="4708"/>
                    </a:lnTo>
                    <a:lnTo>
                      <a:pt x="5340" y="4796"/>
                    </a:lnTo>
                    <a:lnTo>
                      <a:pt x="5257" y="4879"/>
                    </a:lnTo>
                    <a:lnTo>
                      <a:pt x="5167" y="4956"/>
                    </a:lnTo>
                    <a:lnTo>
                      <a:pt x="5069" y="5023"/>
                    </a:lnTo>
                    <a:lnTo>
                      <a:pt x="3625" y="5958"/>
                    </a:lnTo>
                    <a:lnTo>
                      <a:pt x="3522" y="6016"/>
                    </a:lnTo>
                    <a:lnTo>
                      <a:pt x="3417" y="6069"/>
                    </a:lnTo>
                    <a:lnTo>
                      <a:pt x="3308" y="6110"/>
                    </a:lnTo>
                    <a:lnTo>
                      <a:pt x="3198" y="6142"/>
                    </a:lnTo>
                    <a:lnTo>
                      <a:pt x="3085" y="6164"/>
                    </a:lnTo>
                    <a:lnTo>
                      <a:pt x="2971" y="6179"/>
                    </a:lnTo>
                    <a:lnTo>
                      <a:pt x="2856" y="6183"/>
                    </a:lnTo>
                    <a:lnTo>
                      <a:pt x="2742" y="6179"/>
                    </a:lnTo>
                    <a:lnTo>
                      <a:pt x="2629" y="6164"/>
                    </a:lnTo>
                    <a:lnTo>
                      <a:pt x="2517" y="6142"/>
                    </a:lnTo>
                    <a:lnTo>
                      <a:pt x="2406" y="6110"/>
                    </a:lnTo>
                    <a:lnTo>
                      <a:pt x="2297" y="6069"/>
                    </a:lnTo>
                    <a:lnTo>
                      <a:pt x="2192" y="6016"/>
                    </a:lnTo>
                    <a:lnTo>
                      <a:pt x="2089" y="5958"/>
                    </a:lnTo>
                    <a:lnTo>
                      <a:pt x="645" y="5023"/>
                    </a:lnTo>
                    <a:lnTo>
                      <a:pt x="548" y="4956"/>
                    </a:lnTo>
                    <a:lnTo>
                      <a:pt x="458" y="4879"/>
                    </a:lnTo>
                    <a:lnTo>
                      <a:pt x="375" y="4796"/>
                    </a:lnTo>
                    <a:lnTo>
                      <a:pt x="298" y="4708"/>
                    </a:lnTo>
                    <a:lnTo>
                      <a:pt x="231" y="4614"/>
                    </a:lnTo>
                    <a:lnTo>
                      <a:pt x="171" y="4515"/>
                    </a:lnTo>
                    <a:lnTo>
                      <a:pt x="120" y="4410"/>
                    </a:lnTo>
                    <a:lnTo>
                      <a:pt x="77" y="4303"/>
                    </a:lnTo>
                    <a:lnTo>
                      <a:pt x="43" y="4190"/>
                    </a:lnTo>
                    <a:lnTo>
                      <a:pt x="19" y="4076"/>
                    </a:lnTo>
                    <a:lnTo>
                      <a:pt x="4" y="3960"/>
                    </a:lnTo>
                    <a:lnTo>
                      <a:pt x="0" y="3839"/>
                    </a:lnTo>
                    <a:lnTo>
                      <a:pt x="0" y="2344"/>
                    </a:lnTo>
                    <a:lnTo>
                      <a:pt x="4" y="2224"/>
                    </a:lnTo>
                    <a:lnTo>
                      <a:pt x="19" y="2108"/>
                    </a:lnTo>
                    <a:lnTo>
                      <a:pt x="43" y="1993"/>
                    </a:lnTo>
                    <a:lnTo>
                      <a:pt x="77" y="1882"/>
                    </a:lnTo>
                    <a:lnTo>
                      <a:pt x="120" y="1774"/>
                    </a:lnTo>
                    <a:lnTo>
                      <a:pt x="171" y="1668"/>
                    </a:lnTo>
                    <a:lnTo>
                      <a:pt x="231" y="1569"/>
                    </a:lnTo>
                    <a:lnTo>
                      <a:pt x="298" y="1475"/>
                    </a:lnTo>
                    <a:lnTo>
                      <a:pt x="375" y="1387"/>
                    </a:lnTo>
                    <a:lnTo>
                      <a:pt x="458" y="1304"/>
                    </a:lnTo>
                    <a:lnTo>
                      <a:pt x="548" y="1228"/>
                    </a:lnTo>
                    <a:lnTo>
                      <a:pt x="645" y="1160"/>
                    </a:lnTo>
                    <a:lnTo>
                      <a:pt x="2089" y="227"/>
                    </a:lnTo>
                    <a:lnTo>
                      <a:pt x="2192" y="167"/>
                    </a:lnTo>
                    <a:lnTo>
                      <a:pt x="2297" y="117"/>
                    </a:lnTo>
                    <a:lnTo>
                      <a:pt x="2406" y="74"/>
                    </a:lnTo>
                    <a:lnTo>
                      <a:pt x="2517" y="42"/>
                    </a:lnTo>
                    <a:lnTo>
                      <a:pt x="2629" y="19"/>
                    </a:lnTo>
                    <a:lnTo>
                      <a:pt x="2742" y="6"/>
                    </a:lnTo>
                    <a:lnTo>
                      <a:pt x="285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5756988" y="3745865"/>
              <a:ext cx="1128066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CONTENTS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696809" y="2860773"/>
              <a:ext cx="254329" cy="406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6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660879" y="2849311"/>
              <a:ext cx="254329" cy="3636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>
                  <a:solidFill>
                    <a:prstClr val="white"/>
                  </a:solidFill>
                </a:rPr>
                <a:t>1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706975" y="4639865"/>
              <a:ext cx="254329" cy="406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>
                  <a:solidFill>
                    <a:prstClr val="white"/>
                  </a:solidFill>
                </a:rPr>
                <a:t>4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671045" y="4628404"/>
              <a:ext cx="254329" cy="406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>
                  <a:solidFill>
                    <a:prstClr val="white"/>
                  </a:solidFill>
                </a:rPr>
                <a:t>3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33923" y="3731351"/>
              <a:ext cx="254329" cy="406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>
                  <a:solidFill>
                    <a:prstClr val="white"/>
                  </a:solidFill>
                </a:rPr>
                <a:t>5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209503" y="3731351"/>
              <a:ext cx="254329" cy="406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>
                  <a:solidFill>
                    <a:prstClr val="white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266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와이드스크린</PresentationFormat>
  <Paragraphs>152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2_Office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조땡</cp:lastModifiedBy>
  <cp:revision>1</cp:revision>
  <dcterms:created xsi:type="dcterms:W3CDTF">2019-07-19T02:53:04Z</dcterms:created>
  <dcterms:modified xsi:type="dcterms:W3CDTF">2019-07-19T02:53:49Z</dcterms:modified>
</cp:coreProperties>
</file>