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50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2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7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67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4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47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9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3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37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2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6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2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3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0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4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35653" y="2137047"/>
            <a:ext cx="2325225" cy="2325225"/>
          </a:xfrm>
          <a:prstGeom prst="ellipse">
            <a:avLst/>
          </a:prstGeom>
          <a:solidFill>
            <a:srgbClr val="F7D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220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205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54565" y="2137047"/>
            <a:ext cx="2325225" cy="2325225"/>
          </a:xfrm>
          <a:prstGeom prst="ellipse">
            <a:avLst/>
          </a:prstGeom>
          <a:solidFill>
            <a:srgbClr val="FDF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253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241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168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6197" y="2137047"/>
            <a:ext cx="2325225" cy="2325225"/>
          </a:xfrm>
          <a:prstGeom prst="ellipse">
            <a:avLst/>
          </a:prstGeom>
          <a:solidFill>
            <a:srgbClr val="876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>
                <a:solidFill>
                  <a:prstClr val="white"/>
                </a:solidFill>
              </a:rPr>
              <a:t>135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>
                <a:solidFill>
                  <a:prstClr val="white"/>
                </a:solidFill>
              </a:rPr>
              <a:t>101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>
                <a:solidFill>
                  <a:prstClr val="white"/>
                </a:solidFill>
              </a:rPr>
              <a:t>151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95109" y="2137047"/>
            <a:ext cx="2325225" cy="2325225"/>
          </a:xfrm>
          <a:prstGeom prst="ellipse">
            <a:avLst/>
          </a:pr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>
                <a:solidFill>
                  <a:prstClr val="white"/>
                </a:solidFill>
              </a:rPr>
              <a:t>178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>
                <a:solidFill>
                  <a:prstClr val="white"/>
                </a:solidFill>
              </a:rPr>
              <a:t>225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>
                <a:solidFill>
                  <a:prstClr val="white"/>
                </a:solidFill>
              </a:rPr>
              <a:t>253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6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 38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948312" y="1958040"/>
            <a:ext cx="548320" cy="460109"/>
          </a:xfrm>
          <a:custGeom>
            <a:avLst/>
            <a:gdLst>
              <a:gd name="connsiteX0" fmla="*/ 407764 w 548320"/>
              <a:gd name="connsiteY0" fmla="*/ 0 h 460109"/>
              <a:gd name="connsiteX1" fmla="*/ 548320 w 548320"/>
              <a:gd name="connsiteY1" fmla="*/ 239371 h 460109"/>
              <a:gd name="connsiteX2" fmla="*/ 529633 w 548320"/>
              <a:gd name="connsiteY2" fmla="*/ 250344 h 460109"/>
              <a:gd name="connsiteX3" fmla="*/ 529945 w 548320"/>
              <a:gd name="connsiteY3" fmla="*/ 250577 h 460109"/>
              <a:gd name="connsiteX4" fmla="*/ 195818 w 548320"/>
              <a:gd name="connsiteY4" fmla="*/ 446769 h 460109"/>
              <a:gd name="connsiteX5" fmla="*/ 195820 w 548320"/>
              <a:gd name="connsiteY5" fmla="*/ 446771 h 460109"/>
              <a:gd name="connsiteX6" fmla="*/ 173102 w 548320"/>
              <a:gd name="connsiteY6" fmla="*/ 460109 h 460109"/>
              <a:gd name="connsiteX7" fmla="*/ 151276 w 548320"/>
              <a:gd name="connsiteY7" fmla="*/ 447126 h 460109"/>
              <a:gd name="connsiteX8" fmla="*/ 166870 w 548320"/>
              <a:gd name="connsiteY8" fmla="*/ 440374 h 460109"/>
              <a:gd name="connsiteX9" fmla="*/ 116070 w 548320"/>
              <a:gd name="connsiteY9" fmla="*/ 409218 h 460109"/>
              <a:gd name="connsiteX10" fmla="*/ 134273 w 548320"/>
              <a:gd name="connsiteY10" fmla="*/ 399592 h 460109"/>
              <a:gd name="connsiteX11" fmla="*/ 80637 w 548320"/>
              <a:gd name="connsiteY11" fmla="*/ 366908 h 460109"/>
              <a:gd name="connsiteX12" fmla="*/ 117160 w 548320"/>
              <a:gd name="connsiteY12" fmla="*/ 349613 h 460109"/>
              <a:gd name="connsiteX13" fmla="*/ 114213 w 548320"/>
              <a:gd name="connsiteY13" fmla="*/ 344594 h 460109"/>
              <a:gd name="connsiteX14" fmla="*/ 70640 w 548320"/>
              <a:gd name="connsiteY14" fmla="*/ 318672 h 460109"/>
              <a:gd name="connsiteX15" fmla="*/ 86232 w 548320"/>
              <a:gd name="connsiteY15" fmla="*/ 311920 h 460109"/>
              <a:gd name="connsiteX16" fmla="*/ 35433 w 548320"/>
              <a:gd name="connsiteY16" fmla="*/ 280765 h 460109"/>
              <a:gd name="connsiteX17" fmla="*/ 53636 w 548320"/>
              <a:gd name="connsiteY17" fmla="*/ 271138 h 460109"/>
              <a:gd name="connsiteX18" fmla="*/ 0 w 548320"/>
              <a:gd name="connsiteY18" fmla="*/ 238453 h 460109"/>
              <a:gd name="connsiteX19" fmla="*/ 40602 w 548320"/>
              <a:gd name="connsiteY19" fmla="*/ 219229 h 460109"/>
              <a:gd name="connsiteX20" fmla="*/ 39195 w 548320"/>
              <a:gd name="connsiteY20" fmla="*/ 216836 h 460109"/>
              <a:gd name="connsiteX21" fmla="*/ 109580 w 548320"/>
              <a:gd name="connsiteY21" fmla="*/ 175507 h 460109"/>
              <a:gd name="connsiteX22" fmla="*/ 109275 w 548320"/>
              <a:gd name="connsiteY22" fmla="*/ 175269 h 46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8320" h="460109">
                <a:moveTo>
                  <a:pt x="407764" y="0"/>
                </a:moveTo>
                <a:lnTo>
                  <a:pt x="548320" y="239371"/>
                </a:lnTo>
                <a:lnTo>
                  <a:pt x="529633" y="250344"/>
                </a:lnTo>
                <a:lnTo>
                  <a:pt x="529945" y="250577"/>
                </a:lnTo>
                <a:lnTo>
                  <a:pt x="195818" y="446769"/>
                </a:lnTo>
                <a:lnTo>
                  <a:pt x="195820" y="446771"/>
                </a:lnTo>
                <a:lnTo>
                  <a:pt x="173102" y="460109"/>
                </a:lnTo>
                <a:lnTo>
                  <a:pt x="151276" y="447126"/>
                </a:lnTo>
                <a:lnTo>
                  <a:pt x="166870" y="440374"/>
                </a:lnTo>
                <a:lnTo>
                  <a:pt x="116070" y="409218"/>
                </a:lnTo>
                <a:lnTo>
                  <a:pt x="134273" y="399592"/>
                </a:lnTo>
                <a:lnTo>
                  <a:pt x="80637" y="366908"/>
                </a:lnTo>
                <a:lnTo>
                  <a:pt x="117160" y="349613"/>
                </a:lnTo>
                <a:lnTo>
                  <a:pt x="114213" y="344594"/>
                </a:lnTo>
                <a:lnTo>
                  <a:pt x="70640" y="318672"/>
                </a:lnTo>
                <a:lnTo>
                  <a:pt x="86232" y="311920"/>
                </a:lnTo>
                <a:lnTo>
                  <a:pt x="35433" y="280765"/>
                </a:lnTo>
                <a:lnTo>
                  <a:pt x="53636" y="271138"/>
                </a:lnTo>
                <a:lnTo>
                  <a:pt x="0" y="238453"/>
                </a:lnTo>
                <a:lnTo>
                  <a:pt x="40602" y="219229"/>
                </a:lnTo>
                <a:lnTo>
                  <a:pt x="39195" y="216836"/>
                </a:lnTo>
                <a:lnTo>
                  <a:pt x="109580" y="175507"/>
                </a:lnTo>
                <a:lnTo>
                  <a:pt x="109275" y="175269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8901" y="2195592"/>
            <a:ext cx="13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START~!!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1426" y="2755900"/>
            <a:ext cx="654217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6600" b="1" kern="0" dirty="0">
                <a:ln w="31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600" kern="0" dirty="0">
                <a:solidFill>
                  <a:prstClr val="white"/>
                </a:solidFill>
              </a:rPr>
              <a:t>BIZCAM</a:t>
            </a:r>
            <a:endParaRPr lang="en-US" altLang="ko-KR" sz="1600" kern="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33315" y="2214554"/>
            <a:ext cx="2045414" cy="2441812"/>
            <a:chOff x="5133315" y="2214554"/>
            <a:chExt cx="2045414" cy="2441812"/>
          </a:xfrm>
        </p:grpSpPr>
        <p:grpSp>
          <p:nvGrpSpPr>
            <p:cNvPr id="25" name="그룹 24"/>
            <p:cNvGrpSpPr/>
            <p:nvPr/>
          </p:nvGrpSpPr>
          <p:grpSpPr>
            <a:xfrm>
              <a:off x="5133315" y="2214554"/>
              <a:ext cx="2045414" cy="2441812"/>
              <a:chOff x="2261118" y="2212520"/>
              <a:chExt cx="4814595" cy="5747657"/>
            </a:xfrm>
          </p:grpSpPr>
          <p:sp>
            <p:nvSpPr>
              <p:cNvPr id="26" name="자유형 25"/>
              <p:cNvSpPr/>
              <p:nvPr/>
            </p:nvSpPr>
            <p:spPr>
              <a:xfrm>
                <a:off x="2261118" y="5352272"/>
                <a:ext cx="2071396" cy="2575249"/>
              </a:xfrm>
              <a:custGeom>
                <a:avLst/>
                <a:gdLst>
                  <a:gd name="connsiteX0" fmla="*/ 74645 w 2071396"/>
                  <a:gd name="connsiteY0" fmla="*/ 0 h 2575249"/>
                  <a:gd name="connsiteX1" fmla="*/ 0 w 2071396"/>
                  <a:gd name="connsiteY1" fmla="*/ 2556588 h 2575249"/>
                  <a:gd name="connsiteX2" fmla="*/ 2071396 w 2071396"/>
                  <a:gd name="connsiteY2" fmla="*/ 2575249 h 2575249"/>
                  <a:gd name="connsiteX3" fmla="*/ 74645 w 2071396"/>
                  <a:gd name="connsiteY3" fmla="*/ 0 h 257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396" h="2575249">
                    <a:moveTo>
                      <a:pt x="74645" y="0"/>
                    </a:moveTo>
                    <a:lnTo>
                      <a:pt x="0" y="2556588"/>
                    </a:lnTo>
                    <a:lnTo>
                      <a:pt x="2071396" y="2575249"/>
                    </a:lnTo>
                    <a:lnTo>
                      <a:pt x="74645" y="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  <p:sp>
            <p:nvSpPr>
              <p:cNvPr id="27" name="직사각형 4"/>
              <p:cNvSpPr/>
              <p:nvPr/>
            </p:nvSpPr>
            <p:spPr>
              <a:xfrm>
                <a:off x="2315346" y="2212520"/>
                <a:ext cx="4760367" cy="5747657"/>
              </a:xfrm>
              <a:custGeom>
                <a:avLst/>
                <a:gdLst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0 w 4739951"/>
                  <a:gd name="connsiteY3" fmla="*/ 574765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0 w 4739951"/>
                  <a:gd name="connsiteY0" fmla="*/ 0 h 5747657"/>
                  <a:gd name="connsiteX1" fmla="*/ 4739951 w 4739951"/>
                  <a:gd name="connsiteY1" fmla="*/ 0 h 5747657"/>
                  <a:gd name="connsiteX2" fmla="*/ 4739951 w 4739951"/>
                  <a:gd name="connsiteY2" fmla="*/ 5747657 h 5747657"/>
                  <a:gd name="connsiteX3" fmla="*/ 130629 w 4739951"/>
                  <a:gd name="connsiteY3" fmla="*/ 5449077 h 5747657"/>
                  <a:gd name="connsiteX4" fmla="*/ 0 w 4739951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50799 w 4790750"/>
                  <a:gd name="connsiteY0" fmla="*/ 0 h 5747657"/>
                  <a:gd name="connsiteX1" fmla="*/ 4790750 w 4790750"/>
                  <a:gd name="connsiteY1" fmla="*/ 0 h 5747657"/>
                  <a:gd name="connsiteX2" fmla="*/ 4790750 w 4790750"/>
                  <a:gd name="connsiteY2" fmla="*/ 5747657 h 5747657"/>
                  <a:gd name="connsiteX3" fmla="*/ 181428 w 4790750"/>
                  <a:gd name="connsiteY3" fmla="*/ 5449077 h 5747657"/>
                  <a:gd name="connsiteX4" fmla="*/ 50799 w 4790750"/>
                  <a:gd name="connsiteY4" fmla="*/ 0 h 5747657"/>
                  <a:gd name="connsiteX0" fmla="*/ 68812 w 4808763"/>
                  <a:gd name="connsiteY0" fmla="*/ 0 h 5747657"/>
                  <a:gd name="connsiteX1" fmla="*/ 4808763 w 4808763"/>
                  <a:gd name="connsiteY1" fmla="*/ 0 h 5747657"/>
                  <a:gd name="connsiteX2" fmla="*/ 4808763 w 4808763"/>
                  <a:gd name="connsiteY2" fmla="*/ 5747657 h 5747657"/>
                  <a:gd name="connsiteX3" fmla="*/ 199441 w 4808763"/>
                  <a:gd name="connsiteY3" fmla="*/ 5449077 h 5747657"/>
                  <a:gd name="connsiteX4" fmla="*/ 68812 w 4808763"/>
                  <a:gd name="connsiteY4" fmla="*/ 0 h 5747657"/>
                  <a:gd name="connsiteX0" fmla="*/ 20416 w 4760367"/>
                  <a:gd name="connsiteY0" fmla="*/ 0 h 5747657"/>
                  <a:gd name="connsiteX1" fmla="*/ 4760367 w 4760367"/>
                  <a:gd name="connsiteY1" fmla="*/ 0 h 5747657"/>
                  <a:gd name="connsiteX2" fmla="*/ 4760367 w 4760367"/>
                  <a:gd name="connsiteY2" fmla="*/ 5747657 h 5747657"/>
                  <a:gd name="connsiteX3" fmla="*/ 151045 w 4760367"/>
                  <a:gd name="connsiteY3" fmla="*/ 5449077 h 5747657"/>
                  <a:gd name="connsiteX4" fmla="*/ 20416 w 4760367"/>
                  <a:gd name="connsiteY4" fmla="*/ 0 h 57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0367" h="5747657">
                    <a:moveTo>
                      <a:pt x="20416" y="0"/>
                    </a:moveTo>
                    <a:cubicBezTo>
                      <a:pt x="1675045" y="205274"/>
                      <a:pt x="3180383" y="0"/>
                      <a:pt x="4760367" y="0"/>
                    </a:cubicBezTo>
                    <a:lnTo>
                      <a:pt x="4760367" y="5747657"/>
                    </a:lnTo>
                    <a:cubicBezTo>
                      <a:pt x="3223926" y="5648130"/>
                      <a:pt x="1519535" y="5865844"/>
                      <a:pt x="151045" y="5449077"/>
                    </a:cubicBezTo>
                    <a:cubicBezTo>
                      <a:pt x="-60448" y="3595395"/>
                      <a:pt x="7975" y="1723052"/>
                      <a:pt x="20416" y="0"/>
                    </a:cubicBezTo>
                    <a:close/>
                  </a:path>
                </a:pathLst>
              </a:custGeom>
              <a:solidFill>
                <a:srgbClr val="FDF1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경영 </a:t>
                </a:r>
                <a:r>
                  <a:rPr lang="en-US" altLang="ko-KR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201234567</a:t>
                </a:r>
              </a:p>
              <a:p>
                <a:pPr algn="ctr"/>
                <a:r>
                  <a:rPr lang="ko-KR" altLang="en-US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손글씨 펜" panose="03040600000000000000" pitchFamily="66" charset="-127"/>
                    <a:ea typeface="나눔손글씨 펜" panose="03040600000000000000" pitchFamily="66" charset="-127"/>
                  </a:rPr>
                  <a:t>까칠한 조땡</a:t>
                </a:r>
                <a:endParaRPr lang="ko-KR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</a:endParaRPr>
              </a:p>
            </p:txBody>
          </p:sp>
        </p:grpSp>
        <p:sp>
          <p:nvSpPr>
            <p:cNvPr id="36" name="자유형 35">
              <a:extLst>
                <a:ext uri="{FF2B5EF4-FFF2-40B4-BE49-F238E27FC236}">
                  <a16:creationId xmlns="" xmlns:a16="http://schemas.microsoft.com/office/drawing/2014/main" id="{B4EFF1AA-399E-48E1-A799-FE79345503AA}"/>
                </a:ext>
              </a:extLst>
            </p:cNvPr>
            <p:cNvSpPr/>
            <p:nvPr/>
          </p:nvSpPr>
          <p:spPr>
            <a:xfrm rot="19249572">
              <a:off x="5895496" y="2222499"/>
              <a:ext cx="529945" cy="391373"/>
            </a:xfrm>
            <a:custGeom>
              <a:avLst/>
              <a:gdLst>
                <a:gd name="connsiteX0" fmla="*/ 529945 w 529945"/>
                <a:gd name="connsiteY0" fmla="*/ 181841 h 391373"/>
                <a:gd name="connsiteX1" fmla="*/ 195819 w 529945"/>
                <a:gd name="connsiteY1" fmla="*/ 378033 h 391373"/>
                <a:gd name="connsiteX2" fmla="*/ 195820 w 529945"/>
                <a:gd name="connsiteY2" fmla="*/ 378035 h 391373"/>
                <a:gd name="connsiteX3" fmla="*/ 173102 w 529945"/>
                <a:gd name="connsiteY3" fmla="*/ 391373 h 391373"/>
                <a:gd name="connsiteX4" fmla="*/ 151277 w 529945"/>
                <a:gd name="connsiteY4" fmla="*/ 378390 h 391373"/>
                <a:gd name="connsiteX5" fmla="*/ 166870 w 529945"/>
                <a:gd name="connsiteY5" fmla="*/ 371638 h 391373"/>
                <a:gd name="connsiteX6" fmla="*/ 116070 w 529945"/>
                <a:gd name="connsiteY6" fmla="*/ 340482 h 391373"/>
                <a:gd name="connsiteX7" fmla="*/ 134273 w 529945"/>
                <a:gd name="connsiteY7" fmla="*/ 330856 h 391373"/>
                <a:gd name="connsiteX8" fmla="*/ 80637 w 529945"/>
                <a:gd name="connsiteY8" fmla="*/ 298172 h 391373"/>
                <a:gd name="connsiteX9" fmla="*/ 117160 w 529945"/>
                <a:gd name="connsiteY9" fmla="*/ 280877 h 391373"/>
                <a:gd name="connsiteX10" fmla="*/ 114213 w 529945"/>
                <a:gd name="connsiteY10" fmla="*/ 275858 h 391373"/>
                <a:gd name="connsiteX11" fmla="*/ 70640 w 529945"/>
                <a:gd name="connsiteY11" fmla="*/ 249936 h 391373"/>
                <a:gd name="connsiteX12" fmla="*/ 86233 w 529945"/>
                <a:gd name="connsiteY12" fmla="*/ 243184 h 391373"/>
                <a:gd name="connsiteX13" fmla="*/ 35433 w 529945"/>
                <a:gd name="connsiteY13" fmla="*/ 212029 h 391373"/>
                <a:gd name="connsiteX14" fmla="*/ 53637 w 529945"/>
                <a:gd name="connsiteY14" fmla="*/ 202402 h 391373"/>
                <a:gd name="connsiteX15" fmla="*/ 0 w 529945"/>
                <a:gd name="connsiteY15" fmla="*/ 169717 h 391373"/>
                <a:gd name="connsiteX16" fmla="*/ 40602 w 529945"/>
                <a:gd name="connsiteY16" fmla="*/ 150493 h 391373"/>
                <a:gd name="connsiteX17" fmla="*/ 39195 w 529945"/>
                <a:gd name="connsiteY17" fmla="*/ 148100 h 391373"/>
                <a:gd name="connsiteX18" fmla="*/ 291415 w 529945"/>
                <a:gd name="connsiteY18" fmla="*/ 0 h 391373"/>
                <a:gd name="connsiteX19" fmla="*/ 403285 w 529945"/>
                <a:gd name="connsiteY19" fmla="*/ 87039 h 391373"/>
                <a:gd name="connsiteX20" fmla="*/ 529945 w 529945"/>
                <a:gd name="connsiteY20" fmla="*/ 181841 h 39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9945" h="391373">
                  <a:moveTo>
                    <a:pt x="529945" y="181841"/>
                  </a:moveTo>
                  <a:lnTo>
                    <a:pt x="195819" y="378033"/>
                  </a:lnTo>
                  <a:lnTo>
                    <a:pt x="195820" y="378035"/>
                  </a:lnTo>
                  <a:lnTo>
                    <a:pt x="173102" y="391373"/>
                  </a:lnTo>
                  <a:lnTo>
                    <a:pt x="151277" y="378390"/>
                  </a:lnTo>
                  <a:lnTo>
                    <a:pt x="166870" y="371638"/>
                  </a:lnTo>
                  <a:lnTo>
                    <a:pt x="116070" y="340482"/>
                  </a:lnTo>
                  <a:lnTo>
                    <a:pt x="134273" y="330856"/>
                  </a:lnTo>
                  <a:lnTo>
                    <a:pt x="80637" y="298172"/>
                  </a:lnTo>
                  <a:lnTo>
                    <a:pt x="117160" y="280877"/>
                  </a:lnTo>
                  <a:lnTo>
                    <a:pt x="114213" y="275858"/>
                  </a:lnTo>
                  <a:lnTo>
                    <a:pt x="70640" y="249936"/>
                  </a:lnTo>
                  <a:lnTo>
                    <a:pt x="86233" y="243184"/>
                  </a:lnTo>
                  <a:lnTo>
                    <a:pt x="35433" y="212029"/>
                  </a:lnTo>
                  <a:lnTo>
                    <a:pt x="53637" y="202402"/>
                  </a:lnTo>
                  <a:lnTo>
                    <a:pt x="0" y="169717"/>
                  </a:lnTo>
                  <a:lnTo>
                    <a:pt x="40602" y="150493"/>
                  </a:lnTo>
                  <a:lnTo>
                    <a:pt x="39195" y="148100"/>
                  </a:lnTo>
                  <a:lnTo>
                    <a:pt x="291415" y="0"/>
                  </a:lnTo>
                  <a:lnTo>
                    <a:pt x="403285" y="87039"/>
                  </a:lnTo>
                  <a:lnTo>
                    <a:pt x="529945" y="181841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0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C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rgbClr val="8765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900" kern="0" dirty="0">
                <a:solidFill>
                  <a:prstClr val="white"/>
                </a:solidFill>
              </a:rPr>
              <a:t>BIZCAM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06969" y="2313615"/>
            <a:ext cx="2045414" cy="2441812"/>
            <a:chOff x="2261118" y="2212520"/>
            <a:chExt cx="4814595" cy="5747657"/>
          </a:xfrm>
        </p:grpSpPr>
        <p:sp>
          <p:nvSpPr>
            <p:cNvPr id="10" name="자유형 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475965" y="2103326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582584" y="2313615"/>
            <a:ext cx="2045414" cy="2441812"/>
            <a:chOff x="2261118" y="2212520"/>
            <a:chExt cx="4814595" cy="5747657"/>
          </a:xfrm>
        </p:grpSpPr>
        <p:sp>
          <p:nvSpPr>
            <p:cNvPr id="16" name="자유형 1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4251580" y="2103326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358199" y="2313615"/>
            <a:ext cx="2045414" cy="2441812"/>
            <a:chOff x="2261118" y="2212520"/>
            <a:chExt cx="4814595" cy="5747657"/>
          </a:xfrm>
        </p:grpSpPr>
        <p:sp>
          <p:nvSpPr>
            <p:cNvPr id="21" name="자유형 20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7027195" y="2103326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133814" y="2313615"/>
            <a:ext cx="2045414" cy="2441812"/>
            <a:chOff x="2261118" y="2212520"/>
            <a:chExt cx="4814595" cy="5747657"/>
          </a:xfrm>
        </p:grpSpPr>
        <p:sp>
          <p:nvSpPr>
            <p:cNvPr id="26" name="자유형 25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FDF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: 도형 12">
            <a:extLst>
              <a:ext uri="{FF2B5EF4-FFF2-40B4-BE49-F238E27FC236}">
                <a16:creationId xmlns=""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802810" y="2103326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27927" y="5026248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503542" y="5026248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79157" y="5026248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054772" y="5026248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342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나눔손글씨 붓</vt:lpstr>
      <vt:lpstr>나눔손글씨 펜</vt:lpstr>
      <vt:lpstr>맑은 고딕</vt:lpstr>
      <vt:lpstr>야놀자 야체 B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2019-10-14T04:15:44Z</dcterms:created>
  <dcterms:modified xsi:type="dcterms:W3CDTF">2019-10-14T04:16:02Z</dcterms:modified>
</cp:coreProperties>
</file>