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8" r:id="rId2"/>
    <p:sldMasterId id="2147483687" r:id="rId3"/>
  </p:sldMasterIdLst>
  <p:notesMasterIdLst>
    <p:notesMasterId r:id="rId19"/>
  </p:notesMasterIdLst>
  <p:handoutMasterIdLst>
    <p:handoutMasterId r:id="rId20"/>
  </p:handoutMasterIdLst>
  <p:sldIdLst>
    <p:sldId id="337" r:id="rId4"/>
    <p:sldId id="446" r:id="rId5"/>
    <p:sldId id="447" r:id="rId6"/>
    <p:sldId id="459" r:id="rId7"/>
    <p:sldId id="450" r:id="rId8"/>
    <p:sldId id="452" r:id="rId9"/>
    <p:sldId id="453" r:id="rId10"/>
    <p:sldId id="454" r:id="rId11"/>
    <p:sldId id="455" r:id="rId12"/>
    <p:sldId id="462" r:id="rId13"/>
    <p:sldId id="458" r:id="rId14"/>
    <p:sldId id="460" r:id="rId15"/>
    <p:sldId id="457" r:id="rId16"/>
    <p:sldId id="461" r:id="rId17"/>
    <p:sldId id="438" r:id="rId18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21CD06A-7F10-4E43-98A2-FC8A036416E2}">
          <p14:sldIdLst>
            <p14:sldId id="337"/>
            <p14:sldId id="446"/>
            <p14:sldId id="447"/>
            <p14:sldId id="459"/>
            <p14:sldId id="450"/>
            <p14:sldId id="452"/>
            <p14:sldId id="453"/>
            <p14:sldId id="454"/>
            <p14:sldId id="455"/>
            <p14:sldId id="462"/>
            <p14:sldId id="458"/>
            <p14:sldId id="460"/>
            <p14:sldId id="457"/>
            <p14:sldId id="461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lia" initials="Al" lastIdx="1" clrIdx="0">
    <p:extLst>
      <p:ext uri="{19B8F6BF-5375-455C-9EA6-DF929625EA0E}">
        <p15:presenceInfo xmlns:p15="http://schemas.microsoft.com/office/powerpoint/2012/main" userId="f4a2d0bf3ccef5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203864"/>
    <a:srgbClr val="CBCBCB"/>
    <a:srgbClr val="161616"/>
    <a:srgbClr val="0070C0"/>
    <a:srgbClr val="BFBFBF"/>
    <a:srgbClr val="7F7F7F"/>
    <a:srgbClr val="FFFFFF"/>
    <a:srgbClr val="D9D9D9"/>
    <a:srgbClr val="F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0201" autoAdjust="0"/>
  </p:normalViewPr>
  <p:slideViewPr>
    <p:cSldViewPr>
      <p:cViewPr varScale="1">
        <p:scale>
          <a:sx n="75" d="100"/>
          <a:sy n="75" d="100"/>
        </p:scale>
        <p:origin x="788" y="48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F082F6-CBBB-4FA1-9F0A-679C58783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7ADD02-E822-4CC1-9772-BE7AAB47FE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93BC9-FAF7-44BF-A795-E823AA279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DADD9-32C4-43B7-ACB3-95C78BC4C9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131082-4B77-4197-9029-94E0DAE28F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99C2-9058-4AB8-A21C-ED0F040B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02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93775-FCDF-4B91-B3D8-7F0BB27E862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106AF-7BD8-4C1C-A17D-39977C361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9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9BF3BF-B3B0-41AD-9CCA-79F2B5865803}"/>
              </a:ext>
            </a:extLst>
          </p:cNvPr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20402D-97C9-4A01-829A-F803FFFEE24D}"/>
              </a:ext>
            </a:extLst>
          </p:cNvPr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03F2DB5-E272-46DB-966C-60EC6AECA1FB}"/>
              </a:ext>
            </a:extLst>
          </p:cNvPr>
          <p:cNvSpPr/>
          <p:nvPr userDrawn="1"/>
        </p:nvSpPr>
        <p:spPr>
          <a:xfrm rot="10800000">
            <a:off x="611560" y="136224"/>
            <a:ext cx="203355" cy="175306"/>
          </a:xfrm>
          <a:prstGeom prst="triangle">
            <a:avLst/>
          </a:prstGeom>
          <a:solidFill>
            <a:srgbClr val="F1A40B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A3CDE9A5-96A6-4B4A-A6BB-6165ED366E28}"/>
              </a:ext>
            </a:extLst>
          </p:cNvPr>
          <p:cNvSpPr/>
          <p:nvPr userDrawn="1"/>
        </p:nvSpPr>
        <p:spPr>
          <a:xfrm rot="10800000">
            <a:off x="402997" y="136224"/>
            <a:ext cx="203355" cy="175306"/>
          </a:xfrm>
          <a:prstGeom prst="triangl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2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83968" y="1057300"/>
            <a:ext cx="0" cy="4201058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985292"/>
            <a:ext cx="4284016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6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1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83968" y="1057300"/>
            <a:ext cx="0" cy="4201058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idx="22"/>
          </p:nvPr>
        </p:nvSpPr>
        <p:spPr>
          <a:xfrm>
            <a:off x="4468772" y="992912"/>
            <a:ext cx="4279692" cy="4265446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66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135682" cy="422447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3851920" y="1057300"/>
            <a:ext cx="0" cy="4201058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idx="22"/>
          </p:nvPr>
        </p:nvSpPr>
        <p:spPr>
          <a:xfrm>
            <a:off x="4139953" y="992912"/>
            <a:ext cx="4608511" cy="4265446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5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5" y="913284"/>
            <a:ext cx="8266467" cy="432048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0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5" y="553249"/>
            <a:ext cx="8266467" cy="468051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1C6828FF-CED0-49FE-BDC3-01A4126B65A8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8">
            <a:extLst>
              <a:ext uri="{FF2B5EF4-FFF2-40B4-BE49-F238E27FC236}">
                <a16:creationId xmlns:a16="http://schemas.microsoft.com/office/drawing/2014/main" id="{4A8F6AEC-C40A-48FF-B891-006EE9C9C7F7}"/>
              </a:ext>
            </a:extLst>
          </p:cNvPr>
          <p:cNvSpPr/>
          <p:nvPr userDrawn="1"/>
        </p:nvSpPr>
        <p:spPr>
          <a:xfrm>
            <a:off x="0" y="-1"/>
            <a:ext cx="128689" cy="57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301">
            <a:extLst>
              <a:ext uri="{FF2B5EF4-FFF2-40B4-BE49-F238E27FC236}">
                <a16:creationId xmlns:a16="http://schemas.microsoft.com/office/drawing/2014/main" id="{1C23DA76-B746-4292-9404-D7C4DDE294E7}"/>
              </a:ext>
            </a:extLst>
          </p:cNvPr>
          <p:cNvSpPr/>
          <p:nvPr userDrawn="1"/>
        </p:nvSpPr>
        <p:spPr>
          <a:xfrm>
            <a:off x="1" y="985292"/>
            <a:ext cx="3491879" cy="640071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제목 4">
            <a:extLst>
              <a:ext uri="{FF2B5EF4-FFF2-40B4-BE49-F238E27FC236}">
                <a16:creationId xmlns:a16="http://schemas.microsoft.com/office/drawing/2014/main" id="{F85F8A62-66A5-46BF-A2FE-1D28CED4F2D0}"/>
              </a:ext>
            </a:extLst>
          </p:cNvPr>
          <p:cNvSpPr txBox="1">
            <a:spLocks/>
          </p:cNvSpPr>
          <p:nvPr userDrawn="1"/>
        </p:nvSpPr>
        <p:spPr>
          <a:xfrm>
            <a:off x="128691" y="985292"/>
            <a:ext cx="3003150" cy="62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950" b="1" kern="1200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29605134-A6A8-4C68-92B0-E7ECD3EEE885}"/>
              </a:ext>
            </a:extLst>
          </p:cNvPr>
          <p:cNvSpPr/>
          <p:nvPr userDrawn="1"/>
        </p:nvSpPr>
        <p:spPr>
          <a:xfrm flipH="1" flipV="1">
            <a:off x="516782" y="1779834"/>
            <a:ext cx="128688" cy="3364707"/>
          </a:xfrm>
          <a:prstGeom prst="roundRect">
            <a:avLst>
              <a:gd name="adj" fmla="val 50000"/>
            </a:avLst>
          </a:prstGeom>
          <a:solidFill>
            <a:srgbClr val="7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C0727356-88CF-49D2-A4EB-DDB6E16CCEB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8689" y="5367508"/>
            <a:ext cx="8475757" cy="63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텍스트 개체 틀 15">
            <a:extLst>
              <a:ext uri="{FF2B5EF4-FFF2-40B4-BE49-F238E27FC236}">
                <a16:creationId xmlns:a16="http://schemas.microsoft.com/office/drawing/2014/main" id="{FDC7EB74-E14C-4EC3-9470-B3F1C2BA001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62174" y="1797050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D6A6AD6-BDDA-4285-9987-EC1C19606828}"/>
              </a:ext>
            </a:extLst>
          </p:cNvPr>
          <p:cNvCxnSpPr>
            <a:cxnSpLocks/>
          </p:cNvCxnSpPr>
          <p:nvPr userDrawn="1"/>
        </p:nvCxnSpPr>
        <p:spPr>
          <a:xfrm>
            <a:off x="267692" y="1461542"/>
            <a:ext cx="2720132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개체 틀 15">
            <a:extLst>
              <a:ext uri="{FF2B5EF4-FFF2-40B4-BE49-F238E27FC236}">
                <a16:creationId xmlns:a16="http://schemas.microsoft.com/office/drawing/2014/main" id="{F6D69891-D47A-4460-BFFE-34480B96837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63005" y="1779835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 b="1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43" name="슬라이드 번호 개체 틀 3">
            <a:extLst>
              <a:ext uri="{FF2B5EF4-FFF2-40B4-BE49-F238E27FC236}">
                <a16:creationId xmlns:a16="http://schemas.microsoft.com/office/drawing/2014/main" id="{C474374E-C2F4-443E-94CA-80C335801E2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33701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1C6828FF-CED0-49FE-BDC3-01A4126B65A8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585896E9-8AE4-4CE6-B380-3E23E476806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52D90C7-3006-4611-96BF-295374DA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05" y="697258"/>
            <a:ext cx="3654560" cy="208822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8BEEB7FD-3775-401B-AA19-09D37B9A02E1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23854" y="3073517"/>
            <a:ext cx="3644090" cy="208823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427D89CA-8D59-44B6-BF05-B5727ECF40E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697259"/>
            <a:ext cx="4284016" cy="446448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7" name="직사각형 8">
            <a:extLst>
              <a:ext uri="{FF2B5EF4-FFF2-40B4-BE49-F238E27FC236}">
                <a16:creationId xmlns:a16="http://schemas.microsoft.com/office/drawing/2014/main" id="{4A8F6AEC-C40A-48FF-B891-006EE9C9C7F7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301">
            <a:extLst>
              <a:ext uri="{FF2B5EF4-FFF2-40B4-BE49-F238E27FC236}">
                <a16:creationId xmlns:a16="http://schemas.microsoft.com/office/drawing/2014/main" id="{1C23DA76-B746-4292-9404-D7C4DDE294E7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61E112B-820E-4F42-A751-F74289B4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713070CB-A27B-44F4-9C9A-317CC32ACC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B3AECA-9A02-4C89-B45B-7ED1C2AFCE1E}"/>
              </a:ext>
            </a:extLst>
          </p:cNvPr>
          <p:cNvCxnSpPr>
            <a:cxnSpLocks/>
          </p:cNvCxnSpPr>
          <p:nvPr userDrawn="1"/>
        </p:nvCxnSpPr>
        <p:spPr>
          <a:xfrm>
            <a:off x="4283968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B24E5BE5-B4DE-4739-B265-0AB8AC755A4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5605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DA4AF4-8B12-4DAC-BDFD-685006017CA3}"/>
              </a:ext>
            </a:extLst>
          </p:cNvPr>
          <p:cNvCxnSpPr>
            <a:cxnSpLocks/>
          </p:cNvCxnSpPr>
          <p:nvPr userDrawn="1"/>
        </p:nvCxnSpPr>
        <p:spPr>
          <a:xfrm>
            <a:off x="4283968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A0C0B21-0D53-4640-8A9A-A337F0A3D05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68772" y="697259"/>
            <a:ext cx="4279692" cy="4464498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직사각형 8">
            <a:extLst>
              <a:ext uri="{FF2B5EF4-FFF2-40B4-BE49-F238E27FC236}">
                <a16:creationId xmlns:a16="http://schemas.microsoft.com/office/drawing/2014/main" id="{4A62169F-678F-4616-9F6D-EFB9D6CAF6A4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301">
            <a:extLst>
              <a:ext uri="{FF2B5EF4-FFF2-40B4-BE49-F238E27FC236}">
                <a16:creationId xmlns:a16="http://schemas.microsoft.com/office/drawing/2014/main" id="{0E40EA08-F086-462C-B3D7-8C4A602269E6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6D1CF3D-2D26-492A-90ED-006F747D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B764F884-BFF8-495F-874B-8C75A69E6D5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4872BE4-C7D4-4311-87D1-3D3F74DF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05" y="697258"/>
            <a:ext cx="3654560" cy="208822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A9C85E7-54C1-4785-972A-B94366322D8A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23854" y="3073517"/>
            <a:ext cx="3644090" cy="208823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10C9F58D-0456-40A0-980E-26B414C79228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56A6E61C-C431-444E-8BC7-E8E1EF4F096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CA9B36BC-FECB-4486-8D94-6C02E9D1564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8018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B8526E8-5F59-403B-94F0-E9C759106A9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139953" y="697259"/>
            <a:ext cx="4608511" cy="446449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5CAD32B-0B90-4ACC-829F-B47C378FBE9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28206" y="697259"/>
            <a:ext cx="3135682" cy="4464497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직사각형 8">
            <a:extLst>
              <a:ext uri="{FF2B5EF4-FFF2-40B4-BE49-F238E27FC236}">
                <a16:creationId xmlns:a16="http://schemas.microsoft.com/office/drawing/2014/main" id="{DCCA9928-F34B-44ED-906A-CE00EF31DF21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301">
            <a:extLst>
              <a:ext uri="{FF2B5EF4-FFF2-40B4-BE49-F238E27FC236}">
                <a16:creationId xmlns:a16="http://schemas.microsoft.com/office/drawing/2014/main" id="{F6DBF327-DA0B-4FCA-981B-5F778A217EBC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E1AC665-A225-4652-BABA-B5CBE7BD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268F9BD-2267-4203-92E1-E9632B08E50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9F9E0E-18E7-48EC-9150-54BB3E9E76FE}"/>
              </a:ext>
            </a:extLst>
          </p:cNvPr>
          <p:cNvCxnSpPr>
            <a:cxnSpLocks/>
          </p:cNvCxnSpPr>
          <p:nvPr userDrawn="1"/>
        </p:nvCxnSpPr>
        <p:spPr>
          <a:xfrm>
            <a:off x="3851920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B4A52EA0-38FE-467F-97AE-CDF45963E68E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슬라이드 번호 개체 틀 3">
            <a:extLst>
              <a:ext uri="{FF2B5EF4-FFF2-40B4-BE49-F238E27FC236}">
                <a16:creationId xmlns:a16="http://schemas.microsoft.com/office/drawing/2014/main" id="{B0B943F8-F70B-4377-B124-28003F5E7F9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7" name="Line 13">
            <a:extLst>
              <a:ext uri="{FF2B5EF4-FFF2-40B4-BE49-F238E27FC236}">
                <a16:creationId xmlns:a16="http://schemas.microsoft.com/office/drawing/2014/main" id="{410EE8B4-E186-443E-8744-A981F6FEE7F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8220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B8526E8-5F59-403B-94F0-E9C759106A9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627791" y="697259"/>
            <a:ext cx="6120673" cy="446449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5CAD32B-0B90-4ACC-829F-B47C378FBE9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28206" y="697259"/>
            <a:ext cx="1623508" cy="4464497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직사각형 8">
            <a:extLst>
              <a:ext uri="{FF2B5EF4-FFF2-40B4-BE49-F238E27FC236}">
                <a16:creationId xmlns:a16="http://schemas.microsoft.com/office/drawing/2014/main" id="{DCCA9928-F34B-44ED-906A-CE00EF31DF21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301">
            <a:extLst>
              <a:ext uri="{FF2B5EF4-FFF2-40B4-BE49-F238E27FC236}">
                <a16:creationId xmlns:a16="http://schemas.microsoft.com/office/drawing/2014/main" id="{F6DBF327-DA0B-4FCA-981B-5F778A217EBC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E1AC665-A225-4652-BABA-B5CBE7BD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268F9BD-2267-4203-92E1-E9632B08E50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9F9E0E-18E7-48EC-9150-54BB3E9E76FE}"/>
              </a:ext>
            </a:extLst>
          </p:cNvPr>
          <p:cNvCxnSpPr>
            <a:cxnSpLocks/>
          </p:cNvCxnSpPr>
          <p:nvPr userDrawn="1"/>
        </p:nvCxnSpPr>
        <p:spPr>
          <a:xfrm>
            <a:off x="2339752" y="913284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B4A52EA0-38FE-467F-97AE-CDF45963E68E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슬라이드 번호 개체 틀 3">
            <a:extLst>
              <a:ext uri="{FF2B5EF4-FFF2-40B4-BE49-F238E27FC236}">
                <a16:creationId xmlns:a16="http://schemas.microsoft.com/office/drawing/2014/main" id="{B0B943F8-F70B-4377-B124-28003F5E7F9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7" name="Line 13">
            <a:extLst>
              <a:ext uri="{FF2B5EF4-FFF2-40B4-BE49-F238E27FC236}">
                <a16:creationId xmlns:a16="http://schemas.microsoft.com/office/drawing/2014/main" id="{410EE8B4-E186-443E-8744-A981F6FEE7F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57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914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F85ECC-5D91-4D37-9641-2F1104CF85FE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139953" y="697259"/>
            <a:ext cx="4608511" cy="4458352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DA4AF4-8B12-4DAC-BDFD-685006017CA3}"/>
              </a:ext>
            </a:extLst>
          </p:cNvPr>
          <p:cNvCxnSpPr>
            <a:cxnSpLocks/>
          </p:cNvCxnSpPr>
          <p:nvPr userDrawn="1"/>
        </p:nvCxnSpPr>
        <p:spPr>
          <a:xfrm>
            <a:off x="3851920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5CAD32B-0B90-4ACC-829F-B47C378FBE9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28206" y="697259"/>
            <a:ext cx="3135682" cy="4458352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08E340D1-AF09-4FA9-9258-A0E506926798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D532515D-010D-4196-ACEE-0106E0F3E72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B241D547-8884-47AE-B616-8D79B185741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0414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F85ECC-5D91-4D37-9641-2F1104CF85FE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139953" y="697259"/>
            <a:ext cx="4608511" cy="4458352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DA4AF4-8B12-4DAC-BDFD-685006017CA3}"/>
              </a:ext>
            </a:extLst>
          </p:cNvPr>
          <p:cNvCxnSpPr>
            <a:cxnSpLocks/>
          </p:cNvCxnSpPr>
          <p:nvPr userDrawn="1"/>
        </p:nvCxnSpPr>
        <p:spPr>
          <a:xfrm>
            <a:off x="3851920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5CAD32B-0B90-4ACC-829F-B47C378FBE9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28206" y="697259"/>
            <a:ext cx="3135682" cy="2160241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08E340D1-AF09-4FA9-9258-A0E506926798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D532515D-010D-4196-ACEE-0106E0F3E72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B241D547-8884-47AE-B616-8D79B185741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E9DD4F8-182A-40B3-BB22-A18B840D722A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28206" y="2995370"/>
            <a:ext cx="3135682" cy="2160241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46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DA4AF4-8B12-4DAC-BDFD-685006017CA3}"/>
              </a:ext>
            </a:extLst>
          </p:cNvPr>
          <p:cNvCxnSpPr>
            <a:cxnSpLocks/>
          </p:cNvCxnSpPr>
          <p:nvPr userDrawn="1"/>
        </p:nvCxnSpPr>
        <p:spPr>
          <a:xfrm>
            <a:off x="3851920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5CAD32B-0B90-4ACC-829F-B47C378FBE9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28206" y="697259"/>
            <a:ext cx="3135682" cy="2160241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08E340D1-AF09-4FA9-9258-A0E506926798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D532515D-010D-4196-ACEE-0106E0F3E72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B241D547-8884-47AE-B616-8D79B185741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E9DD4F8-182A-40B3-BB22-A18B840D722A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28206" y="2995370"/>
            <a:ext cx="3135682" cy="2160241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5157829F-7AE8-43B0-88B4-7A68F616156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139953" y="697259"/>
            <a:ext cx="4608511" cy="446449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2601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B8526E8-5F59-403B-94F0-E9C759106A9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28207" y="697259"/>
            <a:ext cx="8320258" cy="446449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4" name="직사각형 8">
            <a:extLst>
              <a:ext uri="{FF2B5EF4-FFF2-40B4-BE49-F238E27FC236}">
                <a16:creationId xmlns:a16="http://schemas.microsoft.com/office/drawing/2014/main" id="{DCCA9928-F34B-44ED-906A-CE00EF31DF21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301">
            <a:extLst>
              <a:ext uri="{FF2B5EF4-FFF2-40B4-BE49-F238E27FC236}">
                <a16:creationId xmlns:a16="http://schemas.microsoft.com/office/drawing/2014/main" id="{F6DBF327-DA0B-4FCA-981B-5F778A217EBC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E1AC665-A225-4652-BABA-B5CBE7BD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268F9BD-2267-4203-92E1-E9632B08E50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DA5A2B4B-B84B-4B2B-9482-28244F6F5E4D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슬라이드 번호 개체 틀 3">
            <a:extLst>
              <a:ext uri="{FF2B5EF4-FFF2-40B4-BE49-F238E27FC236}">
                <a16:creationId xmlns:a16="http://schemas.microsoft.com/office/drawing/2014/main" id="{1C9482FF-F985-40A7-818E-610EA6BD613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BDE4B86A-5F13-4DEF-B335-18AA32AB417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1982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F85ECC-5D91-4D37-9641-2F1104CF85FE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28207" y="697259"/>
            <a:ext cx="8320258" cy="4464497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B733B8D0-842E-46F3-9C5A-5B7AE12513BB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518D623-47FD-47C9-ACD1-5A1DE2B3C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2536482-892D-4186-8611-CD23EE2EC23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730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F85ECC-5D91-4D37-9641-2F1104CF85FE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28207" y="2709356"/>
            <a:ext cx="8320258" cy="245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B733B8D0-842E-46F3-9C5A-5B7AE12513BB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518D623-47FD-47C9-ACD1-5A1DE2B3C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2536482-892D-4186-8611-CD23EE2EC23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7C9D76-EA88-4B91-AE37-70C0A9684D60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28207" y="637475"/>
            <a:ext cx="4071785" cy="199156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31ADCB7-6FFB-41C8-833A-365EDB779766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678083" y="637475"/>
            <a:ext cx="4071785" cy="199156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689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B733B8D0-842E-46F3-9C5A-5B7AE12513BB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518D623-47FD-47C9-ACD1-5A1DE2B3C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2536482-892D-4186-8611-CD23EE2EC23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7C9D76-EA88-4B91-AE37-70C0A9684D60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28207" y="637475"/>
            <a:ext cx="8320258" cy="199156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2CE4B8-E489-4AD2-9493-C4B8FD6CBAA7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28207" y="2709356"/>
            <a:ext cx="8320258" cy="245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19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B733B8D0-842E-46F3-9C5A-5B7AE12513BB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518D623-47FD-47C9-ACD1-5A1DE2B3C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2536482-892D-4186-8611-CD23EE2EC23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7C9D76-EA88-4B91-AE37-70C0A9684D60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28207" y="637476"/>
            <a:ext cx="8320258" cy="48954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2CE4B8-E489-4AD2-9493-C4B8FD6CBAA7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28207" y="1729746"/>
            <a:ext cx="5799977" cy="343201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3F35A75-222D-4302-915D-F8688BF0CBB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291743" y="1185097"/>
            <a:ext cx="2456721" cy="397665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84E461-A78E-423E-BED8-B079060EF5A6}"/>
              </a:ext>
            </a:extLst>
          </p:cNvPr>
          <p:cNvSpPr/>
          <p:nvPr userDrawn="1"/>
        </p:nvSpPr>
        <p:spPr>
          <a:xfrm>
            <a:off x="423074" y="1259103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" name="모서리가 둥근 사각형 설명선 15">
            <a:extLst>
              <a:ext uri="{FF2B5EF4-FFF2-40B4-BE49-F238E27FC236}">
                <a16:creationId xmlns:a16="http://schemas.microsoft.com/office/drawing/2014/main" id="{BA1D9387-D1EC-442C-8167-D4E1170E68B9}"/>
              </a:ext>
            </a:extLst>
          </p:cNvPr>
          <p:cNvSpPr/>
          <p:nvPr userDrawn="1"/>
        </p:nvSpPr>
        <p:spPr>
          <a:xfrm>
            <a:off x="5436096" y="1259103"/>
            <a:ext cx="685268" cy="23022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F294C2-AA73-47B4-B3A5-FBAF88604E41}"/>
              </a:ext>
            </a:extLst>
          </p:cNvPr>
          <p:cNvSpPr/>
          <p:nvPr userDrawn="1"/>
        </p:nvSpPr>
        <p:spPr>
          <a:xfrm>
            <a:off x="3052424" y="1259103"/>
            <a:ext cx="717124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활성화 버튼</a:t>
            </a:r>
          </a:p>
        </p:txBody>
      </p:sp>
      <p:sp>
        <p:nvSpPr>
          <p:cNvPr id="22" name="모서리가 둥근 직사각형 20">
            <a:extLst>
              <a:ext uri="{FF2B5EF4-FFF2-40B4-BE49-F238E27FC236}">
                <a16:creationId xmlns:a16="http://schemas.microsoft.com/office/drawing/2014/main" id="{68328265-7442-41FD-B3B3-93F4CAF93C6E}"/>
              </a:ext>
            </a:extLst>
          </p:cNvPr>
          <p:cNvSpPr/>
          <p:nvPr userDrawn="1"/>
        </p:nvSpPr>
        <p:spPr>
          <a:xfrm>
            <a:off x="4662463" y="1259103"/>
            <a:ext cx="685268" cy="22842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5711AC-0A39-4363-8EF6-303E35F7D87C}"/>
              </a:ext>
            </a:extLst>
          </p:cNvPr>
          <p:cNvSpPr/>
          <p:nvPr userDrawn="1"/>
        </p:nvSpPr>
        <p:spPr>
          <a:xfrm>
            <a:off x="3857912" y="1259103"/>
            <a:ext cx="716187" cy="20432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3D925C-9D03-41D8-8383-6661E2A8BF56}"/>
              </a:ext>
            </a:extLst>
          </p:cNvPr>
          <p:cNvSpPr/>
          <p:nvPr userDrawn="1"/>
        </p:nvSpPr>
        <p:spPr>
          <a:xfrm>
            <a:off x="1299524" y="1259103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C687AF-B0A9-47C1-9D8A-81A1A8065672}"/>
              </a:ext>
            </a:extLst>
          </p:cNvPr>
          <p:cNvSpPr/>
          <p:nvPr userDrawn="1"/>
        </p:nvSpPr>
        <p:spPr>
          <a:xfrm>
            <a:off x="2175974" y="1259103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</p:spTree>
    <p:extLst>
      <p:ext uri="{BB962C8B-B14F-4D97-AF65-F5344CB8AC3E}">
        <p14:creationId xmlns:p14="http://schemas.microsoft.com/office/powerpoint/2010/main" val="3205335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308">
            <a:extLst>
              <a:ext uri="{FF2B5EF4-FFF2-40B4-BE49-F238E27FC236}">
                <a16:creationId xmlns:a16="http://schemas.microsoft.com/office/drawing/2014/main" id="{47F7D1B8-F8CF-4301-978C-0A79AD935F9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52486704"/>
              </p:ext>
            </p:extLst>
          </p:nvPr>
        </p:nvGraphicFramePr>
        <p:xfrm>
          <a:off x="94804" y="3937620"/>
          <a:ext cx="8972550" cy="1695100"/>
        </p:xfrm>
        <a:graphic>
          <a:graphicData uri="http://schemas.openxmlformats.org/drawingml/2006/table">
            <a:tbl>
              <a:tblPr/>
              <a:tblGrid>
                <a:gridCol w="897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                                  [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T="38100" marB="381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518D623-47FD-47C9-ACD1-5A1DE2B3C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028384" y="5377780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graphicFrame>
        <p:nvGraphicFramePr>
          <p:cNvPr id="12" name="Group 315">
            <a:extLst>
              <a:ext uri="{FF2B5EF4-FFF2-40B4-BE49-F238E27FC236}">
                <a16:creationId xmlns:a16="http://schemas.microsoft.com/office/drawing/2014/main" id="{D0D823F7-0166-4B76-AEE8-12597BA6E83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9853370"/>
              </p:ext>
            </p:extLst>
          </p:nvPr>
        </p:nvGraphicFramePr>
        <p:xfrm>
          <a:off x="6587778" y="603730"/>
          <a:ext cx="2479576" cy="3177278"/>
        </p:xfrm>
        <a:graphic>
          <a:graphicData uri="http://schemas.openxmlformats.org/drawingml/2006/table">
            <a:tbl>
              <a:tblPr/>
              <a:tblGrid>
                <a:gridCol w="247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7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marT="38100" marB="381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66">
            <a:extLst>
              <a:ext uri="{FF2B5EF4-FFF2-40B4-BE49-F238E27FC236}">
                <a16:creationId xmlns:a16="http://schemas.microsoft.com/office/drawing/2014/main" id="{84130FA6-0504-48DC-A8EB-C611782EC9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504" y="913284"/>
            <a:ext cx="6336258" cy="290825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18" name="Group 50">
            <a:extLst>
              <a:ext uri="{FF2B5EF4-FFF2-40B4-BE49-F238E27FC236}">
                <a16:creationId xmlns:a16="http://schemas.microsoft.com/office/drawing/2014/main" id="{447EB60A-4DDC-438F-B652-9AD7E7F787C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7956189"/>
              </p:ext>
            </p:extLst>
          </p:nvPr>
        </p:nvGraphicFramePr>
        <p:xfrm>
          <a:off x="107504" y="605780"/>
          <a:ext cx="6336258" cy="257530"/>
        </p:xfrm>
        <a:graphic>
          <a:graphicData uri="http://schemas.openxmlformats.org/drawingml/2006/table">
            <a:tbl>
              <a:tblPr/>
              <a:tblGrid>
                <a:gridCol w="575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9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Scene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Cut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 번호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장소 명칭</a:t>
                      </a:r>
                    </a:p>
                  </a:txBody>
                  <a:tcPr marT="38100" marB="381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705E3531-60F1-4247-BA85-480495C5CCE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6828568" y="5856414"/>
            <a:ext cx="2133600" cy="15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AF9F8F0B-2440-4609-841D-CD4C983223C8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84015" y="621397"/>
            <a:ext cx="647625" cy="23025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6545A920-96F2-4CD9-ABA5-C8C88CD46DB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908151" y="612966"/>
            <a:ext cx="647625" cy="23025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16574C6F-E255-48D5-93CC-DB90CBF0514F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203848" y="612966"/>
            <a:ext cx="792088" cy="2386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D87DBFC9-0BFD-431B-A241-ACB0294C27F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44008" y="603730"/>
            <a:ext cx="1799753" cy="2595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1868CA45-FCC6-4B78-AF73-A22A6F918964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6587778" y="697260"/>
            <a:ext cx="2479576" cy="3083748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dirty="0"/>
              <a:t>텍스트 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9EFB9F97-347F-41DF-907B-95CE6894C33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107504" y="4081636"/>
            <a:ext cx="2376264" cy="155108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dirty="0"/>
              <a:t>텍스트 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9B21E8B9-A0C7-434A-8CFE-0D3E19643BAD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555776" y="4081636"/>
            <a:ext cx="6408712" cy="155108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dirty="0"/>
              <a:t>텍스트 </a:t>
            </a:r>
          </a:p>
        </p:txBody>
      </p:sp>
    </p:spTree>
    <p:extLst>
      <p:ext uri="{BB962C8B-B14F-4D97-AF65-F5344CB8AC3E}">
        <p14:creationId xmlns:p14="http://schemas.microsoft.com/office/powerpoint/2010/main" val="408446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54" y="0"/>
            <a:ext cx="123149" cy="419743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154" y="4197433"/>
            <a:ext cx="123149" cy="15244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28691" y="1017296"/>
            <a:ext cx="5059055" cy="64007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4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7C3D5377-B03D-4B5F-96B6-26DF7325B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690" y="1177314"/>
            <a:ext cx="5059055" cy="280439"/>
          </a:xfrm>
          <a:prstGeom prst="rect">
            <a:avLst/>
          </a:prstGeom>
        </p:spPr>
        <p:txBody>
          <a:bodyPr anchor="ctr"/>
          <a:lstStyle>
            <a:lvl1pPr>
              <a:defRPr sz="3950" b="1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994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텍스트 개체 틀 19">
            <a:extLst>
              <a:ext uri="{FF2B5EF4-FFF2-40B4-BE49-F238E27FC236}">
                <a16:creationId xmlns:a16="http://schemas.microsoft.com/office/drawing/2014/main" id="{B24CF615-CE2A-4925-A806-C9029CF803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2676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2" name="텍스트 개체 틀 19">
            <a:extLst>
              <a:ext uri="{FF2B5EF4-FFF2-40B4-BE49-F238E27FC236}">
                <a16:creationId xmlns:a16="http://schemas.microsoft.com/office/drawing/2014/main" id="{9E4AC335-1101-414C-A104-9FB7D966C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54017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C96611-A76B-470A-8A1F-6D272C8945FC}"/>
              </a:ext>
            </a:extLst>
          </p:cNvPr>
          <p:cNvGrpSpPr/>
          <p:nvPr userDrawn="1"/>
        </p:nvGrpSpPr>
        <p:grpSpPr>
          <a:xfrm>
            <a:off x="950792" y="3691376"/>
            <a:ext cx="7221404" cy="86159"/>
            <a:chOff x="2559310" y="3725261"/>
            <a:chExt cx="7221404" cy="86159"/>
          </a:xfrm>
          <a:solidFill>
            <a:srgbClr val="F8F8F8"/>
          </a:solidFill>
        </p:grpSpPr>
        <p:sp>
          <p:nvSpPr>
            <p:cNvPr id="17" name="모서리가 둥근 직사각형 10">
              <a:extLst>
                <a:ext uri="{FF2B5EF4-FFF2-40B4-BE49-F238E27FC236}">
                  <a16:creationId xmlns:a16="http://schemas.microsoft.com/office/drawing/2014/main" id="{9085AC95-7E51-4D47-B4BB-D2798F66A7B9}"/>
                </a:ext>
              </a:extLst>
            </p:cNvPr>
            <p:cNvSpPr/>
            <p:nvPr userDrawn="1"/>
          </p:nvSpPr>
          <p:spPr>
            <a:xfrm>
              <a:off x="2559310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모서리가 둥근 직사각형 36">
              <a:extLst>
                <a:ext uri="{FF2B5EF4-FFF2-40B4-BE49-F238E27FC236}">
                  <a16:creationId xmlns:a16="http://schemas.microsoft.com/office/drawing/2014/main" id="{D6CF4D30-5095-4529-9F47-AE7D12F2A531}"/>
                </a:ext>
              </a:extLst>
            </p:cNvPr>
            <p:cNvSpPr/>
            <p:nvPr userDrawn="1"/>
          </p:nvSpPr>
          <p:spPr>
            <a:xfrm>
              <a:off x="4465202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모서리가 둥근 직사각형 37">
              <a:extLst>
                <a:ext uri="{FF2B5EF4-FFF2-40B4-BE49-F238E27FC236}">
                  <a16:creationId xmlns:a16="http://schemas.microsoft.com/office/drawing/2014/main" id="{24A61629-5337-417C-87A6-8874EDF49F87}"/>
                </a:ext>
              </a:extLst>
            </p:cNvPr>
            <p:cNvSpPr/>
            <p:nvPr userDrawn="1"/>
          </p:nvSpPr>
          <p:spPr>
            <a:xfrm>
              <a:off x="6371094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모서리가 둥근 직사각형 38">
              <a:extLst>
                <a:ext uri="{FF2B5EF4-FFF2-40B4-BE49-F238E27FC236}">
                  <a16:creationId xmlns:a16="http://schemas.microsoft.com/office/drawing/2014/main" id="{71C497EF-E5DF-43CE-8BF1-A075E0498B31}"/>
                </a:ext>
              </a:extLst>
            </p:cNvPr>
            <p:cNvSpPr/>
            <p:nvPr userDrawn="1"/>
          </p:nvSpPr>
          <p:spPr>
            <a:xfrm>
              <a:off x="8276986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0503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A170DC4C-911D-472F-AB13-D6C3C16926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6394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1C44C1F1-D0BD-49B8-9871-7E2B090271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7736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EA58E9C9-E273-4B76-8B00-A65BCB2915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59077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5" name="텍스트 개체 틀 19">
            <a:extLst>
              <a:ext uri="{FF2B5EF4-FFF2-40B4-BE49-F238E27FC236}">
                <a16:creationId xmlns:a16="http://schemas.microsoft.com/office/drawing/2014/main" id="{7B8E431C-AB18-4BA6-929A-760BBD0405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51335" y="285087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/>
          <p:cNvSpPr>
            <a:spLocks noGrp="1"/>
          </p:cNvSpPr>
          <p:nvPr>
            <p:ph idx="15" hasCustomPrompt="1"/>
          </p:nvPr>
        </p:nvSpPr>
        <p:spPr>
          <a:xfrm>
            <a:off x="247838" y="553244"/>
            <a:ext cx="8433220" cy="3244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47838" y="877663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61182" y="1369335"/>
            <a:ext cx="0" cy="3648405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985292"/>
            <a:ext cx="4284016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23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41972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/>
          <p:cNvSpPr>
            <a:spLocks noGrp="1"/>
          </p:cNvSpPr>
          <p:nvPr>
            <p:ph idx="15" hasCustomPrompt="1"/>
          </p:nvPr>
        </p:nvSpPr>
        <p:spPr>
          <a:xfrm>
            <a:off x="247838" y="553244"/>
            <a:ext cx="8433220" cy="3244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47838" y="877663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61182" y="1201316"/>
            <a:ext cx="0" cy="3816424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985292"/>
            <a:ext cx="4284016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23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2508948" y="193204"/>
            <a:ext cx="1214552" cy="305885"/>
            <a:chOff x="2508948" y="739027"/>
            <a:chExt cx="1214552" cy="305885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948" y="739027"/>
              <a:ext cx="1126948" cy="305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699792" y="749523"/>
              <a:ext cx="10237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/>
                <a:t>슬라이드 쇼</a:t>
              </a:r>
            </a:p>
          </p:txBody>
        </p:sp>
      </p:grp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17251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95536" y="625252"/>
            <a:ext cx="8352928" cy="464888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656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FC4B189E-AD7A-48A6-BC51-6B76282E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97260"/>
            <a:ext cx="8280920" cy="453650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2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 userDrawn="1"/>
        </p:nvSpPr>
        <p:spPr>
          <a:xfrm>
            <a:off x="-509235" y="4687809"/>
            <a:ext cx="1018469" cy="1018469"/>
          </a:xfrm>
          <a:prstGeom prst="diamond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rot="5400000">
            <a:off x="-183667" y="201922"/>
            <a:ext cx="4687810" cy="4283968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5847911" y="2423475"/>
            <a:ext cx="3496850" cy="3131840"/>
          </a:xfrm>
          <a:prstGeom prst="rtTriangle">
            <a:avLst/>
          </a:prstGeom>
          <a:solidFill>
            <a:schemeClr val="bg2">
              <a:lumMod val="75000"/>
              <a:alpha val="80000"/>
            </a:schemeClr>
          </a:solidFill>
          <a:ln w="317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27784" y="1633364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5856" y="1777380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7C3D5377-B03D-4B5F-96B6-26DF7325B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3768" y="1129308"/>
            <a:ext cx="5059055" cy="28043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400" b="1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9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9020" y="2281436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87092" y="2425452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282" y="2913929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14354" y="3057945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3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99592" y="3552463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47664" y="3696479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490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77923" tIns="38962" rIns="77923" bIns="38962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77923" tIns="38962" rIns="77923" bIns="3896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4C7FF638-8B06-4E34-ABA1-D0A79B04245F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5296960"/>
            <a:ext cx="2895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EA6667C-7EA0-4F7A-8DEE-AA3755EDB5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3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6" r:id="rId2"/>
    <p:sldLayoutId id="2147483672" r:id="rId3"/>
    <p:sldLayoutId id="2147483673" r:id="rId4"/>
    <p:sldLayoutId id="2147483674" r:id="rId5"/>
    <p:sldLayoutId id="2147483677" r:id="rId6"/>
    <p:sldLayoutId id="2147483676" r:id="rId7"/>
  </p:sldLayoutIdLst>
  <p:txStyles>
    <p:titleStyle>
      <a:lvl1pPr algn="ctr" defTabSz="779227" rtl="0" eaLnBrk="1" latinLnBrk="1" hangingPunct="1">
        <a:spcBef>
          <a:spcPct val="0"/>
        </a:spcBef>
        <a:buNone/>
        <a:defRPr sz="38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92210" indent="-292210" algn="l" defTabSz="779227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ea"/>
          <a:ea typeface="+mj-ea"/>
          <a:cs typeface="+mn-cs"/>
        </a:defRPr>
      </a:lvl1pPr>
      <a:lvl2pPr marL="633122" indent="-243508" algn="l" defTabSz="779227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j-ea"/>
          <a:ea typeface="+mj-ea"/>
          <a:cs typeface="+mn-cs"/>
        </a:defRPr>
      </a:lvl2pPr>
      <a:lvl3pPr marL="974034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363648" indent="-194807" algn="l" defTabSz="779227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j-ea"/>
          <a:ea typeface="+mj-ea"/>
          <a:cs typeface="+mn-cs"/>
        </a:defRPr>
      </a:lvl4pPr>
      <a:lvl5pPr marL="1753261" indent="-194807" algn="l" defTabSz="779227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j-ea"/>
          <a:ea typeface="+mj-ea"/>
          <a:cs typeface="+mn-cs"/>
        </a:defRPr>
      </a:lvl5pPr>
      <a:lvl6pPr marL="2142875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488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02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715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13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27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40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54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67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81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95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909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1391-9D23-4A36-9EB8-008C07D5735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3A00-B2D0-4C5F-9D73-6867A820F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0" r:id="rId3"/>
    <p:sldLayoutId id="2147483683" r:id="rId4"/>
    <p:sldLayoutId id="2147483689" r:id="rId5"/>
    <p:sldLayoutId id="2147483682" r:id="rId6"/>
    <p:sldLayoutId id="2147483684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70A1C-5EDD-4FB9-8629-BF1B88D4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5392-5488-4739-BC78-3C7786CE1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19BD-9EE0-4E39-B4DE-EB6A6E79D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9ED2-0561-4BDB-BE0F-8F331B1B36B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AF8A-22CB-43C1-915F-A8F0354ED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2CB0-27B5-436A-99D7-87F378D5C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8530-5683-459B-A172-BD46F1FA7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8" r:id="rId2"/>
    <p:sldLayoutId id="2147483690" r:id="rId3"/>
    <p:sldLayoutId id="2147483691" r:id="rId4"/>
    <p:sldLayoutId id="2147483697" r:id="rId5"/>
    <p:sldLayoutId id="2147483692" r:id="rId6"/>
    <p:sldLayoutId id="2147483695" r:id="rId7"/>
    <p:sldLayoutId id="2147483699" r:id="rId8"/>
    <p:sldLayoutId id="2147483694" r:id="rId9"/>
    <p:sldLayoutId id="2147483693" r:id="rId10"/>
    <p:sldLayoutId id="2147483700" r:id="rId11"/>
    <p:sldLayoutId id="2147483701" r:id="rId12"/>
    <p:sldLayoutId id="2147483702" r:id="rId13"/>
    <p:sldLayoutId id="2147483698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DE7D24-375C-43C7-86B4-37160FEF1600}"/>
              </a:ext>
            </a:extLst>
          </p:cNvPr>
          <p:cNvSpPr/>
          <p:nvPr/>
        </p:nvSpPr>
        <p:spPr>
          <a:xfrm>
            <a:off x="0" y="-2"/>
            <a:ext cx="8532440" cy="571500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ㅏ</a:t>
            </a:r>
            <a:endParaRPr lang="ko-KR" altLang="en-US" dirty="0"/>
          </a:p>
        </p:txBody>
      </p:sp>
      <p:sp>
        <p:nvSpPr>
          <p:cNvPr id="17" name="순서도: 카드 16">
            <a:extLst>
              <a:ext uri="{FF2B5EF4-FFF2-40B4-BE49-F238E27FC236}">
                <a16:creationId xmlns:a16="http://schemas.microsoft.com/office/drawing/2014/main" id="{32221488-8D01-4CF4-9229-C7EA56DD883F}"/>
              </a:ext>
            </a:extLst>
          </p:cNvPr>
          <p:cNvSpPr/>
          <p:nvPr/>
        </p:nvSpPr>
        <p:spPr>
          <a:xfrm>
            <a:off x="2627784" y="0"/>
            <a:ext cx="6515629" cy="5715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8837"/>
              <a:gd name="connsiteY0" fmla="*/ 10000 h 10000"/>
              <a:gd name="connsiteX1" fmla="*/ 10837 w 18837"/>
              <a:gd name="connsiteY1" fmla="*/ 0 h 10000"/>
              <a:gd name="connsiteX2" fmla="*/ 18837 w 18837"/>
              <a:gd name="connsiteY2" fmla="*/ 0 h 10000"/>
              <a:gd name="connsiteX3" fmla="*/ 18837 w 18837"/>
              <a:gd name="connsiteY3" fmla="*/ 10000 h 10000"/>
              <a:gd name="connsiteX4" fmla="*/ 8837 w 18837"/>
              <a:gd name="connsiteY4" fmla="*/ 10000 h 10000"/>
              <a:gd name="connsiteX5" fmla="*/ 0 w 18837"/>
              <a:gd name="connsiteY5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37" h="10000">
                <a:moveTo>
                  <a:pt x="0" y="10000"/>
                </a:moveTo>
                <a:lnTo>
                  <a:pt x="10837" y="0"/>
                </a:lnTo>
                <a:lnTo>
                  <a:pt x="18837" y="0"/>
                </a:lnTo>
                <a:lnTo>
                  <a:pt x="18837" y="10000"/>
                </a:lnTo>
                <a:lnTo>
                  <a:pt x="8837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72808D7-4251-459C-B1BD-7E73346C3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1810">
            <a:off x="-724900" y="1084931"/>
            <a:ext cx="5616624" cy="536006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3B862B-9F55-4224-83DB-4DD1E5D6D6C6}"/>
              </a:ext>
            </a:extLst>
          </p:cNvPr>
          <p:cNvSpPr/>
          <p:nvPr/>
        </p:nvSpPr>
        <p:spPr>
          <a:xfrm>
            <a:off x="5076056" y="2489983"/>
            <a:ext cx="35283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D8F55-D53D-4A6C-A3CF-0B24398426E8}"/>
              </a:ext>
            </a:extLst>
          </p:cNvPr>
          <p:cNvSpPr txBox="1"/>
          <p:nvPr/>
        </p:nvSpPr>
        <p:spPr>
          <a:xfrm>
            <a:off x="5076056" y="2535703"/>
            <a:ext cx="35283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/>
              <a:t>UI </a:t>
            </a:r>
            <a:r>
              <a:rPr lang="ko-KR" altLang="en-US" sz="3200" b="1" dirty="0"/>
              <a:t>와 </a:t>
            </a:r>
            <a:r>
              <a:rPr lang="en-US" altLang="ko-KR" sz="3200" b="1" dirty="0"/>
              <a:t>UX </a:t>
            </a:r>
            <a:r>
              <a:rPr lang="ko-KR" altLang="en-US" sz="3200" b="1" dirty="0"/>
              <a:t>분석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B5C20-09F3-4998-BFD4-86C58BD16924}"/>
              </a:ext>
            </a:extLst>
          </p:cNvPr>
          <p:cNvSpPr txBox="1"/>
          <p:nvPr/>
        </p:nvSpPr>
        <p:spPr>
          <a:xfrm>
            <a:off x="5076056" y="311863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시간 </a:t>
            </a:r>
            <a:r>
              <a:rPr lang="en-US" altLang="ko-KR" dirty="0"/>
              <a:t>: 5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err="1"/>
              <a:t>이해솔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3971BE7-E53F-41E1-A3D3-C82AB18FE3EE}"/>
              </a:ext>
            </a:extLst>
          </p:cNvPr>
          <p:cNvCxnSpPr>
            <a:cxnSpLocks/>
          </p:cNvCxnSpPr>
          <p:nvPr/>
        </p:nvCxnSpPr>
        <p:spPr>
          <a:xfrm>
            <a:off x="5076056" y="3073524"/>
            <a:ext cx="3528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2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415523" y="2300184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03CE6-66B2-42A4-8916-44A1DB57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D29AF-8FF8-438D-8487-6FBDF79EEEE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A194D-0EEE-4B1C-A3B7-A560956D02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874306395"/>
              </p:ext>
            </p:extLst>
          </p:nvPr>
        </p:nvGraphicFramePr>
        <p:xfrm>
          <a:off x="428625" y="638175"/>
          <a:ext cx="8319839" cy="449580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6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유저가 현재 보유중인 퀘스트 목록들을 볼 수 있는 화면이다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퀘스트북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2313104978"/>
              </p:ext>
            </p:extLst>
          </p:nvPr>
        </p:nvGraphicFramePr>
        <p:xfrm>
          <a:off x="6291262" y="1185866"/>
          <a:ext cx="2457201" cy="3318162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퀘스트의 분류에 따라 </a:t>
                      </a:r>
                      <a:r>
                        <a:rPr lang="en-US" altLang="ko-KR" sz="900" dirty="0">
                          <a:latin typeface="+mn-lt"/>
                        </a:rPr>
                        <a:t>2</a:t>
                      </a:r>
                      <a:r>
                        <a:rPr lang="ko-KR" altLang="en-US" sz="900" dirty="0">
                          <a:latin typeface="+mn-lt"/>
                        </a:rPr>
                        <a:t>번의 퀘스트가 갱신된다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퀘스트를 한번에 보여줄 수 없기에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스크롤 형태로 제작한다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각 퀘스트의 제목과 완료여부가 </a:t>
                      </a:r>
                      <a:r>
                        <a:rPr lang="ko-KR" altLang="en-US" sz="900" dirty="0" err="1">
                          <a:latin typeface="+mn-lt"/>
                        </a:rPr>
                        <a:t>적혀있다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선택된 퀘스트가 우측 출력 </a:t>
                      </a:r>
                      <a:r>
                        <a:rPr lang="en-US" altLang="ko-KR" sz="900" dirty="0">
                          <a:latin typeface="+mn-lt"/>
                        </a:rPr>
                        <a:t>UI</a:t>
                      </a:r>
                      <a:r>
                        <a:rPr lang="ko-KR" altLang="en-US" sz="900" dirty="0">
                          <a:latin typeface="+mn-lt"/>
                        </a:rPr>
                        <a:t>에 정보들을 나열한다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81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978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3E558D-C2CD-49B0-B85F-A26193729D42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2203609" y="1829435"/>
            <a:ext cx="2198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48">
            <a:extLst>
              <a:ext uri="{FF2B5EF4-FFF2-40B4-BE49-F238E27FC236}">
                <a16:creationId xmlns:a16="http://schemas.microsoft.com/office/drawing/2014/main" id="{12F892FA-BC12-4EC3-A33F-CDFC45EA6193}"/>
              </a:ext>
            </a:extLst>
          </p:cNvPr>
          <p:cNvCxnSpPr>
            <a:cxnSpLocks/>
            <a:stCxn id="157" idx="3"/>
            <a:endCxn id="124" idx="0"/>
          </p:cNvCxnSpPr>
          <p:nvPr/>
        </p:nvCxnSpPr>
        <p:spPr>
          <a:xfrm>
            <a:off x="3211571" y="1829435"/>
            <a:ext cx="587684" cy="4707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48080FB-5D81-4393-804E-1F5F36AEA850}"/>
              </a:ext>
            </a:extLst>
          </p:cNvPr>
          <p:cNvSpPr/>
          <p:nvPr/>
        </p:nvSpPr>
        <p:spPr>
          <a:xfrm>
            <a:off x="1415523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994A10-5D5E-4C64-A5CB-E879A1FEED26}"/>
              </a:ext>
            </a:extLst>
          </p:cNvPr>
          <p:cNvSpPr/>
          <p:nvPr/>
        </p:nvSpPr>
        <p:spPr>
          <a:xfrm>
            <a:off x="2423485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D365F37-3573-42E0-967C-0FAE6536AB13}"/>
              </a:ext>
            </a:extLst>
          </p:cNvPr>
          <p:cNvSpPr/>
          <p:nvPr/>
        </p:nvSpPr>
        <p:spPr>
          <a:xfrm>
            <a:off x="4000679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퀘스트북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6F2D45F-4095-4383-8128-A85AF7E2B4CE}"/>
              </a:ext>
            </a:extLst>
          </p:cNvPr>
          <p:cNvCxnSpPr>
            <a:cxnSpLocks/>
            <a:stCxn id="157" idx="3"/>
            <a:endCxn id="135" idx="1"/>
          </p:cNvCxnSpPr>
          <p:nvPr/>
        </p:nvCxnSpPr>
        <p:spPr>
          <a:xfrm>
            <a:off x="3211571" y="1829435"/>
            <a:ext cx="789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모서리가 둥근 사각형 설명선 15">
            <a:extLst>
              <a:ext uri="{FF2B5EF4-FFF2-40B4-BE49-F238E27FC236}">
                <a16:creationId xmlns:a16="http://schemas.microsoft.com/office/drawing/2014/main" id="{EF3ED865-4872-4F22-AE63-F835C2F30E8A}"/>
              </a:ext>
            </a:extLst>
          </p:cNvPr>
          <p:cNvSpPr/>
          <p:nvPr/>
        </p:nvSpPr>
        <p:spPr>
          <a:xfrm>
            <a:off x="-1288325" y="4540045"/>
            <a:ext cx="765318" cy="230245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2" name="모서리가 둥근 직사각형 20">
            <a:extLst>
              <a:ext uri="{FF2B5EF4-FFF2-40B4-BE49-F238E27FC236}">
                <a16:creationId xmlns:a16="http://schemas.microsoft.com/office/drawing/2014/main" id="{3E396F7D-AF8B-4593-8307-0BB14C46F50C}"/>
              </a:ext>
            </a:extLst>
          </p:cNvPr>
          <p:cNvSpPr/>
          <p:nvPr/>
        </p:nvSpPr>
        <p:spPr>
          <a:xfrm>
            <a:off x="-1312318" y="4170548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37C7286E-BA94-4A26-B886-FD016A919A03}"/>
              </a:ext>
            </a:extLst>
          </p:cNvPr>
          <p:cNvSpPr/>
          <p:nvPr/>
        </p:nvSpPr>
        <p:spPr>
          <a:xfrm>
            <a:off x="-2230447" y="416639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A168CB23-9C81-4EB3-8F00-B5A6E5094C06}"/>
              </a:ext>
            </a:extLst>
          </p:cNvPr>
          <p:cNvSpPr/>
          <p:nvPr/>
        </p:nvSpPr>
        <p:spPr>
          <a:xfrm>
            <a:off x="-2230447" y="4565480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4547BD9-FD91-4448-BED0-07944AE3804F}"/>
              </a:ext>
            </a:extLst>
          </p:cNvPr>
          <p:cNvSpPr/>
          <p:nvPr/>
        </p:nvSpPr>
        <p:spPr>
          <a:xfrm>
            <a:off x="-2230447" y="4914901"/>
            <a:ext cx="788086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활성화 버튼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23BB5F1-A091-40E6-B3ED-BBC8675461C5}"/>
              </a:ext>
            </a:extLst>
          </p:cNvPr>
          <p:cNvSpPr/>
          <p:nvPr/>
        </p:nvSpPr>
        <p:spPr>
          <a:xfrm>
            <a:off x="-2244684" y="5271935"/>
            <a:ext cx="788086" cy="23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비활성화 버튼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EFC2F79-D7EB-4452-94AE-6EBF7890C7D1}"/>
              </a:ext>
            </a:extLst>
          </p:cNvPr>
          <p:cNvGrpSpPr/>
          <p:nvPr/>
        </p:nvGrpSpPr>
        <p:grpSpPr>
          <a:xfrm>
            <a:off x="-1299643" y="1980111"/>
            <a:ext cx="787954" cy="310620"/>
            <a:chOff x="-1237479" y="2823399"/>
            <a:chExt cx="787954" cy="310620"/>
          </a:xfrm>
        </p:grpSpPr>
        <p:sp>
          <p:nvSpPr>
            <p:cNvPr id="86" name="모서리가 둥근 직사각형 20">
              <a:extLst>
                <a:ext uri="{FF2B5EF4-FFF2-40B4-BE49-F238E27FC236}">
                  <a16:creationId xmlns:a16="http://schemas.microsoft.com/office/drawing/2014/main" id="{1A3686DB-793B-46CF-8FCC-B3DA81D27850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팝업 창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2A9295-CEEA-4EBB-AD53-AC30E1DA6D8E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2BD1B46-56E3-4071-9421-B25D3759AC58}"/>
              </a:ext>
            </a:extLst>
          </p:cNvPr>
          <p:cNvGrpSpPr/>
          <p:nvPr/>
        </p:nvGrpSpPr>
        <p:grpSpPr>
          <a:xfrm>
            <a:off x="-2303642" y="1955294"/>
            <a:ext cx="788086" cy="310620"/>
            <a:chOff x="-2267684" y="2823399"/>
            <a:chExt cx="788086" cy="31062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06A1EFD-C9B2-4E74-AD63-C5BA7910F064}"/>
                </a:ext>
              </a:extLst>
            </p:cNvPr>
            <p:cNvSpPr/>
            <p:nvPr/>
          </p:nvSpPr>
          <p:spPr>
            <a:xfrm>
              <a:off x="-2267684" y="2903774"/>
              <a:ext cx="788086" cy="230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Scene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65AF45F-B2FB-4622-B91E-A8AFDFE11F2C}"/>
                </a:ext>
              </a:extLst>
            </p:cNvPr>
            <p:cNvSpPr/>
            <p:nvPr/>
          </p:nvSpPr>
          <p:spPr>
            <a:xfrm>
              <a:off x="-2267684" y="2823399"/>
              <a:ext cx="146391" cy="147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9DFF24B-44ED-4FB0-AC69-2F7C40B8AEA1}"/>
              </a:ext>
            </a:extLst>
          </p:cNvPr>
          <p:cNvGrpSpPr/>
          <p:nvPr/>
        </p:nvGrpSpPr>
        <p:grpSpPr>
          <a:xfrm>
            <a:off x="-2303642" y="2429323"/>
            <a:ext cx="788086" cy="308749"/>
            <a:chOff x="-2267684" y="3297428"/>
            <a:chExt cx="788086" cy="3087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5C7B996-4E7C-49E5-9A53-AA521B815EC7}"/>
                </a:ext>
              </a:extLst>
            </p:cNvPr>
            <p:cNvSpPr/>
            <p:nvPr/>
          </p:nvSpPr>
          <p:spPr>
            <a:xfrm>
              <a:off x="-2267684" y="3375932"/>
              <a:ext cx="788086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</a:rPr>
                <a:t>퀘스트 제목</a:t>
              </a:r>
              <a:r>
                <a:rPr lang="en-US" altLang="ko-KR" sz="800" dirty="0">
                  <a:solidFill>
                    <a:schemeClr val="tx1"/>
                  </a:solidFill>
                </a:rPr>
                <a:t>]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NPC : xx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지역 </a:t>
              </a:r>
              <a:r>
                <a:rPr lang="en-US" altLang="ko-KR" sz="800" dirty="0">
                  <a:solidFill>
                    <a:schemeClr val="tx1"/>
                  </a:solidFill>
                </a:rPr>
                <a:t>: xx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퀘스트 임무 </a:t>
              </a:r>
              <a:r>
                <a:rPr lang="en-US" altLang="ko-KR" sz="800" dirty="0">
                  <a:solidFill>
                    <a:schemeClr val="tx1"/>
                  </a:solidFill>
                </a:rPr>
                <a:t>: xxx </a:t>
              </a:r>
              <a:r>
                <a:rPr lang="ko-KR" altLang="en-US" sz="800" dirty="0">
                  <a:solidFill>
                    <a:schemeClr val="tx1"/>
                  </a:solidFill>
                </a:rPr>
                <a:t>처치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</a:rPr>
                <a:t>스토리</a:t>
              </a:r>
              <a:r>
                <a:rPr lang="en-US" altLang="ko-KR" sz="800" dirty="0">
                  <a:solidFill>
                    <a:schemeClr val="tx1"/>
                  </a:solidFill>
                </a:rPr>
                <a:t>]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보상 </a:t>
              </a:r>
              <a:r>
                <a:rPr lang="en-US" altLang="ko-KR" sz="800" dirty="0">
                  <a:solidFill>
                    <a:schemeClr val="tx1"/>
                  </a:solidFill>
                </a:rPr>
                <a:t>: xx, xx, xx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CA39A7D-971A-47D4-9869-92D935F82732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847CF53-7509-4091-A1A3-EAD6CCC3BAFA}"/>
              </a:ext>
            </a:extLst>
          </p:cNvPr>
          <p:cNvGrpSpPr/>
          <p:nvPr/>
        </p:nvGrpSpPr>
        <p:grpSpPr>
          <a:xfrm>
            <a:off x="-1273437" y="2429323"/>
            <a:ext cx="765318" cy="308749"/>
            <a:chOff x="-1237479" y="3297428"/>
            <a:chExt cx="765318" cy="308749"/>
          </a:xfrm>
        </p:grpSpPr>
        <p:sp>
          <p:nvSpPr>
            <p:cNvPr id="95" name="모서리가 둥근 사각형 설명선 15">
              <a:extLst>
                <a:ext uri="{FF2B5EF4-FFF2-40B4-BE49-F238E27FC236}">
                  <a16:creationId xmlns:a16="http://schemas.microsoft.com/office/drawing/2014/main" id="{A43F1BCF-F990-4B3B-B558-D53319ED374F}"/>
                </a:ext>
              </a:extLst>
            </p:cNvPr>
            <p:cNvSpPr/>
            <p:nvPr userDrawn="1"/>
          </p:nvSpPr>
          <p:spPr>
            <a:xfrm>
              <a:off x="-1237479" y="3375932"/>
              <a:ext cx="765318" cy="230245"/>
            </a:xfrm>
            <a:prstGeom prst="wedgeRoundRectCallout">
              <a:avLst>
                <a:gd name="adj1" fmla="val -33156"/>
                <a:gd name="adj2" fmla="val 8623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툴팁</a:t>
              </a:r>
              <a:endPara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5474A1C-EFE8-4CBC-A0C9-E15DDACC8C09}"/>
                </a:ext>
              </a:extLst>
            </p:cNvPr>
            <p:cNvSpPr/>
            <p:nvPr/>
          </p:nvSpPr>
          <p:spPr>
            <a:xfrm>
              <a:off x="-1237479" y="3297428"/>
              <a:ext cx="146391" cy="147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B60CD32-DD5E-4F80-8DAC-229F31F8C74D}"/>
              </a:ext>
            </a:extLst>
          </p:cNvPr>
          <p:cNvGrpSpPr/>
          <p:nvPr/>
        </p:nvGrpSpPr>
        <p:grpSpPr>
          <a:xfrm>
            <a:off x="-2303642" y="2903352"/>
            <a:ext cx="788086" cy="306878"/>
            <a:chOff x="-2267684" y="3771457"/>
            <a:chExt cx="788086" cy="30687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F234A6-09F6-40BB-B0E8-42345C0FF7CC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활성화 버튼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D22C2D7-A42C-458A-B148-3EF1CAB027D2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98A4E5F-23DB-4DCF-8529-D71B4685AC6F}"/>
              </a:ext>
            </a:extLst>
          </p:cNvPr>
          <p:cNvGrpSpPr/>
          <p:nvPr/>
        </p:nvGrpSpPr>
        <p:grpSpPr>
          <a:xfrm>
            <a:off x="-2303642" y="3377381"/>
            <a:ext cx="788086" cy="305006"/>
            <a:chOff x="-2267684" y="4245486"/>
            <a:chExt cx="788086" cy="30500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36625E1-642A-4CC8-83B8-0742C3D7E4D2}"/>
                </a:ext>
              </a:extLst>
            </p:cNvPr>
            <p:cNvSpPr/>
            <p:nvPr/>
          </p:nvSpPr>
          <p:spPr>
            <a:xfrm>
              <a:off x="-2267684" y="4320247"/>
              <a:ext cx="788086" cy="2302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비활성화 버튼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B255FB2-6572-4342-80B9-1519CB2BD200}"/>
                </a:ext>
              </a:extLst>
            </p:cNvPr>
            <p:cNvSpPr/>
            <p:nvPr/>
          </p:nvSpPr>
          <p:spPr>
            <a:xfrm>
              <a:off x="-2267684" y="4245486"/>
              <a:ext cx="146391" cy="1475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66065C3-F877-4C92-B77D-3032635DED8D}"/>
              </a:ext>
            </a:extLst>
          </p:cNvPr>
          <p:cNvGrpSpPr/>
          <p:nvPr/>
        </p:nvGrpSpPr>
        <p:grpSpPr>
          <a:xfrm>
            <a:off x="-1299798" y="2962920"/>
            <a:ext cx="788086" cy="308749"/>
            <a:chOff x="-2267684" y="3297428"/>
            <a:chExt cx="788086" cy="30874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9617720-A88D-4292-BB33-0B5B683D43D4}"/>
                </a:ext>
              </a:extLst>
            </p:cNvPr>
            <p:cNvSpPr/>
            <p:nvPr/>
          </p:nvSpPr>
          <p:spPr>
            <a:xfrm>
              <a:off x="-2267684" y="3375932"/>
              <a:ext cx="788086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이미지 필드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5E12520-8627-4DBE-A93A-0A1A005932C2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FD9E672-2BB2-4FDD-85AA-E808D89A9C59}"/>
              </a:ext>
            </a:extLst>
          </p:cNvPr>
          <p:cNvSpPr/>
          <p:nvPr/>
        </p:nvSpPr>
        <p:spPr>
          <a:xfrm>
            <a:off x="4931000" y="1923059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76D1E5-B211-45CC-A734-5ED46EEFAC80}"/>
              </a:ext>
            </a:extLst>
          </p:cNvPr>
          <p:cNvSpPr/>
          <p:nvPr/>
        </p:nvSpPr>
        <p:spPr>
          <a:xfrm>
            <a:off x="-1334086" y="4909542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AB38CD1-EACF-473E-A368-510471A0F0DD}"/>
              </a:ext>
            </a:extLst>
          </p:cNvPr>
          <p:cNvSpPr/>
          <p:nvPr/>
        </p:nvSpPr>
        <p:spPr>
          <a:xfrm>
            <a:off x="1441884" y="2314201"/>
            <a:ext cx="4741103" cy="24815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6115CB-503D-4856-ABC7-AA9A534E4B0E}"/>
              </a:ext>
            </a:extLst>
          </p:cNvPr>
          <p:cNvSpPr/>
          <p:nvPr/>
        </p:nvSpPr>
        <p:spPr>
          <a:xfrm>
            <a:off x="5709552" y="2360537"/>
            <a:ext cx="437693" cy="2276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5771827-406F-44CC-9DBB-1A9F14B0F718}"/>
              </a:ext>
            </a:extLst>
          </p:cNvPr>
          <p:cNvGrpSpPr/>
          <p:nvPr/>
        </p:nvGrpSpPr>
        <p:grpSpPr>
          <a:xfrm>
            <a:off x="1475508" y="2281436"/>
            <a:ext cx="788086" cy="306878"/>
            <a:chOff x="-2267684" y="3771457"/>
            <a:chExt cx="788086" cy="30687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8B941B1-75B4-4848-AF8A-854398AE46F7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메인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FE2B33E-72A3-405F-A600-AC7513648019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075A7E7-BCEE-4BAE-BB2B-1936374FBC86}"/>
              </a:ext>
            </a:extLst>
          </p:cNvPr>
          <p:cNvGrpSpPr/>
          <p:nvPr/>
        </p:nvGrpSpPr>
        <p:grpSpPr>
          <a:xfrm>
            <a:off x="2322639" y="2281436"/>
            <a:ext cx="788086" cy="306878"/>
            <a:chOff x="-2267684" y="3771457"/>
            <a:chExt cx="788086" cy="30687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2FF24C6-2F76-4FA8-94F0-DC1CD06BC4B5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서브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B7E6CE4-2E2E-415B-8DBA-B1D0BE433428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E2ED5E-B3ED-42E2-AFC2-9CEAA9D9430F}"/>
              </a:ext>
            </a:extLst>
          </p:cNvPr>
          <p:cNvGrpSpPr/>
          <p:nvPr/>
        </p:nvGrpSpPr>
        <p:grpSpPr>
          <a:xfrm>
            <a:off x="3169770" y="2281436"/>
            <a:ext cx="788086" cy="306878"/>
            <a:chOff x="-2267684" y="3771457"/>
            <a:chExt cx="788086" cy="30687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722E96C-3D73-4A12-A602-DADDD823DEDA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927F663-2BB3-4941-8EEE-EEE803FABC98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563B547-8564-485B-88DC-F6D4FD98C742}"/>
              </a:ext>
            </a:extLst>
          </p:cNvPr>
          <p:cNvGrpSpPr/>
          <p:nvPr/>
        </p:nvGrpSpPr>
        <p:grpSpPr>
          <a:xfrm>
            <a:off x="4016901" y="2281436"/>
            <a:ext cx="788086" cy="306878"/>
            <a:chOff x="-2267684" y="3771457"/>
            <a:chExt cx="788086" cy="30687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72F77E0-EF0D-4706-AE7F-164E182840A6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일일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62083F9-CA40-4F28-93C7-91D3C8ACD08E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1417F8A-EC66-43EC-BA4E-1FB4577D0245}"/>
              </a:ext>
            </a:extLst>
          </p:cNvPr>
          <p:cNvGrpSpPr/>
          <p:nvPr/>
        </p:nvGrpSpPr>
        <p:grpSpPr>
          <a:xfrm>
            <a:off x="4864034" y="2281436"/>
            <a:ext cx="788086" cy="306878"/>
            <a:chOff x="-2267684" y="3771457"/>
            <a:chExt cx="788086" cy="3068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E29E3EE-E7EB-40AE-ADEA-7A368AA6EF21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주간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DB6EEE1-742C-4574-9F3D-112A32434F3F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4D15DFD-2C7D-4862-ABB6-1105FA428BC5}"/>
              </a:ext>
            </a:extLst>
          </p:cNvPr>
          <p:cNvGrpSpPr/>
          <p:nvPr/>
        </p:nvGrpSpPr>
        <p:grpSpPr>
          <a:xfrm>
            <a:off x="1475508" y="2667862"/>
            <a:ext cx="1625832" cy="2133220"/>
            <a:chOff x="-2267684" y="3297428"/>
            <a:chExt cx="1625832" cy="218720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1E47BC8-3A4B-4197-A878-FEB6A5962BCA}"/>
                </a:ext>
              </a:extLst>
            </p:cNvPr>
            <p:cNvSpPr/>
            <p:nvPr/>
          </p:nvSpPr>
          <p:spPr>
            <a:xfrm>
              <a:off x="-2267684" y="3375932"/>
              <a:ext cx="1625832" cy="2108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03D6E1F-7DC9-4EB6-BC63-4F6E40F61F45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C41F843-49E3-4A3C-B4F4-DCEF54EA0B90}"/>
              </a:ext>
            </a:extLst>
          </p:cNvPr>
          <p:cNvSpPr/>
          <p:nvPr/>
        </p:nvSpPr>
        <p:spPr>
          <a:xfrm>
            <a:off x="2937547" y="2785492"/>
            <a:ext cx="123515" cy="14574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F753118-12FC-474B-9E30-97C76F0CF300}"/>
              </a:ext>
            </a:extLst>
          </p:cNvPr>
          <p:cNvGrpSpPr/>
          <p:nvPr/>
        </p:nvGrpSpPr>
        <p:grpSpPr>
          <a:xfrm>
            <a:off x="1531948" y="2785492"/>
            <a:ext cx="1365028" cy="292786"/>
            <a:chOff x="-2267684" y="3771457"/>
            <a:chExt cx="1365028" cy="29278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505E08A-353A-4779-B3A5-C47CD9D2B702}"/>
                </a:ext>
              </a:extLst>
            </p:cNvPr>
            <p:cNvSpPr/>
            <p:nvPr/>
          </p:nvSpPr>
          <p:spPr>
            <a:xfrm>
              <a:off x="-2267684" y="3848091"/>
              <a:ext cx="1365028" cy="216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퀘스트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3EEE325-D920-45B1-A843-28F492765FB5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C67DC62-F419-4619-BBFC-3721C8CAB985}"/>
              </a:ext>
            </a:extLst>
          </p:cNvPr>
          <p:cNvGrpSpPr/>
          <p:nvPr/>
        </p:nvGrpSpPr>
        <p:grpSpPr>
          <a:xfrm>
            <a:off x="1531948" y="3115778"/>
            <a:ext cx="1365028" cy="292786"/>
            <a:chOff x="-2267684" y="3771457"/>
            <a:chExt cx="1365028" cy="29278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C898DDA-04C8-49D3-B881-0A5D2EF4DF78}"/>
                </a:ext>
              </a:extLst>
            </p:cNvPr>
            <p:cNvSpPr/>
            <p:nvPr/>
          </p:nvSpPr>
          <p:spPr>
            <a:xfrm>
              <a:off x="-2267684" y="3848091"/>
              <a:ext cx="1365028" cy="216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퀘스트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0A2F636-94CC-41D8-8087-C69554457BB1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96F203A-E0FA-4BA0-8EB9-7B9AF25BF276}"/>
              </a:ext>
            </a:extLst>
          </p:cNvPr>
          <p:cNvGrpSpPr/>
          <p:nvPr/>
        </p:nvGrpSpPr>
        <p:grpSpPr>
          <a:xfrm>
            <a:off x="1531948" y="3446064"/>
            <a:ext cx="1365028" cy="292786"/>
            <a:chOff x="-2267684" y="3771457"/>
            <a:chExt cx="1365028" cy="29278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B17E98B-86FD-4AB1-801C-7EDFA8299B9A}"/>
                </a:ext>
              </a:extLst>
            </p:cNvPr>
            <p:cNvSpPr/>
            <p:nvPr/>
          </p:nvSpPr>
          <p:spPr>
            <a:xfrm>
              <a:off x="-2267684" y="3848091"/>
              <a:ext cx="1365028" cy="216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퀘스트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6D3D694-02CE-4ABB-ABCC-A42935D7DA9E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09C22A2-219A-434D-976A-8B1F9CD8C3A5}"/>
              </a:ext>
            </a:extLst>
          </p:cNvPr>
          <p:cNvGrpSpPr/>
          <p:nvPr/>
        </p:nvGrpSpPr>
        <p:grpSpPr>
          <a:xfrm>
            <a:off x="1531948" y="3776350"/>
            <a:ext cx="1365028" cy="292786"/>
            <a:chOff x="-2267684" y="3771457"/>
            <a:chExt cx="1365028" cy="2927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FA77EE4-2E9D-47CC-BD8F-3BF6ABE92251}"/>
                </a:ext>
              </a:extLst>
            </p:cNvPr>
            <p:cNvSpPr/>
            <p:nvPr/>
          </p:nvSpPr>
          <p:spPr>
            <a:xfrm>
              <a:off x="-2267684" y="3848091"/>
              <a:ext cx="1365028" cy="216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퀘스트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5CFB6FB-AC98-46A9-AD6C-01913E00F1E3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06DE33D-39D8-4029-AA78-218DA3FA3548}"/>
              </a:ext>
            </a:extLst>
          </p:cNvPr>
          <p:cNvGrpSpPr/>
          <p:nvPr/>
        </p:nvGrpSpPr>
        <p:grpSpPr>
          <a:xfrm>
            <a:off x="1531948" y="4106636"/>
            <a:ext cx="1365028" cy="292786"/>
            <a:chOff x="-2267684" y="3771457"/>
            <a:chExt cx="1365028" cy="2927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DD3CBD7-FBB9-41F2-8925-31F8DB59628B}"/>
                </a:ext>
              </a:extLst>
            </p:cNvPr>
            <p:cNvSpPr/>
            <p:nvPr/>
          </p:nvSpPr>
          <p:spPr>
            <a:xfrm>
              <a:off x="-2267684" y="3848091"/>
              <a:ext cx="1365028" cy="216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퀘스트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C9002D7-D7C8-433A-ADC0-F2953BE9C3AD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558AE88-8645-4C14-B3D9-9C90BA284B67}"/>
              </a:ext>
            </a:extLst>
          </p:cNvPr>
          <p:cNvGrpSpPr/>
          <p:nvPr/>
        </p:nvGrpSpPr>
        <p:grpSpPr>
          <a:xfrm>
            <a:off x="3180836" y="2667862"/>
            <a:ext cx="2906062" cy="2127861"/>
            <a:chOff x="-2267684" y="3297428"/>
            <a:chExt cx="2906062" cy="205743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250469C-A8E5-4818-BAE5-61CFC49F0692}"/>
                </a:ext>
              </a:extLst>
            </p:cNvPr>
            <p:cNvSpPr/>
            <p:nvPr/>
          </p:nvSpPr>
          <p:spPr>
            <a:xfrm>
              <a:off x="-2267684" y="3375931"/>
              <a:ext cx="2906062" cy="19789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</a:rPr>
                <a:t>퀘스트 제목</a:t>
              </a:r>
              <a:r>
                <a:rPr lang="en-US" altLang="ko-KR" sz="800" dirty="0">
                  <a:solidFill>
                    <a:schemeClr val="tx1"/>
                  </a:solidFill>
                </a:rPr>
                <a:t>]</a:t>
              </a: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/>
                  </a:solidFill>
                </a:rPr>
                <a:t>NPC : 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</a:rPr>
                <a:t>지역 </a:t>
              </a:r>
              <a:r>
                <a:rPr lang="en-US" altLang="ko-KR" sz="800" dirty="0">
                  <a:solidFill>
                    <a:schemeClr val="tx1"/>
                  </a:solidFill>
                </a:rPr>
                <a:t>: 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</a:rPr>
                <a:t>퀘스트 임무 </a:t>
              </a:r>
              <a:r>
                <a:rPr lang="en-US" altLang="ko-KR" sz="800" dirty="0">
                  <a:solidFill>
                    <a:schemeClr val="tx1"/>
                  </a:solidFill>
                </a:rPr>
                <a:t>: xxx </a:t>
              </a:r>
              <a:r>
                <a:rPr lang="ko-KR" altLang="en-US" sz="800" dirty="0">
                  <a:solidFill>
                    <a:schemeClr val="tx1"/>
                  </a:solidFill>
                </a:rPr>
                <a:t>처치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</a:rPr>
                <a:t>스토리</a:t>
              </a:r>
              <a:r>
                <a:rPr lang="en-US" altLang="ko-KR" sz="800" dirty="0">
                  <a:solidFill>
                    <a:schemeClr val="tx1"/>
                  </a:solidFill>
                </a:rPr>
                <a:t>]</a:t>
              </a: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</a:rPr>
                <a:t>보상 </a:t>
              </a:r>
              <a:r>
                <a:rPr lang="en-US" altLang="ko-KR" sz="800" dirty="0">
                  <a:solidFill>
                    <a:schemeClr val="tx1"/>
                  </a:solidFill>
                </a:rPr>
                <a:t>: xx, xx, xx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88AC07C-A6A6-4433-AF2D-DC632D7AA966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A85BD8B-7D9B-430A-AE67-B7D7F6ED45EB}"/>
              </a:ext>
            </a:extLst>
          </p:cNvPr>
          <p:cNvGrpSpPr/>
          <p:nvPr/>
        </p:nvGrpSpPr>
        <p:grpSpPr>
          <a:xfrm>
            <a:off x="1531948" y="4436922"/>
            <a:ext cx="1365028" cy="292786"/>
            <a:chOff x="-2267684" y="3771457"/>
            <a:chExt cx="1365028" cy="29278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6F3BAD8-7134-44FE-BEBA-5CD55AAEE775}"/>
                </a:ext>
              </a:extLst>
            </p:cNvPr>
            <p:cNvSpPr/>
            <p:nvPr/>
          </p:nvSpPr>
          <p:spPr>
            <a:xfrm>
              <a:off x="-2267684" y="3848091"/>
              <a:ext cx="1365028" cy="216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퀘스트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6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3E80E6A-24C5-4A01-A599-3AC0F028F251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113" name="꺾인 연결선 48">
            <a:extLst>
              <a:ext uri="{FF2B5EF4-FFF2-40B4-BE49-F238E27FC236}">
                <a16:creationId xmlns:a16="http://schemas.microsoft.com/office/drawing/2014/main" id="{CE1B9E8B-174C-4589-A48A-3F7DD5796093}"/>
              </a:ext>
            </a:extLst>
          </p:cNvPr>
          <p:cNvCxnSpPr>
            <a:cxnSpLocks/>
            <a:stCxn id="44" idx="0"/>
            <a:endCxn id="148" idx="3"/>
          </p:cNvCxnSpPr>
          <p:nvPr/>
        </p:nvCxnSpPr>
        <p:spPr>
          <a:xfrm rot="16200000" flipV="1">
            <a:off x="5662566" y="2094703"/>
            <a:ext cx="322355" cy="20931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3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415523" y="2300184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03CE6-66B2-42A4-8916-44A1DB57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D29AF-8FF8-438D-8487-6FBDF79EEEE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A194D-0EEE-4B1C-A3B7-A560956D02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1185415566"/>
              </p:ext>
            </p:extLst>
          </p:nvPr>
        </p:nvGraphicFramePr>
        <p:xfrm>
          <a:off x="6291262" y="1185864"/>
          <a:ext cx="2457201" cy="3790114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던전에서 획득할 수 있는 보상을 보여준다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던전에 관한 정보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입장 조건이 상세히 적혀 있다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방을 생성하면</a:t>
                      </a:r>
                      <a:r>
                        <a:rPr lang="en-US" altLang="ko-KR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>
                          <a:latin typeface="+mn-lt"/>
                        </a:rPr>
                        <a:t>던전</a:t>
                      </a:r>
                      <a:r>
                        <a:rPr lang="en-US" altLang="ko-KR" sz="900" dirty="0">
                          <a:latin typeface="+mn-lt"/>
                        </a:rPr>
                        <a:t>a </a:t>
                      </a:r>
                      <a:r>
                        <a:rPr lang="ko-KR" altLang="en-US" sz="900" dirty="0">
                          <a:latin typeface="+mn-lt"/>
                        </a:rPr>
                        <a:t>입장 화면은 자동으로 꺼진다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err="1">
                          <a:latin typeface="+mn-lt"/>
                        </a:rPr>
                        <a:t>매칭을</a:t>
                      </a:r>
                      <a:r>
                        <a:rPr lang="ko-KR" altLang="en-US" sz="900" dirty="0">
                          <a:latin typeface="+mn-lt"/>
                        </a:rPr>
                        <a:t> 하면 매칭 중임을 표시하는 팝업창이 등장한다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이후 매칭이 완료되면 유저에게 수락 여부를 확인한다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수락한 유저는 던전으로 입장하게 된다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52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618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3E558D-C2CD-49B0-B85F-A26193729D42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2203609" y="1829435"/>
            <a:ext cx="2198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48">
            <a:extLst>
              <a:ext uri="{FF2B5EF4-FFF2-40B4-BE49-F238E27FC236}">
                <a16:creationId xmlns:a16="http://schemas.microsoft.com/office/drawing/2014/main" id="{12F892FA-BC12-4EC3-A33F-CDFC45EA6193}"/>
              </a:ext>
            </a:extLst>
          </p:cNvPr>
          <p:cNvCxnSpPr>
            <a:cxnSpLocks/>
            <a:stCxn id="157" idx="3"/>
            <a:endCxn id="124" idx="0"/>
          </p:cNvCxnSpPr>
          <p:nvPr/>
        </p:nvCxnSpPr>
        <p:spPr>
          <a:xfrm>
            <a:off x="3211571" y="1829435"/>
            <a:ext cx="587684" cy="4707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48080FB-5D81-4393-804E-1F5F36AEA850}"/>
              </a:ext>
            </a:extLst>
          </p:cNvPr>
          <p:cNvSpPr/>
          <p:nvPr/>
        </p:nvSpPr>
        <p:spPr>
          <a:xfrm>
            <a:off x="1415523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994A10-5D5E-4C64-A5CB-E879A1FEED26}"/>
              </a:ext>
            </a:extLst>
          </p:cNvPr>
          <p:cNvSpPr/>
          <p:nvPr/>
        </p:nvSpPr>
        <p:spPr>
          <a:xfrm>
            <a:off x="2423485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D365F37-3573-42E0-967C-0FAE6536AB13}"/>
              </a:ext>
            </a:extLst>
          </p:cNvPr>
          <p:cNvSpPr/>
          <p:nvPr/>
        </p:nvSpPr>
        <p:spPr>
          <a:xfrm>
            <a:off x="4000679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입장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6F2D45F-4095-4383-8128-A85AF7E2B4CE}"/>
              </a:ext>
            </a:extLst>
          </p:cNvPr>
          <p:cNvCxnSpPr>
            <a:cxnSpLocks/>
            <a:stCxn id="157" idx="3"/>
            <a:endCxn id="135" idx="1"/>
          </p:cNvCxnSpPr>
          <p:nvPr/>
        </p:nvCxnSpPr>
        <p:spPr>
          <a:xfrm>
            <a:off x="3211571" y="1829435"/>
            <a:ext cx="789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9745BF-9293-41D7-BEF1-F503339C0B3F}"/>
              </a:ext>
            </a:extLst>
          </p:cNvPr>
          <p:cNvSpPr/>
          <p:nvPr/>
        </p:nvSpPr>
        <p:spPr>
          <a:xfrm>
            <a:off x="1475254" y="2377949"/>
            <a:ext cx="2808714" cy="22797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보스와 배경 모습 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853BCFC-7724-4F8E-9657-BBC430DCFDB7}"/>
              </a:ext>
            </a:extLst>
          </p:cNvPr>
          <p:cNvGrpSpPr/>
          <p:nvPr/>
        </p:nvGrpSpPr>
        <p:grpSpPr>
          <a:xfrm>
            <a:off x="4341813" y="2641475"/>
            <a:ext cx="1756173" cy="1715767"/>
            <a:chOff x="-2267685" y="3297428"/>
            <a:chExt cx="1756173" cy="190886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9722C9A-441C-43F8-BA72-D3457C6AEA73}"/>
                </a:ext>
              </a:extLst>
            </p:cNvPr>
            <p:cNvSpPr/>
            <p:nvPr/>
          </p:nvSpPr>
          <p:spPr>
            <a:xfrm>
              <a:off x="-2267685" y="3375931"/>
              <a:ext cx="1756173" cy="18303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던전의 정보 및 입장 조건들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 명칭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 속성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입장 시간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, 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인원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30LV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이상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231 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공격력 이상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등등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…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0841DA1-DADD-423F-94B3-661236350BFE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D59D40-7828-4B8A-A303-6BCA1688426D}"/>
              </a:ext>
            </a:extLst>
          </p:cNvPr>
          <p:cNvSpPr/>
          <p:nvPr/>
        </p:nvSpPr>
        <p:spPr>
          <a:xfrm>
            <a:off x="4357374" y="4410042"/>
            <a:ext cx="788086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방 생성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8B1FE8-F90C-4C45-B342-8187826F99F5}"/>
              </a:ext>
            </a:extLst>
          </p:cNvPr>
          <p:cNvSpPr/>
          <p:nvPr/>
        </p:nvSpPr>
        <p:spPr>
          <a:xfrm>
            <a:off x="5309900" y="4410042"/>
            <a:ext cx="788086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매칭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A9FF0AF-D0F4-4DEC-AFA2-5CA4DB2D9593}"/>
              </a:ext>
            </a:extLst>
          </p:cNvPr>
          <p:cNvSpPr/>
          <p:nvPr/>
        </p:nvSpPr>
        <p:spPr>
          <a:xfrm>
            <a:off x="1529718" y="4141085"/>
            <a:ext cx="2638399" cy="4214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보스명칭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던전에 대한 간략한 스토리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301E1DB-9238-47F4-AD79-9D86BD231B41}"/>
              </a:ext>
            </a:extLst>
          </p:cNvPr>
          <p:cNvSpPr/>
          <p:nvPr/>
        </p:nvSpPr>
        <p:spPr>
          <a:xfrm>
            <a:off x="3692139" y="2469690"/>
            <a:ext cx="512251" cy="375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속성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E8CF7ED-E4A4-44F7-BFC8-2452A0B51639}"/>
              </a:ext>
            </a:extLst>
          </p:cNvPr>
          <p:cNvGrpSpPr/>
          <p:nvPr/>
        </p:nvGrpSpPr>
        <p:grpSpPr>
          <a:xfrm>
            <a:off x="1547664" y="2415305"/>
            <a:ext cx="788086" cy="306878"/>
            <a:chOff x="-2267684" y="3771457"/>
            <a:chExt cx="788086" cy="30687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3B486-D757-4A29-BAD9-3CA91BC3ACF0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기대 보상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EFFD2BB-47C0-499A-9E9D-A9A886150212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aphicFrame>
        <p:nvGraphicFramePr>
          <p:cNvPr id="65" name="Google Shape;564;p47">
            <a:extLst>
              <a:ext uri="{FF2B5EF4-FFF2-40B4-BE49-F238E27FC236}">
                <a16:creationId xmlns:a16="http://schemas.microsoft.com/office/drawing/2014/main" id="{B2D585C7-8EF1-413A-B2E6-DBD4262C9A4C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650133536"/>
              </p:ext>
            </p:extLst>
          </p:nvPr>
        </p:nvGraphicFramePr>
        <p:xfrm>
          <a:off x="428625" y="638175"/>
          <a:ext cx="8319839" cy="449580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10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던전 근처에서 볼 수 있는 인터페이스다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해당 던전에 대한 정보와 진입조건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진입이 가능하다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던전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a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입장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58F2B42A-242A-4524-AD07-EC0D09BDA140}"/>
              </a:ext>
            </a:extLst>
          </p:cNvPr>
          <p:cNvGrpSpPr/>
          <p:nvPr/>
        </p:nvGrpSpPr>
        <p:grpSpPr>
          <a:xfrm>
            <a:off x="5310032" y="4853882"/>
            <a:ext cx="787954" cy="310620"/>
            <a:chOff x="-1237479" y="2823399"/>
            <a:chExt cx="787954" cy="310620"/>
          </a:xfrm>
        </p:grpSpPr>
        <p:sp>
          <p:nvSpPr>
            <p:cNvPr id="34" name="모서리가 둥근 직사각형 20">
              <a:extLst>
                <a:ext uri="{FF2B5EF4-FFF2-40B4-BE49-F238E27FC236}">
                  <a16:creationId xmlns:a16="http://schemas.microsoft.com/office/drawing/2014/main" id="{9404E846-C581-45E4-95BC-25F7E280AE60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매칭중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4BCA19B-BC82-4E42-950C-38BE41477D94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9D127C3-CAFB-464A-9C66-92F490429732}"/>
              </a:ext>
            </a:extLst>
          </p:cNvPr>
          <p:cNvCxnSpPr>
            <a:cxnSpLocks/>
            <a:stCxn id="53" idx="2"/>
            <a:endCxn id="34" idx="0"/>
          </p:cNvCxnSpPr>
          <p:nvPr/>
        </p:nvCxnSpPr>
        <p:spPr>
          <a:xfrm>
            <a:off x="5703943" y="4640287"/>
            <a:ext cx="66" cy="2939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8">
            <a:extLst>
              <a:ext uri="{FF2B5EF4-FFF2-40B4-BE49-F238E27FC236}">
                <a16:creationId xmlns:a16="http://schemas.microsoft.com/office/drawing/2014/main" id="{2F1DB05B-3D53-4F2F-A347-85ACF55F85B1}"/>
              </a:ext>
            </a:extLst>
          </p:cNvPr>
          <p:cNvCxnSpPr>
            <a:cxnSpLocks/>
            <a:stCxn id="34" idx="2"/>
            <a:endCxn id="68" idx="2"/>
          </p:cNvCxnSpPr>
          <p:nvPr/>
        </p:nvCxnSpPr>
        <p:spPr>
          <a:xfrm rot="5400000" flipH="1">
            <a:off x="2507333" y="1967827"/>
            <a:ext cx="1423185" cy="4970167"/>
          </a:xfrm>
          <a:prstGeom prst="bentConnector3">
            <a:avLst>
              <a:gd name="adj1" fmla="val -160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C1D023-A097-4A33-93A6-CA991F1E3FB8}"/>
              </a:ext>
            </a:extLst>
          </p:cNvPr>
          <p:cNvGrpSpPr/>
          <p:nvPr/>
        </p:nvGrpSpPr>
        <p:grpSpPr>
          <a:xfrm>
            <a:off x="1884704" y="4853882"/>
            <a:ext cx="788086" cy="310620"/>
            <a:chOff x="-2267684" y="2823399"/>
            <a:chExt cx="788086" cy="31062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36634B8-412A-470F-96EF-CA4CC6767FC0}"/>
                </a:ext>
              </a:extLst>
            </p:cNvPr>
            <p:cNvSpPr/>
            <p:nvPr/>
          </p:nvSpPr>
          <p:spPr>
            <a:xfrm>
              <a:off x="-2267684" y="2903774"/>
              <a:ext cx="788086" cy="230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인게임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화면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A342B3-D3F2-4D23-BB81-D0F7035BB0F0}"/>
                </a:ext>
              </a:extLst>
            </p:cNvPr>
            <p:cNvSpPr/>
            <p:nvPr/>
          </p:nvSpPr>
          <p:spPr>
            <a:xfrm>
              <a:off x="-2267684" y="2823399"/>
              <a:ext cx="146391" cy="147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A92C244-DD2B-4E06-A488-9E219AAEE6DC}"/>
              </a:ext>
            </a:extLst>
          </p:cNvPr>
          <p:cNvGrpSpPr/>
          <p:nvPr/>
        </p:nvGrpSpPr>
        <p:grpSpPr>
          <a:xfrm>
            <a:off x="336613" y="2300184"/>
            <a:ext cx="788086" cy="310620"/>
            <a:chOff x="-2267684" y="2823399"/>
            <a:chExt cx="788086" cy="31062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4A791E3-9C18-46EF-A607-D0361994D587}"/>
                </a:ext>
              </a:extLst>
            </p:cNvPr>
            <p:cNvSpPr/>
            <p:nvPr/>
          </p:nvSpPr>
          <p:spPr>
            <a:xfrm>
              <a:off x="-2267684" y="2903774"/>
              <a:ext cx="788086" cy="230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C926F90-D89C-45D2-8321-4CEF35AFEFDE}"/>
                </a:ext>
              </a:extLst>
            </p:cNvPr>
            <p:cNvSpPr/>
            <p:nvPr/>
          </p:nvSpPr>
          <p:spPr>
            <a:xfrm>
              <a:off x="-2267684" y="2823399"/>
              <a:ext cx="146391" cy="147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68" name="모서리가 둥근 직사각형 20">
            <a:extLst>
              <a:ext uri="{FF2B5EF4-FFF2-40B4-BE49-F238E27FC236}">
                <a16:creationId xmlns:a16="http://schemas.microsoft.com/office/drawing/2014/main" id="{786EA983-6B07-40AD-8F3D-37B887EBDC6C}"/>
              </a:ext>
            </a:extLst>
          </p:cNvPr>
          <p:cNvSpPr/>
          <p:nvPr/>
        </p:nvSpPr>
        <p:spPr>
          <a:xfrm>
            <a:off x="339865" y="3511072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수락 여부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801048D-F5F4-4555-B2E9-98369A38673D}"/>
              </a:ext>
            </a:extLst>
          </p:cNvPr>
          <p:cNvCxnSpPr>
            <a:cxnSpLocks/>
            <a:stCxn id="68" idx="0"/>
            <a:endCxn id="66" idx="2"/>
          </p:cNvCxnSpPr>
          <p:nvPr/>
        </p:nvCxnSpPr>
        <p:spPr>
          <a:xfrm flipH="1" flipV="1">
            <a:off x="730656" y="2610804"/>
            <a:ext cx="3186" cy="9002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48">
            <a:extLst>
              <a:ext uri="{FF2B5EF4-FFF2-40B4-BE49-F238E27FC236}">
                <a16:creationId xmlns:a16="http://schemas.microsoft.com/office/drawing/2014/main" id="{2A9325DF-C605-4C9F-982E-2F24224EBB1B}"/>
              </a:ext>
            </a:extLst>
          </p:cNvPr>
          <p:cNvCxnSpPr>
            <a:cxnSpLocks/>
            <a:stCxn id="50" idx="2"/>
            <a:endCxn id="57" idx="3"/>
          </p:cNvCxnSpPr>
          <p:nvPr/>
        </p:nvCxnSpPr>
        <p:spPr>
          <a:xfrm rot="5400000">
            <a:off x="3507558" y="3805520"/>
            <a:ext cx="409093" cy="207862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90BA9E-483C-440A-BBCE-1505049EEA45}"/>
              </a:ext>
            </a:extLst>
          </p:cNvPr>
          <p:cNvSpPr/>
          <p:nvPr/>
        </p:nvSpPr>
        <p:spPr>
          <a:xfrm>
            <a:off x="5720036" y="2416128"/>
            <a:ext cx="377950" cy="243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489D33-B070-4245-A3FA-E310993FB1F4}"/>
              </a:ext>
            </a:extLst>
          </p:cNvPr>
          <p:cNvSpPr/>
          <p:nvPr/>
        </p:nvSpPr>
        <p:spPr>
          <a:xfrm>
            <a:off x="4831277" y="197574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</a:p>
        </p:txBody>
      </p:sp>
      <p:cxnSp>
        <p:nvCxnSpPr>
          <p:cNvPr id="41" name="꺾인 연결선 48">
            <a:extLst>
              <a:ext uri="{FF2B5EF4-FFF2-40B4-BE49-F238E27FC236}">
                <a16:creationId xmlns:a16="http://schemas.microsoft.com/office/drawing/2014/main" id="{90DABA24-1F48-4016-97C1-62CD921A6C32}"/>
              </a:ext>
            </a:extLst>
          </p:cNvPr>
          <p:cNvCxnSpPr>
            <a:cxnSpLocks/>
            <a:stCxn id="86" idx="0"/>
            <a:endCxn id="40" idx="3"/>
          </p:cNvCxnSpPr>
          <p:nvPr/>
        </p:nvCxnSpPr>
        <p:spPr>
          <a:xfrm rot="16200000" flipV="1">
            <a:off x="5601556" y="2108673"/>
            <a:ext cx="325263" cy="28964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2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415523" y="2300184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03CE6-66B2-42A4-8916-44A1DB57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D29AF-8FF8-438D-8487-6FBDF79EEEE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A194D-0EEE-4B1C-A3B7-A560956D02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1628665874"/>
              </p:ext>
            </p:extLst>
          </p:nvPr>
        </p:nvGraphicFramePr>
        <p:xfrm>
          <a:off x="6291262" y="1185864"/>
          <a:ext cx="2457201" cy="4048473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타입에 따라 던전 목록 버튼의 내용이 갱신된다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유저가 갈 수 있는 던전의 목록들을 보여준다</a:t>
                      </a:r>
                      <a:r>
                        <a:rPr lang="en-US" altLang="ko-KR" sz="900" dirty="0">
                          <a:latin typeface="+mn-lt"/>
                        </a:rPr>
                        <a:t>,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던전에서 획득할 수 있는 보상을 보여준다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방을 생성하면</a:t>
                      </a:r>
                      <a:r>
                        <a:rPr lang="en-US" altLang="ko-KR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>
                          <a:latin typeface="+mn-lt"/>
                        </a:rPr>
                        <a:t>던전</a:t>
                      </a:r>
                      <a:r>
                        <a:rPr lang="en-US" altLang="ko-KR" sz="900" dirty="0">
                          <a:latin typeface="+mn-lt"/>
                        </a:rPr>
                        <a:t>a </a:t>
                      </a:r>
                      <a:r>
                        <a:rPr lang="ko-KR" altLang="en-US" sz="900" dirty="0">
                          <a:latin typeface="+mn-lt"/>
                        </a:rPr>
                        <a:t>입장 화면은 자동으로 꺼진다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이후 매칭이 완료되면 유저에게 수락 여부를 확인한다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수락한 유저는 던전으로 입장하게 된다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52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618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3E558D-C2CD-49B0-B85F-A26193729D42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2203609" y="1829435"/>
            <a:ext cx="2198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48">
            <a:extLst>
              <a:ext uri="{FF2B5EF4-FFF2-40B4-BE49-F238E27FC236}">
                <a16:creationId xmlns:a16="http://schemas.microsoft.com/office/drawing/2014/main" id="{12F892FA-BC12-4EC3-A33F-CDFC45EA6193}"/>
              </a:ext>
            </a:extLst>
          </p:cNvPr>
          <p:cNvCxnSpPr>
            <a:cxnSpLocks/>
            <a:stCxn id="157" idx="3"/>
            <a:endCxn id="124" idx="0"/>
          </p:cNvCxnSpPr>
          <p:nvPr/>
        </p:nvCxnSpPr>
        <p:spPr>
          <a:xfrm>
            <a:off x="3211571" y="1829435"/>
            <a:ext cx="587684" cy="4707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48080FB-5D81-4393-804E-1F5F36AEA850}"/>
              </a:ext>
            </a:extLst>
          </p:cNvPr>
          <p:cNvSpPr/>
          <p:nvPr/>
        </p:nvSpPr>
        <p:spPr>
          <a:xfrm>
            <a:off x="1415523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994A10-5D5E-4C64-A5CB-E879A1FEED26}"/>
              </a:ext>
            </a:extLst>
          </p:cNvPr>
          <p:cNvSpPr/>
          <p:nvPr/>
        </p:nvSpPr>
        <p:spPr>
          <a:xfrm>
            <a:off x="2423485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D365F37-3573-42E0-967C-0FAE6536AB13}"/>
              </a:ext>
            </a:extLst>
          </p:cNvPr>
          <p:cNvSpPr/>
          <p:nvPr/>
        </p:nvSpPr>
        <p:spPr>
          <a:xfrm>
            <a:off x="4000679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입장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6F2D45F-4095-4383-8128-A85AF7E2B4CE}"/>
              </a:ext>
            </a:extLst>
          </p:cNvPr>
          <p:cNvCxnSpPr>
            <a:cxnSpLocks/>
            <a:stCxn id="157" idx="3"/>
            <a:endCxn id="135" idx="1"/>
          </p:cNvCxnSpPr>
          <p:nvPr/>
        </p:nvCxnSpPr>
        <p:spPr>
          <a:xfrm>
            <a:off x="3211571" y="1829435"/>
            <a:ext cx="789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9745BF-9293-41D7-BEF1-F503339C0B3F}"/>
              </a:ext>
            </a:extLst>
          </p:cNvPr>
          <p:cNvSpPr/>
          <p:nvPr/>
        </p:nvSpPr>
        <p:spPr>
          <a:xfrm>
            <a:off x="1475254" y="2728406"/>
            <a:ext cx="2808714" cy="1929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보스와 배경 모습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722C9A-441C-43F8-BA72-D3457C6AEA73}"/>
              </a:ext>
            </a:extLst>
          </p:cNvPr>
          <p:cNvSpPr/>
          <p:nvPr/>
        </p:nvSpPr>
        <p:spPr>
          <a:xfrm>
            <a:off x="4341813" y="2712038"/>
            <a:ext cx="1756173" cy="16452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던전의 정보 및 입장 조건들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명칭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속성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입장 시간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,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인원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30LV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이상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231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공격력 이상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등등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…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D59D40-7828-4B8A-A303-6BCA1688426D}"/>
              </a:ext>
            </a:extLst>
          </p:cNvPr>
          <p:cNvSpPr/>
          <p:nvPr/>
        </p:nvSpPr>
        <p:spPr>
          <a:xfrm>
            <a:off x="4357374" y="4410042"/>
            <a:ext cx="788086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방 생성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8B1FE8-F90C-4C45-B342-8187826F99F5}"/>
              </a:ext>
            </a:extLst>
          </p:cNvPr>
          <p:cNvSpPr/>
          <p:nvPr/>
        </p:nvSpPr>
        <p:spPr>
          <a:xfrm>
            <a:off x="5309900" y="4410042"/>
            <a:ext cx="788086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매칭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A9FF0AF-D0F4-4DEC-AFA2-5CA4DB2D9593}"/>
              </a:ext>
            </a:extLst>
          </p:cNvPr>
          <p:cNvSpPr/>
          <p:nvPr/>
        </p:nvSpPr>
        <p:spPr>
          <a:xfrm>
            <a:off x="1529718" y="4141085"/>
            <a:ext cx="2638399" cy="4214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보스명칭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던전에 대한 간략한 스토리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301E1DB-9238-47F4-AD79-9D86BD231B41}"/>
              </a:ext>
            </a:extLst>
          </p:cNvPr>
          <p:cNvSpPr/>
          <p:nvPr/>
        </p:nvSpPr>
        <p:spPr>
          <a:xfrm>
            <a:off x="3707904" y="2805203"/>
            <a:ext cx="512251" cy="375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속성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E8CF7ED-E4A4-44F7-BFC8-2452A0B51639}"/>
              </a:ext>
            </a:extLst>
          </p:cNvPr>
          <p:cNvGrpSpPr/>
          <p:nvPr/>
        </p:nvGrpSpPr>
        <p:grpSpPr>
          <a:xfrm>
            <a:off x="1547664" y="2766646"/>
            <a:ext cx="788086" cy="306878"/>
            <a:chOff x="-2267684" y="3771457"/>
            <a:chExt cx="788086" cy="30687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3B486-D757-4A29-BAD9-3CA91BC3ACF0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기대 보상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EFFD2BB-47C0-499A-9E9D-A9A886150212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aphicFrame>
        <p:nvGraphicFramePr>
          <p:cNvPr id="65" name="Google Shape;564;p47">
            <a:extLst>
              <a:ext uri="{FF2B5EF4-FFF2-40B4-BE49-F238E27FC236}">
                <a16:creationId xmlns:a16="http://schemas.microsoft.com/office/drawing/2014/main" id="{B2D585C7-8EF1-413A-B2E6-DBD4262C9A4C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1965737225"/>
              </p:ext>
            </p:extLst>
          </p:nvPr>
        </p:nvGraphicFramePr>
        <p:xfrm>
          <a:off x="428625" y="638175"/>
          <a:ext cx="8319839" cy="449580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10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마을에서 갈 수 있는 던전의 인터페이스다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해당 던전에 대한 정보와 진입조건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진입이 가능하다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던전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b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입장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58F2B42A-242A-4524-AD07-EC0D09BDA140}"/>
              </a:ext>
            </a:extLst>
          </p:cNvPr>
          <p:cNvGrpSpPr/>
          <p:nvPr/>
        </p:nvGrpSpPr>
        <p:grpSpPr>
          <a:xfrm>
            <a:off x="5310032" y="4853882"/>
            <a:ext cx="787954" cy="310620"/>
            <a:chOff x="-1237479" y="2823399"/>
            <a:chExt cx="787954" cy="310620"/>
          </a:xfrm>
        </p:grpSpPr>
        <p:sp>
          <p:nvSpPr>
            <p:cNvPr id="34" name="모서리가 둥근 직사각형 20">
              <a:extLst>
                <a:ext uri="{FF2B5EF4-FFF2-40B4-BE49-F238E27FC236}">
                  <a16:creationId xmlns:a16="http://schemas.microsoft.com/office/drawing/2014/main" id="{9404E846-C581-45E4-95BC-25F7E280AE60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매칭 </a:t>
              </a:r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팝업창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4BCA19B-BC82-4E42-950C-38BE41477D94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9D127C3-CAFB-464A-9C66-92F490429732}"/>
              </a:ext>
            </a:extLst>
          </p:cNvPr>
          <p:cNvCxnSpPr>
            <a:cxnSpLocks/>
            <a:stCxn id="53" idx="2"/>
            <a:endCxn id="34" idx="0"/>
          </p:cNvCxnSpPr>
          <p:nvPr/>
        </p:nvCxnSpPr>
        <p:spPr>
          <a:xfrm>
            <a:off x="5703943" y="4640287"/>
            <a:ext cx="66" cy="2939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8">
            <a:extLst>
              <a:ext uri="{FF2B5EF4-FFF2-40B4-BE49-F238E27FC236}">
                <a16:creationId xmlns:a16="http://schemas.microsoft.com/office/drawing/2014/main" id="{2F1DB05B-3D53-4F2F-A347-85ACF55F85B1}"/>
              </a:ext>
            </a:extLst>
          </p:cNvPr>
          <p:cNvCxnSpPr>
            <a:cxnSpLocks/>
            <a:stCxn id="34" idx="2"/>
            <a:endCxn id="68" idx="2"/>
          </p:cNvCxnSpPr>
          <p:nvPr/>
        </p:nvCxnSpPr>
        <p:spPr>
          <a:xfrm rot="5400000" flipH="1">
            <a:off x="2507333" y="1967827"/>
            <a:ext cx="1423185" cy="4970167"/>
          </a:xfrm>
          <a:prstGeom prst="bentConnector3">
            <a:avLst>
              <a:gd name="adj1" fmla="val -160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C1D023-A097-4A33-93A6-CA991F1E3FB8}"/>
              </a:ext>
            </a:extLst>
          </p:cNvPr>
          <p:cNvGrpSpPr/>
          <p:nvPr/>
        </p:nvGrpSpPr>
        <p:grpSpPr>
          <a:xfrm>
            <a:off x="1884704" y="4853882"/>
            <a:ext cx="788086" cy="310620"/>
            <a:chOff x="-2267684" y="2823399"/>
            <a:chExt cx="788086" cy="31062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36634B8-412A-470F-96EF-CA4CC6767FC0}"/>
                </a:ext>
              </a:extLst>
            </p:cNvPr>
            <p:cNvSpPr/>
            <p:nvPr/>
          </p:nvSpPr>
          <p:spPr>
            <a:xfrm>
              <a:off x="-2267684" y="2903774"/>
              <a:ext cx="788086" cy="230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인게임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화면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A342B3-D3F2-4D23-BB81-D0F7035BB0F0}"/>
                </a:ext>
              </a:extLst>
            </p:cNvPr>
            <p:cNvSpPr/>
            <p:nvPr/>
          </p:nvSpPr>
          <p:spPr>
            <a:xfrm>
              <a:off x="-2267684" y="2823399"/>
              <a:ext cx="146391" cy="147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A92C244-DD2B-4E06-A488-9E219AAEE6DC}"/>
              </a:ext>
            </a:extLst>
          </p:cNvPr>
          <p:cNvGrpSpPr/>
          <p:nvPr/>
        </p:nvGrpSpPr>
        <p:grpSpPr>
          <a:xfrm>
            <a:off x="336613" y="2300184"/>
            <a:ext cx="788086" cy="310620"/>
            <a:chOff x="-2267684" y="2823399"/>
            <a:chExt cx="788086" cy="31062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4A791E3-9C18-46EF-A607-D0361994D587}"/>
                </a:ext>
              </a:extLst>
            </p:cNvPr>
            <p:cNvSpPr/>
            <p:nvPr/>
          </p:nvSpPr>
          <p:spPr>
            <a:xfrm>
              <a:off x="-2267684" y="2903774"/>
              <a:ext cx="788086" cy="230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C926F90-D89C-45D2-8321-4CEF35AFEFDE}"/>
                </a:ext>
              </a:extLst>
            </p:cNvPr>
            <p:cNvSpPr/>
            <p:nvPr/>
          </p:nvSpPr>
          <p:spPr>
            <a:xfrm>
              <a:off x="-2267684" y="2823399"/>
              <a:ext cx="146391" cy="147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6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68" name="모서리가 둥근 직사각형 20">
            <a:extLst>
              <a:ext uri="{FF2B5EF4-FFF2-40B4-BE49-F238E27FC236}">
                <a16:creationId xmlns:a16="http://schemas.microsoft.com/office/drawing/2014/main" id="{786EA983-6B07-40AD-8F3D-37B887EBDC6C}"/>
              </a:ext>
            </a:extLst>
          </p:cNvPr>
          <p:cNvSpPr/>
          <p:nvPr/>
        </p:nvSpPr>
        <p:spPr>
          <a:xfrm>
            <a:off x="339865" y="3511072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수락 여부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801048D-F5F4-4555-B2E9-98369A38673D}"/>
              </a:ext>
            </a:extLst>
          </p:cNvPr>
          <p:cNvCxnSpPr>
            <a:cxnSpLocks/>
            <a:stCxn id="68" idx="0"/>
            <a:endCxn id="66" idx="2"/>
          </p:cNvCxnSpPr>
          <p:nvPr/>
        </p:nvCxnSpPr>
        <p:spPr>
          <a:xfrm flipH="1" flipV="1">
            <a:off x="730656" y="2610804"/>
            <a:ext cx="3186" cy="9002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48">
            <a:extLst>
              <a:ext uri="{FF2B5EF4-FFF2-40B4-BE49-F238E27FC236}">
                <a16:creationId xmlns:a16="http://schemas.microsoft.com/office/drawing/2014/main" id="{2A9325DF-C605-4C9F-982E-2F24224EBB1B}"/>
              </a:ext>
            </a:extLst>
          </p:cNvPr>
          <p:cNvCxnSpPr>
            <a:cxnSpLocks/>
            <a:stCxn id="50" idx="2"/>
            <a:endCxn id="57" idx="3"/>
          </p:cNvCxnSpPr>
          <p:nvPr/>
        </p:nvCxnSpPr>
        <p:spPr>
          <a:xfrm rot="5400000">
            <a:off x="3507558" y="3805520"/>
            <a:ext cx="409093" cy="207862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7542A88-9484-43F7-A070-174A5B1875D3}"/>
              </a:ext>
            </a:extLst>
          </p:cNvPr>
          <p:cNvGrpSpPr/>
          <p:nvPr/>
        </p:nvGrpSpPr>
        <p:grpSpPr>
          <a:xfrm>
            <a:off x="1485992" y="2338660"/>
            <a:ext cx="788086" cy="306878"/>
            <a:chOff x="-2267684" y="3771457"/>
            <a:chExt cx="788086" cy="30687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D2FFF8-66FD-4889-8469-1549FE2D930C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타입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F9A9869-7F2F-473F-BA31-5CBE5E4750F5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59B7A41-9CAB-456A-A01D-C90557B01352}"/>
              </a:ext>
            </a:extLst>
          </p:cNvPr>
          <p:cNvGrpSpPr/>
          <p:nvPr/>
        </p:nvGrpSpPr>
        <p:grpSpPr>
          <a:xfrm>
            <a:off x="2333123" y="2338660"/>
            <a:ext cx="788086" cy="306878"/>
            <a:chOff x="-2267684" y="3771457"/>
            <a:chExt cx="788086" cy="3068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4D7F25E-FCB0-4A0B-82C3-EA9E5E975F2D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타입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F126D09-DC39-4541-882D-48A62EB299EB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C6CB95-F114-4DDD-B306-9EDF14CBB330}"/>
              </a:ext>
            </a:extLst>
          </p:cNvPr>
          <p:cNvGrpSpPr/>
          <p:nvPr/>
        </p:nvGrpSpPr>
        <p:grpSpPr>
          <a:xfrm>
            <a:off x="3180254" y="2338660"/>
            <a:ext cx="788086" cy="306878"/>
            <a:chOff x="-2267684" y="3771457"/>
            <a:chExt cx="788086" cy="30687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2852EC1-2F7D-4F4D-8212-46B3103CA59E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타입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778AD86-2E4B-4E5A-A8EA-A1F5AA34CD47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7888F9E-4286-4639-870F-23804FF0BFD5}"/>
              </a:ext>
            </a:extLst>
          </p:cNvPr>
          <p:cNvGrpSpPr/>
          <p:nvPr/>
        </p:nvGrpSpPr>
        <p:grpSpPr>
          <a:xfrm>
            <a:off x="4027385" y="2338660"/>
            <a:ext cx="788086" cy="306878"/>
            <a:chOff x="-2267684" y="3771457"/>
            <a:chExt cx="788086" cy="30687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D14F217-2E3C-45CF-A5AC-C68F668EA110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타입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430BBFB-7B4B-4B6D-887D-5C45C7ADADF8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F71116C-3CE0-45E4-970C-62ACBB7F785B}"/>
              </a:ext>
            </a:extLst>
          </p:cNvPr>
          <p:cNvGrpSpPr/>
          <p:nvPr/>
        </p:nvGrpSpPr>
        <p:grpSpPr>
          <a:xfrm>
            <a:off x="4874518" y="2338660"/>
            <a:ext cx="788086" cy="306878"/>
            <a:chOff x="-2267684" y="3771457"/>
            <a:chExt cx="788086" cy="30687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820B379-B494-41B1-94D6-29048541E6A9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 목록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5D3085A-B037-4373-94F3-BE29B274B562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90BA9E-483C-440A-BBCE-1505049EEA45}"/>
              </a:ext>
            </a:extLst>
          </p:cNvPr>
          <p:cNvSpPr/>
          <p:nvPr/>
        </p:nvSpPr>
        <p:spPr>
          <a:xfrm>
            <a:off x="5720036" y="2416128"/>
            <a:ext cx="377950" cy="243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1565E61-2A05-4DC4-AD27-ABFBD41C356D}"/>
              </a:ext>
            </a:extLst>
          </p:cNvPr>
          <p:cNvSpPr/>
          <p:nvPr/>
        </p:nvSpPr>
        <p:spPr>
          <a:xfrm>
            <a:off x="4831277" y="197574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</a:p>
        </p:txBody>
      </p:sp>
      <p:cxnSp>
        <p:nvCxnSpPr>
          <p:cNvPr id="60" name="꺾인 연결선 48">
            <a:extLst>
              <a:ext uri="{FF2B5EF4-FFF2-40B4-BE49-F238E27FC236}">
                <a16:creationId xmlns:a16="http://schemas.microsoft.com/office/drawing/2014/main" id="{7CD76753-A151-483D-A261-FC3DF075E1C6}"/>
              </a:ext>
            </a:extLst>
          </p:cNvPr>
          <p:cNvCxnSpPr>
            <a:cxnSpLocks/>
            <a:stCxn id="86" idx="0"/>
            <a:endCxn id="54" idx="3"/>
          </p:cNvCxnSpPr>
          <p:nvPr/>
        </p:nvCxnSpPr>
        <p:spPr>
          <a:xfrm rot="16200000" flipV="1">
            <a:off x="5601556" y="2108673"/>
            <a:ext cx="325263" cy="28964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8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415523" y="2300184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03CE6-66B2-42A4-8916-44A1DB57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D29AF-8FF8-438D-8487-6FBDF79EEEE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A194D-0EEE-4B1C-A3B7-A560956D02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1503633015"/>
              </p:ext>
            </p:extLst>
          </p:nvPr>
        </p:nvGraphicFramePr>
        <p:xfrm>
          <a:off x="428625" y="638175"/>
          <a:ext cx="8319839" cy="449580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11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던전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3533999878"/>
              </p:ext>
            </p:extLst>
          </p:nvPr>
        </p:nvGraphicFramePr>
        <p:xfrm>
          <a:off x="6291262" y="1185866"/>
          <a:ext cx="2457201" cy="3786997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⑧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⑨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81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978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3E558D-C2CD-49B0-B85F-A26193729D42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2203609" y="1829435"/>
            <a:ext cx="2198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48">
            <a:extLst>
              <a:ext uri="{FF2B5EF4-FFF2-40B4-BE49-F238E27FC236}">
                <a16:creationId xmlns:a16="http://schemas.microsoft.com/office/drawing/2014/main" id="{12F892FA-BC12-4EC3-A33F-CDFC45EA6193}"/>
              </a:ext>
            </a:extLst>
          </p:cNvPr>
          <p:cNvCxnSpPr>
            <a:cxnSpLocks/>
            <a:stCxn id="157" idx="3"/>
            <a:endCxn id="124" idx="0"/>
          </p:cNvCxnSpPr>
          <p:nvPr/>
        </p:nvCxnSpPr>
        <p:spPr>
          <a:xfrm>
            <a:off x="3211571" y="1829435"/>
            <a:ext cx="587684" cy="4707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48080FB-5D81-4393-804E-1F5F36AEA850}"/>
              </a:ext>
            </a:extLst>
          </p:cNvPr>
          <p:cNvSpPr/>
          <p:nvPr/>
        </p:nvSpPr>
        <p:spPr>
          <a:xfrm>
            <a:off x="1415523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994A10-5D5E-4C64-A5CB-E879A1FEED26}"/>
              </a:ext>
            </a:extLst>
          </p:cNvPr>
          <p:cNvSpPr/>
          <p:nvPr/>
        </p:nvSpPr>
        <p:spPr>
          <a:xfrm>
            <a:off x="2423485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월드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D365F37-3573-42E0-967C-0FAE6536AB13}"/>
              </a:ext>
            </a:extLst>
          </p:cNvPr>
          <p:cNvSpPr/>
          <p:nvPr/>
        </p:nvSpPr>
        <p:spPr>
          <a:xfrm>
            <a:off x="4000679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입구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6F2D45F-4095-4383-8128-A85AF7E2B4CE}"/>
              </a:ext>
            </a:extLst>
          </p:cNvPr>
          <p:cNvCxnSpPr>
            <a:cxnSpLocks/>
            <a:stCxn id="157" idx="3"/>
            <a:endCxn id="135" idx="1"/>
          </p:cNvCxnSpPr>
          <p:nvPr/>
        </p:nvCxnSpPr>
        <p:spPr>
          <a:xfrm>
            <a:off x="3211571" y="1829435"/>
            <a:ext cx="789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모서리가 둥근 사각형 설명선 15">
            <a:extLst>
              <a:ext uri="{FF2B5EF4-FFF2-40B4-BE49-F238E27FC236}">
                <a16:creationId xmlns:a16="http://schemas.microsoft.com/office/drawing/2014/main" id="{EF3ED865-4872-4F22-AE63-F835C2F30E8A}"/>
              </a:ext>
            </a:extLst>
          </p:cNvPr>
          <p:cNvSpPr/>
          <p:nvPr/>
        </p:nvSpPr>
        <p:spPr>
          <a:xfrm>
            <a:off x="-1288325" y="4540045"/>
            <a:ext cx="765318" cy="230245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2" name="모서리가 둥근 직사각형 20">
            <a:extLst>
              <a:ext uri="{FF2B5EF4-FFF2-40B4-BE49-F238E27FC236}">
                <a16:creationId xmlns:a16="http://schemas.microsoft.com/office/drawing/2014/main" id="{3E396F7D-AF8B-4593-8307-0BB14C46F50C}"/>
              </a:ext>
            </a:extLst>
          </p:cNvPr>
          <p:cNvSpPr/>
          <p:nvPr/>
        </p:nvSpPr>
        <p:spPr>
          <a:xfrm>
            <a:off x="-1312318" y="4170548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37C7286E-BA94-4A26-B886-FD016A919A03}"/>
              </a:ext>
            </a:extLst>
          </p:cNvPr>
          <p:cNvSpPr/>
          <p:nvPr/>
        </p:nvSpPr>
        <p:spPr>
          <a:xfrm>
            <a:off x="-2230447" y="416639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A168CB23-9C81-4EB3-8F00-B5A6E5094C06}"/>
              </a:ext>
            </a:extLst>
          </p:cNvPr>
          <p:cNvSpPr/>
          <p:nvPr/>
        </p:nvSpPr>
        <p:spPr>
          <a:xfrm>
            <a:off x="-2230447" y="4565480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4547BD9-FD91-4448-BED0-07944AE3804F}"/>
              </a:ext>
            </a:extLst>
          </p:cNvPr>
          <p:cNvSpPr/>
          <p:nvPr/>
        </p:nvSpPr>
        <p:spPr>
          <a:xfrm>
            <a:off x="-2230447" y="4914901"/>
            <a:ext cx="788086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활성화 버튼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23BB5F1-A091-40E6-B3ED-BBC8675461C5}"/>
              </a:ext>
            </a:extLst>
          </p:cNvPr>
          <p:cNvSpPr/>
          <p:nvPr/>
        </p:nvSpPr>
        <p:spPr>
          <a:xfrm>
            <a:off x="-2244684" y="5271935"/>
            <a:ext cx="788086" cy="23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비활성화 버튼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EFC2F79-D7EB-4452-94AE-6EBF7890C7D1}"/>
              </a:ext>
            </a:extLst>
          </p:cNvPr>
          <p:cNvGrpSpPr/>
          <p:nvPr/>
        </p:nvGrpSpPr>
        <p:grpSpPr>
          <a:xfrm>
            <a:off x="-1299643" y="1980111"/>
            <a:ext cx="787954" cy="310620"/>
            <a:chOff x="-1237479" y="2823399"/>
            <a:chExt cx="787954" cy="310620"/>
          </a:xfrm>
        </p:grpSpPr>
        <p:sp>
          <p:nvSpPr>
            <p:cNvPr id="86" name="모서리가 둥근 직사각형 20">
              <a:extLst>
                <a:ext uri="{FF2B5EF4-FFF2-40B4-BE49-F238E27FC236}">
                  <a16:creationId xmlns:a16="http://schemas.microsoft.com/office/drawing/2014/main" id="{1A3686DB-793B-46CF-8FCC-B3DA81D27850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팝업 창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2A9295-CEEA-4EBB-AD53-AC30E1DA6D8E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2BD1B46-56E3-4071-9421-B25D3759AC58}"/>
              </a:ext>
            </a:extLst>
          </p:cNvPr>
          <p:cNvGrpSpPr/>
          <p:nvPr/>
        </p:nvGrpSpPr>
        <p:grpSpPr>
          <a:xfrm>
            <a:off x="-2303642" y="1955294"/>
            <a:ext cx="788086" cy="310620"/>
            <a:chOff x="-2267684" y="2823399"/>
            <a:chExt cx="788086" cy="31062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06A1EFD-C9B2-4E74-AD63-C5BA7910F064}"/>
                </a:ext>
              </a:extLst>
            </p:cNvPr>
            <p:cNvSpPr/>
            <p:nvPr/>
          </p:nvSpPr>
          <p:spPr>
            <a:xfrm>
              <a:off x="-2267684" y="2903774"/>
              <a:ext cx="788086" cy="230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Scene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65AF45F-B2FB-4622-B91E-A8AFDFE11F2C}"/>
                </a:ext>
              </a:extLst>
            </p:cNvPr>
            <p:cNvSpPr/>
            <p:nvPr/>
          </p:nvSpPr>
          <p:spPr>
            <a:xfrm>
              <a:off x="-2267684" y="2823399"/>
              <a:ext cx="146391" cy="147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9DFF24B-44ED-4FB0-AC69-2F7C40B8AEA1}"/>
              </a:ext>
            </a:extLst>
          </p:cNvPr>
          <p:cNvGrpSpPr/>
          <p:nvPr/>
        </p:nvGrpSpPr>
        <p:grpSpPr>
          <a:xfrm>
            <a:off x="-2303642" y="2429323"/>
            <a:ext cx="788086" cy="308749"/>
            <a:chOff x="-2267684" y="3297428"/>
            <a:chExt cx="788086" cy="3087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5C7B996-4E7C-49E5-9A53-AA521B815EC7}"/>
                </a:ext>
              </a:extLst>
            </p:cNvPr>
            <p:cNvSpPr/>
            <p:nvPr/>
          </p:nvSpPr>
          <p:spPr>
            <a:xfrm>
              <a:off x="-2267684" y="3375932"/>
              <a:ext cx="788086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텍스트 필드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CA39A7D-971A-47D4-9869-92D935F82732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847CF53-7509-4091-A1A3-EAD6CCC3BAFA}"/>
              </a:ext>
            </a:extLst>
          </p:cNvPr>
          <p:cNvGrpSpPr/>
          <p:nvPr/>
        </p:nvGrpSpPr>
        <p:grpSpPr>
          <a:xfrm>
            <a:off x="-1273437" y="2429323"/>
            <a:ext cx="765318" cy="308749"/>
            <a:chOff x="-1237479" y="3297428"/>
            <a:chExt cx="765318" cy="308749"/>
          </a:xfrm>
        </p:grpSpPr>
        <p:sp>
          <p:nvSpPr>
            <p:cNvPr id="95" name="모서리가 둥근 사각형 설명선 15">
              <a:extLst>
                <a:ext uri="{FF2B5EF4-FFF2-40B4-BE49-F238E27FC236}">
                  <a16:creationId xmlns:a16="http://schemas.microsoft.com/office/drawing/2014/main" id="{A43F1BCF-F990-4B3B-B558-D53319ED374F}"/>
                </a:ext>
              </a:extLst>
            </p:cNvPr>
            <p:cNvSpPr/>
            <p:nvPr userDrawn="1"/>
          </p:nvSpPr>
          <p:spPr>
            <a:xfrm>
              <a:off x="-1237479" y="3375932"/>
              <a:ext cx="765318" cy="230245"/>
            </a:xfrm>
            <a:prstGeom prst="wedgeRoundRectCallout">
              <a:avLst>
                <a:gd name="adj1" fmla="val -33156"/>
                <a:gd name="adj2" fmla="val 8623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툴팁</a:t>
              </a:r>
              <a:endPara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5474A1C-EFE8-4CBC-A0C9-E15DDACC8C09}"/>
                </a:ext>
              </a:extLst>
            </p:cNvPr>
            <p:cNvSpPr/>
            <p:nvPr/>
          </p:nvSpPr>
          <p:spPr>
            <a:xfrm>
              <a:off x="-1237479" y="3297428"/>
              <a:ext cx="146391" cy="147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B60CD32-DD5E-4F80-8DAC-229F31F8C74D}"/>
              </a:ext>
            </a:extLst>
          </p:cNvPr>
          <p:cNvGrpSpPr/>
          <p:nvPr/>
        </p:nvGrpSpPr>
        <p:grpSpPr>
          <a:xfrm>
            <a:off x="-2303642" y="2903352"/>
            <a:ext cx="788086" cy="306878"/>
            <a:chOff x="-2267684" y="3771457"/>
            <a:chExt cx="788086" cy="30687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F234A6-09F6-40BB-B0E8-42345C0FF7CC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활성화 버튼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D22C2D7-A42C-458A-B148-3EF1CAB027D2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98A4E5F-23DB-4DCF-8529-D71B4685AC6F}"/>
              </a:ext>
            </a:extLst>
          </p:cNvPr>
          <p:cNvGrpSpPr/>
          <p:nvPr/>
        </p:nvGrpSpPr>
        <p:grpSpPr>
          <a:xfrm>
            <a:off x="-2303642" y="3377381"/>
            <a:ext cx="788086" cy="305006"/>
            <a:chOff x="-2267684" y="4245486"/>
            <a:chExt cx="788086" cy="30500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36625E1-642A-4CC8-83B8-0742C3D7E4D2}"/>
                </a:ext>
              </a:extLst>
            </p:cNvPr>
            <p:cNvSpPr/>
            <p:nvPr/>
          </p:nvSpPr>
          <p:spPr>
            <a:xfrm>
              <a:off x="-2267684" y="4320247"/>
              <a:ext cx="788086" cy="2302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비활성화 버튼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B255FB2-6572-4342-80B9-1519CB2BD200}"/>
                </a:ext>
              </a:extLst>
            </p:cNvPr>
            <p:cNvSpPr/>
            <p:nvPr/>
          </p:nvSpPr>
          <p:spPr>
            <a:xfrm>
              <a:off x="-2267684" y="4245486"/>
              <a:ext cx="146391" cy="1475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66065C3-F877-4C92-B77D-3032635DED8D}"/>
              </a:ext>
            </a:extLst>
          </p:cNvPr>
          <p:cNvGrpSpPr/>
          <p:nvPr/>
        </p:nvGrpSpPr>
        <p:grpSpPr>
          <a:xfrm>
            <a:off x="-1299798" y="2962920"/>
            <a:ext cx="788086" cy="308749"/>
            <a:chOff x="-2267684" y="3297428"/>
            <a:chExt cx="788086" cy="30874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9617720-A88D-4292-BB33-0B5B683D43D4}"/>
                </a:ext>
              </a:extLst>
            </p:cNvPr>
            <p:cNvSpPr/>
            <p:nvPr/>
          </p:nvSpPr>
          <p:spPr>
            <a:xfrm>
              <a:off x="-2267684" y="3375932"/>
              <a:ext cx="788086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이미지 필드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5E12520-8627-4DBE-A93A-0A1A005932C2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FD9E672-2BB2-4FDD-85AA-E808D89A9C59}"/>
              </a:ext>
            </a:extLst>
          </p:cNvPr>
          <p:cNvSpPr/>
          <p:nvPr/>
        </p:nvSpPr>
        <p:spPr>
          <a:xfrm>
            <a:off x="220165" y="2290731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월드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76D1E5-B211-45CC-A734-5ED46EEFAC80}"/>
              </a:ext>
            </a:extLst>
          </p:cNvPr>
          <p:cNvSpPr/>
          <p:nvPr/>
        </p:nvSpPr>
        <p:spPr>
          <a:xfrm>
            <a:off x="-1334086" y="4909542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</p:spTree>
    <p:extLst>
      <p:ext uri="{BB962C8B-B14F-4D97-AF65-F5344CB8AC3E}">
        <p14:creationId xmlns:p14="http://schemas.microsoft.com/office/powerpoint/2010/main" val="300357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415523" y="2300184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03CE6-66B2-42A4-8916-44A1DB57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D29AF-8FF8-438D-8487-6FBDF79EEEE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A194D-0EEE-4B1C-A3B7-A560956D02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 noGrp="1"/>
          </p:cNvGraphicFramePr>
          <p:nvPr>
            <p:ph idx="25"/>
          </p:nvPr>
        </p:nvGraphicFramePr>
        <p:xfrm>
          <a:off x="428625" y="638175"/>
          <a:ext cx="8319839" cy="449580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 noGrp="1"/>
          </p:cNvGraphicFramePr>
          <p:nvPr>
            <p:ph idx="26"/>
          </p:nvPr>
        </p:nvGraphicFramePr>
        <p:xfrm>
          <a:off x="6291262" y="1185866"/>
          <a:ext cx="2457201" cy="3786997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⑧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⑨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81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978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3E558D-C2CD-49B0-B85F-A26193729D42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2203609" y="1829435"/>
            <a:ext cx="2198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48">
            <a:extLst>
              <a:ext uri="{FF2B5EF4-FFF2-40B4-BE49-F238E27FC236}">
                <a16:creationId xmlns:a16="http://schemas.microsoft.com/office/drawing/2014/main" id="{12F892FA-BC12-4EC3-A33F-CDFC45EA6193}"/>
              </a:ext>
            </a:extLst>
          </p:cNvPr>
          <p:cNvCxnSpPr>
            <a:cxnSpLocks/>
            <a:stCxn id="157" idx="3"/>
            <a:endCxn id="124" idx="0"/>
          </p:cNvCxnSpPr>
          <p:nvPr/>
        </p:nvCxnSpPr>
        <p:spPr>
          <a:xfrm>
            <a:off x="3211571" y="1829435"/>
            <a:ext cx="587684" cy="4707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48080FB-5D81-4393-804E-1F5F36AEA850}"/>
              </a:ext>
            </a:extLst>
          </p:cNvPr>
          <p:cNvSpPr/>
          <p:nvPr/>
        </p:nvSpPr>
        <p:spPr>
          <a:xfrm>
            <a:off x="1415523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994A10-5D5E-4C64-A5CB-E879A1FEED26}"/>
              </a:ext>
            </a:extLst>
          </p:cNvPr>
          <p:cNvSpPr/>
          <p:nvPr/>
        </p:nvSpPr>
        <p:spPr>
          <a:xfrm>
            <a:off x="2423485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월드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D365F37-3573-42E0-967C-0FAE6536AB13}"/>
              </a:ext>
            </a:extLst>
          </p:cNvPr>
          <p:cNvSpPr/>
          <p:nvPr/>
        </p:nvSpPr>
        <p:spPr>
          <a:xfrm>
            <a:off x="4000679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입구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6F2D45F-4095-4383-8128-A85AF7E2B4CE}"/>
              </a:ext>
            </a:extLst>
          </p:cNvPr>
          <p:cNvCxnSpPr>
            <a:cxnSpLocks/>
            <a:stCxn id="157" idx="3"/>
            <a:endCxn id="135" idx="1"/>
          </p:cNvCxnSpPr>
          <p:nvPr/>
        </p:nvCxnSpPr>
        <p:spPr>
          <a:xfrm>
            <a:off x="3211571" y="1829435"/>
            <a:ext cx="789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모서리가 둥근 사각형 설명선 15">
            <a:extLst>
              <a:ext uri="{FF2B5EF4-FFF2-40B4-BE49-F238E27FC236}">
                <a16:creationId xmlns:a16="http://schemas.microsoft.com/office/drawing/2014/main" id="{EF3ED865-4872-4F22-AE63-F835C2F30E8A}"/>
              </a:ext>
            </a:extLst>
          </p:cNvPr>
          <p:cNvSpPr/>
          <p:nvPr/>
        </p:nvSpPr>
        <p:spPr>
          <a:xfrm>
            <a:off x="-1288325" y="4540045"/>
            <a:ext cx="765318" cy="230245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2" name="모서리가 둥근 직사각형 20">
            <a:extLst>
              <a:ext uri="{FF2B5EF4-FFF2-40B4-BE49-F238E27FC236}">
                <a16:creationId xmlns:a16="http://schemas.microsoft.com/office/drawing/2014/main" id="{3E396F7D-AF8B-4593-8307-0BB14C46F50C}"/>
              </a:ext>
            </a:extLst>
          </p:cNvPr>
          <p:cNvSpPr/>
          <p:nvPr/>
        </p:nvSpPr>
        <p:spPr>
          <a:xfrm>
            <a:off x="-1312318" y="4170548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37C7286E-BA94-4A26-B886-FD016A919A03}"/>
              </a:ext>
            </a:extLst>
          </p:cNvPr>
          <p:cNvSpPr/>
          <p:nvPr/>
        </p:nvSpPr>
        <p:spPr>
          <a:xfrm>
            <a:off x="-2230447" y="416639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A168CB23-9C81-4EB3-8F00-B5A6E5094C06}"/>
              </a:ext>
            </a:extLst>
          </p:cNvPr>
          <p:cNvSpPr/>
          <p:nvPr/>
        </p:nvSpPr>
        <p:spPr>
          <a:xfrm>
            <a:off x="-2230447" y="4565480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4547BD9-FD91-4448-BED0-07944AE3804F}"/>
              </a:ext>
            </a:extLst>
          </p:cNvPr>
          <p:cNvSpPr/>
          <p:nvPr/>
        </p:nvSpPr>
        <p:spPr>
          <a:xfrm>
            <a:off x="-2230447" y="4914901"/>
            <a:ext cx="788086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활성화 버튼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23BB5F1-A091-40E6-B3ED-BBC8675461C5}"/>
              </a:ext>
            </a:extLst>
          </p:cNvPr>
          <p:cNvSpPr/>
          <p:nvPr/>
        </p:nvSpPr>
        <p:spPr>
          <a:xfrm>
            <a:off x="-2244684" y="5271935"/>
            <a:ext cx="788086" cy="23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비활성화 버튼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EFC2F79-D7EB-4452-94AE-6EBF7890C7D1}"/>
              </a:ext>
            </a:extLst>
          </p:cNvPr>
          <p:cNvGrpSpPr/>
          <p:nvPr/>
        </p:nvGrpSpPr>
        <p:grpSpPr>
          <a:xfrm>
            <a:off x="-1299643" y="1980111"/>
            <a:ext cx="787954" cy="310620"/>
            <a:chOff x="-1237479" y="2823399"/>
            <a:chExt cx="787954" cy="310620"/>
          </a:xfrm>
        </p:grpSpPr>
        <p:sp>
          <p:nvSpPr>
            <p:cNvPr id="86" name="모서리가 둥근 직사각형 20">
              <a:extLst>
                <a:ext uri="{FF2B5EF4-FFF2-40B4-BE49-F238E27FC236}">
                  <a16:creationId xmlns:a16="http://schemas.microsoft.com/office/drawing/2014/main" id="{1A3686DB-793B-46CF-8FCC-B3DA81D27850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팝업 창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2A9295-CEEA-4EBB-AD53-AC30E1DA6D8E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2BD1B46-56E3-4071-9421-B25D3759AC58}"/>
              </a:ext>
            </a:extLst>
          </p:cNvPr>
          <p:cNvGrpSpPr/>
          <p:nvPr/>
        </p:nvGrpSpPr>
        <p:grpSpPr>
          <a:xfrm>
            <a:off x="-2303642" y="1955294"/>
            <a:ext cx="788086" cy="310620"/>
            <a:chOff x="-2267684" y="2823399"/>
            <a:chExt cx="788086" cy="31062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06A1EFD-C9B2-4E74-AD63-C5BA7910F064}"/>
                </a:ext>
              </a:extLst>
            </p:cNvPr>
            <p:cNvSpPr/>
            <p:nvPr/>
          </p:nvSpPr>
          <p:spPr>
            <a:xfrm>
              <a:off x="-2267684" y="2903774"/>
              <a:ext cx="788086" cy="230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Scene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65AF45F-B2FB-4622-B91E-A8AFDFE11F2C}"/>
                </a:ext>
              </a:extLst>
            </p:cNvPr>
            <p:cNvSpPr/>
            <p:nvPr/>
          </p:nvSpPr>
          <p:spPr>
            <a:xfrm>
              <a:off x="-2267684" y="2823399"/>
              <a:ext cx="146391" cy="147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9DFF24B-44ED-4FB0-AC69-2F7C40B8AEA1}"/>
              </a:ext>
            </a:extLst>
          </p:cNvPr>
          <p:cNvGrpSpPr/>
          <p:nvPr/>
        </p:nvGrpSpPr>
        <p:grpSpPr>
          <a:xfrm>
            <a:off x="-2303642" y="2429323"/>
            <a:ext cx="788086" cy="308749"/>
            <a:chOff x="-2267684" y="3297428"/>
            <a:chExt cx="788086" cy="3087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5C7B996-4E7C-49E5-9A53-AA521B815EC7}"/>
                </a:ext>
              </a:extLst>
            </p:cNvPr>
            <p:cNvSpPr/>
            <p:nvPr/>
          </p:nvSpPr>
          <p:spPr>
            <a:xfrm>
              <a:off x="-2267684" y="3375932"/>
              <a:ext cx="788086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텍스트 필드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CA39A7D-971A-47D4-9869-92D935F82732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847CF53-7509-4091-A1A3-EAD6CCC3BAFA}"/>
              </a:ext>
            </a:extLst>
          </p:cNvPr>
          <p:cNvGrpSpPr/>
          <p:nvPr/>
        </p:nvGrpSpPr>
        <p:grpSpPr>
          <a:xfrm>
            <a:off x="-1273437" y="2429323"/>
            <a:ext cx="765318" cy="308749"/>
            <a:chOff x="-1237479" y="3297428"/>
            <a:chExt cx="765318" cy="308749"/>
          </a:xfrm>
        </p:grpSpPr>
        <p:sp>
          <p:nvSpPr>
            <p:cNvPr id="95" name="모서리가 둥근 사각형 설명선 15">
              <a:extLst>
                <a:ext uri="{FF2B5EF4-FFF2-40B4-BE49-F238E27FC236}">
                  <a16:creationId xmlns:a16="http://schemas.microsoft.com/office/drawing/2014/main" id="{A43F1BCF-F990-4B3B-B558-D53319ED374F}"/>
                </a:ext>
              </a:extLst>
            </p:cNvPr>
            <p:cNvSpPr/>
            <p:nvPr userDrawn="1"/>
          </p:nvSpPr>
          <p:spPr>
            <a:xfrm>
              <a:off x="-1237479" y="3375932"/>
              <a:ext cx="765318" cy="230245"/>
            </a:xfrm>
            <a:prstGeom prst="wedgeRoundRectCallout">
              <a:avLst>
                <a:gd name="adj1" fmla="val -33156"/>
                <a:gd name="adj2" fmla="val 8623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툴팁</a:t>
              </a:r>
              <a:endPara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5474A1C-EFE8-4CBC-A0C9-E15DDACC8C09}"/>
                </a:ext>
              </a:extLst>
            </p:cNvPr>
            <p:cNvSpPr/>
            <p:nvPr/>
          </p:nvSpPr>
          <p:spPr>
            <a:xfrm>
              <a:off x="-1237479" y="3297428"/>
              <a:ext cx="146391" cy="147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B60CD32-DD5E-4F80-8DAC-229F31F8C74D}"/>
              </a:ext>
            </a:extLst>
          </p:cNvPr>
          <p:cNvGrpSpPr/>
          <p:nvPr/>
        </p:nvGrpSpPr>
        <p:grpSpPr>
          <a:xfrm>
            <a:off x="-2303642" y="2903352"/>
            <a:ext cx="788086" cy="306878"/>
            <a:chOff x="-2267684" y="3771457"/>
            <a:chExt cx="788086" cy="30687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F234A6-09F6-40BB-B0E8-42345C0FF7CC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활성화 버튼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D22C2D7-A42C-458A-B148-3EF1CAB027D2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98A4E5F-23DB-4DCF-8529-D71B4685AC6F}"/>
              </a:ext>
            </a:extLst>
          </p:cNvPr>
          <p:cNvGrpSpPr/>
          <p:nvPr/>
        </p:nvGrpSpPr>
        <p:grpSpPr>
          <a:xfrm>
            <a:off x="-2303642" y="3377381"/>
            <a:ext cx="788086" cy="305006"/>
            <a:chOff x="-2267684" y="4245486"/>
            <a:chExt cx="788086" cy="30500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36625E1-642A-4CC8-83B8-0742C3D7E4D2}"/>
                </a:ext>
              </a:extLst>
            </p:cNvPr>
            <p:cNvSpPr/>
            <p:nvPr/>
          </p:nvSpPr>
          <p:spPr>
            <a:xfrm>
              <a:off x="-2267684" y="4320247"/>
              <a:ext cx="788086" cy="2302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비활성화 버튼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B255FB2-6572-4342-80B9-1519CB2BD200}"/>
                </a:ext>
              </a:extLst>
            </p:cNvPr>
            <p:cNvSpPr/>
            <p:nvPr/>
          </p:nvSpPr>
          <p:spPr>
            <a:xfrm>
              <a:off x="-2267684" y="4245486"/>
              <a:ext cx="146391" cy="1475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66065C3-F877-4C92-B77D-3032635DED8D}"/>
              </a:ext>
            </a:extLst>
          </p:cNvPr>
          <p:cNvGrpSpPr/>
          <p:nvPr/>
        </p:nvGrpSpPr>
        <p:grpSpPr>
          <a:xfrm>
            <a:off x="-1299798" y="2962920"/>
            <a:ext cx="788086" cy="308749"/>
            <a:chOff x="-2267684" y="3297428"/>
            <a:chExt cx="788086" cy="30874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9617720-A88D-4292-BB33-0B5B683D43D4}"/>
                </a:ext>
              </a:extLst>
            </p:cNvPr>
            <p:cNvSpPr/>
            <p:nvPr/>
          </p:nvSpPr>
          <p:spPr>
            <a:xfrm>
              <a:off x="-2267684" y="3375932"/>
              <a:ext cx="788086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이미지 필드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5E12520-8627-4DBE-A93A-0A1A005932C2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FD9E672-2BB2-4FDD-85AA-E808D89A9C59}"/>
              </a:ext>
            </a:extLst>
          </p:cNvPr>
          <p:cNvSpPr/>
          <p:nvPr/>
        </p:nvSpPr>
        <p:spPr>
          <a:xfrm>
            <a:off x="220165" y="2290731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월드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76D1E5-B211-45CC-A734-5ED46EEFAC80}"/>
              </a:ext>
            </a:extLst>
          </p:cNvPr>
          <p:cNvSpPr/>
          <p:nvPr/>
        </p:nvSpPr>
        <p:spPr>
          <a:xfrm>
            <a:off x="-1334086" y="4909542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</p:spTree>
    <p:extLst>
      <p:ext uri="{BB962C8B-B14F-4D97-AF65-F5344CB8AC3E}">
        <p14:creationId xmlns:p14="http://schemas.microsoft.com/office/powerpoint/2010/main" val="137451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D553547-65E3-4482-B828-0862AF5C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게임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F31C10-F13A-4796-A6CD-0C732D75931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전투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215785-6737-4250-AFC3-701D0E983A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6F8B562-BAC6-4CE5-AEF0-E9CC3B93B058}"/>
              </a:ext>
            </a:extLst>
          </p:cNvPr>
          <p:cNvGrpSpPr/>
          <p:nvPr/>
        </p:nvGrpSpPr>
        <p:grpSpPr>
          <a:xfrm>
            <a:off x="428207" y="696969"/>
            <a:ext cx="8320258" cy="4345383"/>
            <a:chOff x="1858299" y="1525952"/>
            <a:chExt cx="3654425" cy="1908580"/>
          </a:xfrm>
        </p:grpSpPr>
        <p:pic>
          <p:nvPicPr>
            <p:cNvPr id="52" name="내용 개체 틀 5">
              <a:extLst>
                <a:ext uri="{FF2B5EF4-FFF2-40B4-BE49-F238E27FC236}">
                  <a16:creationId xmlns:a16="http://schemas.microsoft.com/office/drawing/2014/main" id="{FBF56BF2-A298-46FF-B430-797A865ED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8299" y="1525952"/>
              <a:ext cx="3654425" cy="1908580"/>
            </a:xfrm>
            <a:prstGeom prst="rect">
              <a:avLst/>
            </a:prstGeom>
          </p:spPr>
        </p:pic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6BC872-A5AC-4013-B179-D31DC63BE514}"/>
                </a:ext>
              </a:extLst>
            </p:cNvPr>
            <p:cNvGrpSpPr/>
            <p:nvPr/>
          </p:nvGrpSpPr>
          <p:grpSpPr>
            <a:xfrm>
              <a:off x="1873383" y="1563124"/>
              <a:ext cx="764669" cy="854318"/>
              <a:chOff x="467544" y="3228030"/>
              <a:chExt cx="1154170" cy="1289484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E03DCDD-5FD1-43F1-AE25-ACE410103159}"/>
                  </a:ext>
                </a:extLst>
              </p:cNvPr>
              <p:cNvGrpSpPr/>
              <p:nvPr/>
            </p:nvGrpSpPr>
            <p:grpSpPr>
              <a:xfrm>
                <a:off x="491142" y="3664144"/>
                <a:ext cx="932550" cy="853370"/>
                <a:chOff x="482110" y="1375836"/>
                <a:chExt cx="932550" cy="853370"/>
              </a:xfrm>
            </p:grpSpPr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EA444B66-C1CC-44A2-AE37-1F7B0B22EB19}"/>
                    </a:ext>
                  </a:extLst>
                </p:cNvPr>
                <p:cNvSpPr/>
                <p:nvPr/>
              </p:nvSpPr>
              <p:spPr>
                <a:xfrm>
                  <a:off x="482110" y="1375836"/>
                  <a:ext cx="317842" cy="263250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60000"/>
                  </a:schemeClr>
                </a:solidFill>
                <a:ln>
                  <a:solidFill>
                    <a:srgbClr val="2038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64E92B78-EFCE-46B3-B6CD-035190750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1440654"/>
                  <a:ext cx="587076" cy="1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781F0876-AADE-4C0E-9805-053ECD5FA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1512027"/>
                  <a:ext cx="587076" cy="1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1A8BA289-B5CD-4BE8-907E-55AB8D27B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1581078"/>
                  <a:ext cx="587076" cy="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A0394A9C-F4D9-45C5-BDB6-FCADDAE946B7}"/>
                    </a:ext>
                  </a:extLst>
                </p:cNvPr>
                <p:cNvSpPr/>
                <p:nvPr/>
              </p:nvSpPr>
              <p:spPr>
                <a:xfrm>
                  <a:off x="482110" y="1670300"/>
                  <a:ext cx="317842" cy="263250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60000"/>
                  </a:schemeClr>
                </a:solidFill>
                <a:ln>
                  <a:solidFill>
                    <a:srgbClr val="2038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04917B33-2831-411E-99F6-34C5CA5D3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1735118"/>
                  <a:ext cx="587076" cy="1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C4A8E427-C491-44F8-823B-76D8B69D7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1806491"/>
                  <a:ext cx="587076" cy="1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EFAE9075-C443-43AE-8268-6BD7A3814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1875542"/>
                  <a:ext cx="587076" cy="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568EEA69-C212-4384-8A72-D4628C35F4DF}"/>
                    </a:ext>
                  </a:extLst>
                </p:cNvPr>
                <p:cNvSpPr/>
                <p:nvPr/>
              </p:nvSpPr>
              <p:spPr>
                <a:xfrm>
                  <a:off x="482110" y="1965956"/>
                  <a:ext cx="317842" cy="263250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60000"/>
                  </a:schemeClr>
                </a:solidFill>
                <a:ln>
                  <a:solidFill>
                    <a:srgbClr val="2038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F027EF1E-40B2-4CDF-9C9D-FDA8DBA39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2030777"/>
                  <a:ext cx="587076" cy="1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58D3045-81F4-4476-A8CB-5CB6907D9B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2102150"/>
                  <a:ext cx="587076" cy="1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B090C063-A5C0-40B8-B305-1641AD644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2171201"/>
                  <a:ext cx="587076" cy="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98FD874E-B70E-48BB-81B5-56DFB62AA27B}"/>
                  </a:ext>
                </a:extLst>
              </p:cNvPr>
              <p:cNvGrpSpPr/>
              <p:nvPr/>
            </p:nvGrpSpPr>
            <p:grpSpPr>
              <a:xfrm>
                <a:off x="467544" y="3228030"/>
                <a:ext cx="1154170" cy="368652"/>
                <a:chOff x="509742" y="832664"/>
                <a:chExt cx="1154170" cy="368652"/>
              </a:xfrm>
            </p:grpSpPr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A7744506-EC5E-42AA-943F-7F5F2AA7BE58}"/>
                    </a:ext>
                  </a:extLst>
                </p:cNvPr>
                <p:cNvSpPr/>
                <p:nvPr/>
              </p:nvSpPr>
              <p:spPr>
                <a:xfrm>
                  <a:off x="509742" y="832664"/>
                  <a:ext cx="389850" cy="368652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60000"/>
                  </a:schemeClr>
                </a:solidFill>
                <a:ln>
                  <a:solidFill>
                    <a:srgbClr val="2038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3B4B230F-5AFD-4B26-A674-6735605529F5}"/>
                    </a:ext>
                  </a:extLst>
                </p:cNvPr>
                <p:cNvCxnSpPr/>
                <p:nvPr/>
              </p:nvCxnSpPr>
              <p:spPr>
                <a:xfrm>
                  <a:off x="941120" y="901092"/>
                  <a:ext cx="720080" cy="0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16D63F2D-8B2C-4DE1-85BA-3B8FD92610A2}"/>
                    </a:ext>
                  </a:extLst>
                </p:cNvPr>
                <p:cNvCxnSpPr/>
                <p:nvPr/>
              </p:nvCxnSpPr>
              <p:spPr>
                <a:xfrm>
                  <a:off x="943832" y="1004798"/>
                  <a:ext cx="720080" cy="0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690D3564-334B-4928-82DB-EE0F2BCE1EEA}"/>
                    </a:ext>
                  </a:extLst>
                </p:cNvPr>
                <p:cNvCxnSpPr/>
                <p:nvPr/>
              </p:nvCxnSpPr>
              <p:spPr>
                <a:xfrm>
                  <a:off x="941120" y="1117116"/>
                  <a:ext cx="720080" cy="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A672655-1E50-48A0-8A60-2A84CD9AD1D8}"/>
                </a:ext>
              </a:extLst>
            </p:cNvPr>
            <p:cNvGrpSpPr/>
            <p:nvPr/>
          </p:nvGrpSpPr>
          <p:grpSpPr>
            <a:xfrm>
              <a:off x="4672105" y="2378638"/>
              <a:ext cx="812432" cy="1019628"/>
              <a:chOff x="4672105" y="2378638"/>
              <a:chExt cx="812432" cy="101962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686EC02B-1236-4FD4-A5E2-E3B99B7436D3}"/>
                  </a:ext>
                </a:extLst>
              </p:cNvPr>
              <p:cNvSpPr/>
              <p:nvPr/>
            </p:nvSpPr>
            <p:spPr>
              <a:xfrm>
                <a:off x="5057472" y="2941631"/>
                <a:ext cx="416943" cy="41694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공격</a:t>
                </a: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4EC793CF-F289-4E9B-975A-4FFDCD5B5A9F}"/>
                  </a:ext>
                </a:extLst>
              </p:cNvPr>
              <p:cNvSpPr/>
              <p:nvPr/>
            </p:nvSpPr>
            <p:spPr>
              <a:xfrm>
                <a:off x="4726750" y="2831427"/>
                <a:ext cx="236589" cy="23658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2F0A11DA-0EBD-4295-B198-2F6B0F6AFDE6}"/>
                  </a:ext>
                </a:extLst>
              </p:cNvPr>
              <p:cNvSpPr/>
              <p:nvPr/>
            </p:nvSpPr>
            <p:spPr>
              <a:xfrm>
                <a:off x="5247948" y="2568241"/>
                <a:ext cx="236589" cy="23658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CFDC455-F013-4CC5-9A31-D7D24AE32FD4}"/>
                  </a:ext>
                </a:extLst>
              </p:cNvPr>
              <p:cNvSpPr/>
              <p:nvPr/>
            </p:nvSpPr>
            <p:spPr>
              <a:xfrm>
                <a:off x="4937174" y="2602928"/>
                <a:ext cx="236589" cy="23658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54A6D5D-E2CA-4D24-9226-F6E160E5E413}"/>
                  </a:ext>
                </a:extLst>
              </p:cNvPr>
              <p:cNvSpPr/>
              <p:nvPr/>
            </p:nvSpPr>
            <p:spPr>
              <a:xfrm>
                <a:off x="5346877" y="2378638"/>
                <a:ext cx="134450" cy="13078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A0E3F77-B31A-4DD0-B049-224C9EE7A711}"/>
                  </a:ext>
                </a:extLst>
              </p:cNvPr>
              <p:cNvSpPr/>
              <p:nvPr/>
            </p:nvSpPr>
            <p:spPr>
              <a:xfrm>
                <a:off x="5101568" y="2378638"/>
                <a:ext cx="134450" cy="13078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E9AEF4D9-F4E5-4240-B308-6CB4D6A451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2" r="53473"/>
              <a:stretch/>
            </p:blipFill>
            <p:spPr>
              <a:xfrm>
                <a:off x="4672105" y="3127821"/>
                <a:ext cx="291234" cy="270445"/>
              </a:xfrm>
              <a:prstGeom prst="rect">
                <a:avLst/>
              </a:prstGeom>
            </p:spPr>
          </p:pic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9B85B98-5904-4562-8CF8-4150892A43FD}"/>
                </a:ext>
              </a:extLst>
            </p:cNvPr>
            <p:cNvSpPr/>
            <p:nvPr/>
          </p:nvSpPr>
          <p:spPr>
            <a:xfrm>
              <a:off x="1984231" y="2883434"/>
              <a:ext cx="413415" cy="407437"/>
            </a:xfrm>
            <a:prstGeom prst="ellipse">
              <a:avLst/>
            </a:prstGeom>
            <a:solidFill>
              <a:srgbClr val="D9D9D9"/>
            </a:solidFill>
            <a:ln w="1905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1AA3B8A-10F5-4202-AA50-5AF21749940F}"/>
                </a:ext>
              </a:extLst>
            </p:cNvPr>
            <p:cNvGrpSpPr/>
            <p:nvPr/>
          </p:nvGrpSpPr>
          <p:grpSpPr>
            <a:xfrm>
              <a:off x="4797852" y="1584970"/>
              <a:ext cx="657775" cy="637228"/>
              <a:chOff x="2987824" y="3301297"/>
              <a:chExt cx="1018616" cy="98679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D49331C-079E-4A6C-867B-42E043BA668B}"/>
                  </a:ext>
                </a:extLst>
              </p:cNvPr>
              <p:cNvSpPr/>
              <p:nvPr/>
            </p:nvSpPr>
            <p:spPr>
              <a:xfrm>
                <a:off x="2987824" y="3301297"/>
                <a:ext cx="1018616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던전 이름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35B3795-1CC6-40CF-AA36-E80E4C9B0459}"/>
                  </a:ext>
                </a:extLst>
              </p:cNvPr>
              <p:cNvSpPr/>
              <p:nvPr/>
            </p:nvSpPr>
            <p:spPr>
              <a:xfrm>
                <a:off x="2987824" y="3517320"/>
                <a:ext cx="1018616" cy="770775"/>
              </a:xfrm>
              <a:prstGeom prst="rect">
                <a:avLst/>
              </a:prstGeom>
              <a:solidFill>
                <a:schemeClr val="dk1">
                  <a:tint val="40000"/>
                  <a:alpha val="49000"/>
                </a:schemeClr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F338D24-D24C-4DC2-AD31-8CDAF28E7214}"/>
                  </a:ext>
                </a:extLst>
              </p:cNvPr>
              <p:cNvSpPr/>
              <p:nvPr/>
            </p:nvSpPr>
            <p:spPr>
              <a:xfrm>
                <a:off x="3461128" y="3708195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D66AD47-8C92-44E4-A020-CB10DDCA617A}"/>
                  </a:ext>
                </a:extLst>
              </p:cNvPr>
              <p:cNvSpPr/>
              <p:nvPr/>
            </p:nvSpPr>
            <p:spPr>
              <a:xfrm>
                <a:off x="3428332" y="4090812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E009C486-8142-41D2-A357-1E04085AE3F0}"/>
                  </a:ext>
                </a:extLst>
              </p:cNvPr>
              <p:cNvSpPr/>
              <p:nvPr/>
            </p:nvSpPr>
            <p:spPr>
              <a:xfrm>
                <a:off x="3558133" y="3936431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974749C-F1E4-4C8E-98CB-A9BAE8B64765}"/>
                  </a:ext>
                </a:extLst>
              </p:cNvPr>
              <p:cNvSpPr/>
              <p:nvPr/>
            </p:nvSpPr>
            <p:spPr>
              <a:xfrm>
                <a:off x="3101340" y="406442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1C72FD3-BA94-441A-B02A-D34E8E7CECA1}"/>
                  </a:ext>
                </a:extLst>
              </p:cNvPr>
              <p:cNvSpPr/>
              <p:nvPr/>
            </p:nvSpPr>
            <p:spPr>
              <a:xfrm>
                <a:off x="3666145" y="4136434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347B59B-7D36-467C-B60A-ED51A5BB6FE5}"/>
                </a:ext>
              </a:extLst>
            </p:cNvPr>
            <p:cNvGrpSpPr/>
            <p:nvPr/>
          </p:nvGrpSpPr>
          <p:grpSpPr>
            <a:xfrm>
              <a:off x="2716113" y="1584970"/>
              <a:ext cx="1868180" cy="400797"/>
              <a:chOff x="2857286" y="846715"/>
              <a:chExt cx="2808313" cy="602492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9DFE4CB-BF79-43CF-B6C5-C77956E16ECC}"/>
                  </a:ext>
                </a:extLst>
              </p:cNvPr>
              <p:cNvGrpSpPr/>
              <p:nvPr/>
            </p:nvGrpSpPr>
            <p:grpSpPr>
              <a:xfrm>
                <a:off x="2857286" y="873143"/>
                <a:ext cx="2808313" cy="576064"/>
                <a:chOff x="539552" y="895224"/>
                <a:chExt cx="2808313" cy="576064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F6A15515-ABEB-491A-9DBB-E390FF09CAAF}"/>
                    </a:ext>
                  </a:extLst>
                </p:cNvPr>
                <p:cNvSpPr/>
                <p:nvPr/>
              </p:nvSpPr>
              <p:spPr>
                <a:xfrm>
                  <a:off x="971601" y="1081376"/>
                  <a:ext cx="2376264" cy="1965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038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8BBD6AC-4355-4E70-8B00-8C891013779C}"/>
                    </a:ext>
                  </a:extLst>
                </p:cNvPr>
                <p:cNvSpPr/>
                <p:nvPr/>
              </p:nvSpPr>
              <p:spPr>
                <a:xfrm>
                  <a:off x="1115615" y="1339292"/>
                  <a:ext cx="2146763" cy="4571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2038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7925C70A-BE3E-415B-8768-F0A866817240}"/>
                    </a:ext>
                  </a:extLst>
                </p:cNvPr>
                <p:cNvSpPr/>
                <p:nvPr/>
              </p:nvSpPr>
              <p:spPr>
                <a:xfrm>
                  <a:off x="990632" y="1089845"/>
                  <a:ext cx="2218816" cy="18045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C1CB7DD7-260E-4760-AB58-A31768EB5CAF}"/>
                    </a:ext>
                  </a:extLst>
                </p:cNvPr>
                <p:cNvSpPr/>
                <p:nvPr/>
              </p:nvSpPr>
              <p:spPr>
                <a:xfrm>
                  <a:off x="539552" y="895224"/>
                  <a:ext cx="576064" cy="57606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2038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/>
                    <a:t>속성</a:t>
                  </a:r>
                </a:p>
              </p:txBody>
            </p:sp>
          </p:grp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DAE01DA-A3A9-44EF-A619-501EC839E8CE}"/>
                  </a:ext>
                </a:extLst>
              </p:cNvPr>
              <p:cNvSpPr/>
              <p:nvPr/>
            </p:nvSpPr>
            <p:spPr>
              <a:xfrm>
                <a:off x="3584195" y="846715"/>
                <a:ext cx="775924" cy="1581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보스 이름</a:t>
                </a:r>
                <a:endParaRPr lang="ko-KR" altLang="en-US" b="1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322378-C3DA-4CA0-9867-C64740C9BB28}"/>
              </a:ext>
            </a:extLst>
          </p:cNvPr>
          <p:cNvSpPr/>
          <p:nvPr/>
        </p:nvSpPr>
        <p:spPr>
          <a:xfrm>
            <a:off x="5097739" y="822826"/>
            <a:ext cx="1175195" cy="23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제한시간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C801BB0-9465-4BBE-9412-BAD4D00BBFCA}"/>
              </a:ext>
            </a:extLst>
          </p:cNvPr>
          <p:cNvGrpSpPr/>
          <p:nvPr/>
        </p:nvGrpSpPr>
        <p:grpSpPr>
          <a:xfrm>
            <a:off x="660328" y="1188278"/>
            <a:ext cx="5716462" cy="4009334"/>
            <a:chOff x="-917986" y="1306929"/>
            <a:chExt cx="8368785" cy="5824442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BE23C60-8EBE-4636-ABC2-6D8F450772B8}"/>
                </a:ext>
              </a:extLst>
            </p:cNvPr>
            <p:cNvSpPr/>
            <p:nvPr/>
          </p:nvSpPr>
          <p:spPr>
            <a:xfrm>
              <a:off x="245652" y="1450946"/>
              <a:ext cx="98588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Scene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1" name="모서리가 둥근 사각형 설명선 15">
              <a:extLst>
                <a:ext uri="{FF2B5EF4-FFF2-40B4-BE49-F238E27FC236}">
                  <a16:creationId xmlns:a16="http://schemas.microsoft.com/office/drawing/2014/main" id="{E28AE1A3-B2AB-4890-9DCC-2156762FF8BB}"/>
                </a:ext>
              </a:extLst>
            </p:cNvPr>
            <p:cNvSpPr/>
            <p:nvPr/>
          </p:nvSpPr>
          <p:spPr>
            <a:xfrm>
              <a:off x="6501828" y="1450961"/>
              <a:ext cx="857256" cy="288001"/>
            </a:xfrm>
            <a:prstGeom prst="wedgeRoundRectCallout">
              <a:avLst>
                <a:gd name="adj1" fmla="val -33156"/>
                <a:gd name="adj2" fmla="val 86233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툴팁</a:t>
              </a:r>
              <a:endPara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8876B11-4231-4B5F-9BF8-76FA45A69354}"/>
                </a:ext>
              </a:extLst>
            </p:cNvPr>
            <p:cNvSpPr/>
            <p:nvPr/>
          </p:nvSpPr>
          <p:spPr>
            <a:xfrm>
              <a:off x="428777" y="2099017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팀 로고 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6D3F4C3-AAED-4832-9454-2E62C3809192}"/>
                </a:ext>
              </a:extLst>
            </p:cNvPr>
            <p:cNvSpPr/>
            <p:nvPr/>
          </p:nvSpPr>
          <p:spPr>
            <a:xfrm>
              <a:off x="2861898" y="1467534"/>
              <a:ext cx="897108" cy="254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버튼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3E08E10-BAA3-4E99-81CA-CA785C0C2CDA}"/>
                </a:ext>
              </a:extLst>
            </p:cNvPr>
            <p:cNvSpPr/>
            <p:nvPr/>
          </p:nvSpPr>
          <p:spPr>
            <a:xfrm>
              <a:off x="1786099" y="2099017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유니티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로고 </a:t>
              </a: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6E98E6B8-7455-4F26-B6E1-208A83655270}"/>
                </a:ext>
              </a:extLst>
            </p:cNvPr>
            <p:cNvCxnSpPr>
              <a:stCxn id="102" idx="3"/>
              <a:endCxn id="104" idx="1"/>
            </p:cNvCxnSpPr>
            <p:nvPr/>
          </p:nvCxnSpPr>
          <p:spPr>
            <a:xfrm>
              <a:off x="1553719" y="2241893"/>
              <a:ext cx="232380" cy="158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모서리가 둥근 직사각형 20">
              <a:extLst>
                <a:ext uri="{FF2B5EF4-FFF2-40B4-BE49-F238E27FC236}">
                  <a16:creationId xmlns:a16="http://schemas.microsoft.com/office/drawing/2014/main" id="{5C38BD05-6155-4557-80BB-76C15E1E1249}"/>
                </a:ext>
              </a:extLst>
            </p:cNvPr>
            <p:cNvSpPr/>
            <p:nvPr/>
          </p:nvSpPr>
          <p:spPr>
            <a:xfrm>
              <a:off x="5314695" y="1452085"/>
              <a:ext cx="857256" cy="285753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팝업 창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E959280-5EEF-41A4-A14B-0FCED9319255}"/>
                </a:ext>
              </a:extLst>
            </p:cNvPr>
            <p:cNvSpPr/>
            <p:nvPr/>
          </p:nvSpPr>
          <p:spPr>
            <a:xfrm>
              <a:off x="1561408" y="1467534"/>
              <a:ext cx="970613" cy="254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텍스트 필드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FCEA60A-B99C-432A-8303-72782A4A0F63}"/>
                </a:ext>
              </a:extLst>
            </p:cNvPr>
            <p:cNvSpPr/>
            <p:nvPr/>
          </p:nvSpPr>
          <p:spPr>
            <a:xfrm>
              <a:off x="4088882" y="1467161"/>
              <a:ext cx="895935" cy="255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비활성 버튼</a:t>
              </a:r>
            </a:p>
          </p:txBody>
        </p:sp>
        <p:sp>
          <p:nvSpPr>
            <p:cNvPr id="109" name="모서리가 둥근 직사각형 23">
              <a:extLst>
                <a:ext uri="{FF2B5EF4-FFF2-40B4-BE49-F238E27FC236}">
                  <a16:creationId xmlns:a16="http://schemas.microsoft.com/office/drawing/2014/main" id="{B6874FD7-2886-41D1-8A37-B90A4BE4168D}"/>
                </a:ext>
              </a:extLst>
            </p:cNvPr>
            <p:cNvSpPr/>
            <p:nvPr/>
          </p:nvSpPr>
          <p:spPr>
            <a:xfrm>
              <a:off x="-917986" y="1306929"/>
              <a:ext cx="8368785" cy="576064"/>
            </a:xfrm>
            <a:prstGeom prst="roundRect">
              <a:avLst>
                <a:gd name="adj" fmla="val 2125"/>
              </a:avLst>
            </a:prstGeom>
            <a:noFill/>
            <a:ln w="317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CCA6E8E-DDCC-49B8-BE0A-43DB3520996A}"/>
                </a:ext>
              </a:extLst>
            </p:cNvPr>
            <p:cNvSpPr/>
            <p:nvPr/>
          </p:nvSpPr>
          <p:spPr>
            <a:xfrm>
              <a:off x="-699253" y="1431200"/>
              <a:ext cx="1005213" cy="3202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dirty="0">
                  <a:solidFill>
                    <a:schemeClr val="tx1"/>
                  </a:solidFill>
                </a:rPr>
                <a:t>도형 설명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: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4E87FA2-8729-4978-AB32-2F0A40CF9CE7}"/>
                </a:ext>
              </a:extLst>
            </p:cNvPr>
            <p:cNvSpPr/>
            <p:nvPr/>
          </p:nvSpPr>
          <p:spPr>
            <a:xfrm>
              <a:off x="1773496" y="2677361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부대 관리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FE6ABB2-800D-4CFA-9745-7E53BA644208}"/>
                </a:ext>
              </a:extLst>
            </p:cNvPr>
            <p:cNvSpPr/>
            <p:nvPr/>
          </p:nvSpPr>
          <p:spPr>
            <a:xfrm>
              <a:off x="4397496" y="2677361"/>
              <a:ext cx="1080120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상점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DF352D8-D8B0-44E3-8B20-565991F7AEC2}"/>
                </a:ext>
              </a:extLst>
            </p:cNvPr>
            <p:cNvSpPr/>
            <p:nvPr/>
          </p:nvSpPr>
          <p:spPr>
            <a:xfrm>
              <a:off x="3128118" y="2677361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로비 화면</a:t>
              </a:r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33E46376-139F-42B5-A9C9-29D197DFE622}"/>
                </a:ext>
              </a:extLst>
            </p:cNvPr>
            <p:cNvCxnSpPr>
              <a:endCxn id="113" idx="0"/>
            </p:cNvCxnSpPr>
            <p:nvPr/>
          </p:nvCxnSpPr>
          <p:spPr>
            <a:xfrm>
              <a:off x="3690589" y="2386357"/>
              <a:ext cx="0" cy="29100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F8F4C82-24BE-45E7-8991-A8EFC92A863F}"/>
                </a:ext>
              </a:extLst>
            </p:cNvPr>
            <p:cNvSpPr/>
            <p:nvPr/>
          </p:nvSpPr>
          <p:spPr>
            <a:xfrm>
              <a:off x="3128118" y="2100605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로그인 화면</a:t>
              </a: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2BF4C41-CD0C-4DC7-9CBD-37D4C40D993B}"/>
                </a:ext>
              </a:extLst>
            </p:cNvPr>
            <p:cNvCxnSpPr>
              <a:stCxn id="104" idx="3"/>
              <a:endCxn id="115" idx="1"/>
            </p:cNvCxnSpPr>
            <p:nvPr/>
          </p:nvCxnSpPr>
          <p:spPr>
            <a:xfrm>
              <a:off x="2911041" y="2241893"/>
              <a:ext cx="217077" cy="158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0EF39C4C-8DAE-4AF1-B78A-6B8ECE0DA5E5}"/>
                </a:ext>
              </a:extLst>
            </p:cNvPr>
            <p:cNvCxnSpPr>
              <a:stCxn id="113" idx="2"/>
            </p:cNvCxnSpPr>
            <p:nvPr/>
          </p:nvCxnSpPr>
          <p:spPr>
            <a:xfrm>
              <a:off x="3690589" y="2963113"/>
              <a:ext cx="0" cy="38626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40BB4381-B8C6-4DFC-BEE1-32D3F167ADC3}"/>
                </a:ext>
              </a:extLst>
            </p:cNvPr>
            <p:cNvCxnSpPr>
              <a:stCxn id="113" idx="1"/>
              <a:endCxn id="111" idx="3"/>
            </p:cNvCxnSpPr>
            <p:nvPr/>
          </p:nvCxnSpPr>
          <p:spPr>
            <a:xfrm flipH="1">
              <a:off x="2898438" y="2820237"/>
              <a:ext cx="22968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DBC9A2D7-6BF2-4E8C-B021-A029C029885E}"/>
                </a:ext>
              </a:extLst>
            </p:cNvPr>
            <p:cNvCxnSpPr>
              <a:stCxn id="113" idx="3"/>
              <a:endCxn id="112" idx="1"/>
            </p:cNvCxnSpPr>
            <p:nvPr/>
          </p:nvCxnSpPr>
          <p:spPr>
            <a:xfrm>
              <a:off x="4253060" y="2820237"/>
              <a:ext cx="144436" cy="158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8EC8F61-1F1D-4C9C-AC00-F8B7CA3D692D}"/>
                </a:ext>
              </a:extLst>
            </p:cNvPr>
            <p:cNvSpPr/>
            <p:nvPr/>
          </p:nvSpPr>
          <p:spPr>
            <a:xfrm>
              <a:off x="445072" y="2677361"/>
              <a:ext cx="1108646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영웅관리</a:t>
              </a:r>
            </a:p>
          </p:txBody>
        </p:sp>
        <p:cxnSp>
          <p:nvCxnSpPr>
            <p:cNvPr id="121" name="꺾인 연결선 48">
              <a:extLst>
                <a:ext uri="{FF2B5EF4-FFF2-40B4-BE49-F238E27FC236}">
                  <a16:creationId xmlns:a16="http://schemas.microsoft.com/office/drawing/2014/main" id="{C337765F-107F-4B94-B99A-1B5F804C0E36}"/>
                </a:ext>
              </a:extLst>
            </p:cNvPr>
            <p:cNvCxnSpPr>
              <a:stCxn id="113" idx="2"/>
              <a:endCxn id="120" idx="2"/>
            </p:cNvCxnSpPr>
            <p:nvPr/>
          </p:nvCxnSpPr>
          <p:spPr>
            <a:xfrm rot="5400000">
              <a:off x="2344992" y="1617516"/>
              <a:ext cx="12700" cy="269119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7A42964-15C6-4BB6-B66F-BC40B9614FB7}"/>
                </a:ext>
              </a:extLst>
            </p:cNvPr>
            <p:cNvSpPr/>
            <p:nvPr/>
          </p:nvSpPr>
          <p:spPr>
            <a:xfrm>
              <a:off x="552765" y="3349695"/>
              <a:ext cx="5857916" cy="32861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로비 화면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B8CF5EE-2330-4929-B3BD-5DE86E50C264}"/>
                </a:ext>
              </a:extLst>
            </p:cNvPr>
            <p:cNvSpPr/>
            <p:nvPr/>
          </p:nvSpPr>
          <p:spPr>
            <a:xfrm>
              <a:off x="552765" y="3564009"/>
              <a:ext cx="5857915" cy="23609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로비 화면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966684A-7A77-4AF7-A46C-FDE3033913FF}"/>
                </a:ext>
              </a:extLst>
            </p:cNvPr>
            <p:cNvSpPr/>
            <p:nvPr/>
          </p:nvSpPr>
          <p:spPr>
            <a:xfrm>
              <a:off x="4345756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영웅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513ECB6-E846-4B92-904D-D0EE313199C7}"/>
                </a:ext>
              </a:extLst>
            </p:cNvPr>
            <p:cNvSpPr/>
            <p:nvPr/>
          </p:nvSpPr>
          <p:spPr>
            <a:xfrm>
              <a:off x="4921820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부대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관리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A414D01B-663E-412E-86FB-095D6975285D}"/>
                </a:ext>
              </a:extLst>
            </p:cNvPr>
            <p:cNvSpPr/>
            <p:nvPr/>
          </p:nvSpPr>
          <p:spPr>
            <a:xfrm>
              <a:off x="5497884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상점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2C58B7D-AFA9-4AF7-AF05-7C82EEEA5254}"/>
                </a:ext>
              </a:extLst>
            </p:cNvPr>
            <p:cNvSpPr/>
            <p:nvPr/>
          </p:nvSpPr>
          <p:spPr>
            <a:xfrm>
              <a:off x="5540548" y="3349695"/>
              <a:ext cx="428628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설정</a:t>
              </a:r>
              <a:endPara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FBF9E58-3165-4931-B462-60C2B0EF372C}"/>
                </a:ext>
              </a:extLst>
            </p:cNvPr>
            <p:cNvSpPr/>
            <p:nvPr/>
          </p:nvSpPr>
          <p:spPr>
            <a:xfrm>
              <a:off x="5183358" y="3349695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+</a:t>
              </a:r>
              <a:endPara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F678A30-F602-4B81-B0E8-3767AEF1D2EF}"/>
                </a:ext>
              </a:extLst>
            </p:cNvPr>
            <p:cNvSpPr/>
            <p:nvPr/>
          </p:nvSpPr>
          <p:spPr>
            <a:xfrm>
              <a:off x="4397540" y="3349696"/>
              <a:ext cx="779274" cy="214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보상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AE0C3D0-DC75-4E40-9CED-CD6FEDAAA183}"/>
                </a:ext>
              </a:extLst>
            </p:cNvPr>
            <p:cNvSpPr/>
            <p:nvPr/>
          </p:nvSpPr>
          <p:spPr>
            <a:xfrm>
              <a:off x="4183226" y="3349694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+</a:t>
              </a:r>
              <a:endPara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6219098-B790-4BAC-8892-E9A933555339}"/>
                </a:ext>
              </a:extLst>
            </p:cNvPr>
            <p:cNvSpPr/>
            <p:nvPr/>
          </p:nvSpPr>
          <p:spPr>
            <a:xfrm>
              <a:off x="1897484" y="3349695"/>
              <a:ext cx="779274" cy="214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열쇠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81E55DC-F7A4-497E-A530-2C4AA931DFC2}"/>
                </a:ext>
              </a:extLst>
            </p:cNvPr>
            <p:cNvSpPr/>
            <p:nvPr/>
          </p:nvSpPr>
          <p:spPr>
            <a:xfrm>
              <a:off x="2676758" y="3349695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+</a:t>
              </a:r>
              <a:endPara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B3A32C4-FBD5-4130-A1E3-81C26A3E333C}"/>
                </a:ext>
              </a:extLst>
            </p:cNvPr>
            <p:cNvSpPr/>
            <p:nvPr/>
          </p:nvSpPr>
          <p:spPr>
            <a:xfrm>
              <a:off x="2889362" y="3349696"/>
              <a:ext cx="1293864" cy="214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골드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A3BD7A9-0719-4528-82C0-5AA7929E6968}"/>
                </a:ext>
              </a:extLst>
            </p:cNvPr>
            <p:cNvSpPr/>
            <p:nvPr/>
          </p:nvSpPr>
          <p:spPr>
            <a:xfrm>
              <a:off x="1683170" y="5279900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7A40D22-8A3D-4F54-9057-70B13E780EE1}"/>
                </a:ext>
              </a:extLst>
            </p:cNvPr>
            <p:cNvSpPr/>
            <p:nvPr/>
          </p:nvSpPr>
          <p:spPr>
            <a:xfrm>
              <a:off x="1899194" y="4780165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0753E85-04B6-4F5D-8A7A-3CB84A2139BC}"/>
                </a:ext>
              </a:extLst>
            </p:cNvPr>
            <p:cNvSpPr/>
            <p:nvPr/>
          </p:nvSpPr>
          <p:spPr>
            <a:xfrm>
              <a:off x="2756513" y="4849893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B0C0243-3A1C-4FBF-A513-AF71FDBE665F}"/>
                </a:ext>
              </a:extLst>
            </p:cNvPr>
            <p:cNvSpPr/>
            <p:nvPr/>
          </p:nvSpPr>
          <p:spPr>
            <a:xfrm>
              <a:off x="2403250" y="4565851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D3D81F1-3C89-439A-B8D4-FA1E1DF5E42F}"/>
                </a:ext>
              </a:extLst>
            </p:cNvPr>
            <p:cNvSpPr/>
            <p:nvPr/>
          </p:nvSpPr>
          <p:spPr>
            <a:xfrm>
              <a:off x="3044545" y="5357939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869E00B-CA16-45C3-8D19-3D6EDABEC662}"/>
                </a:ext>
              </a:extLst>
            </p:cNvPr>
            <p:cNvSpPr/>
            <p:nvPr/>
          </p:nvSpPr>
          <p:spPr>
            <a:xfrm>
              <a:off x="3548601" y="5141915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6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DA2A2084-3896-46CF-A4A5-ECF8C49AD1FC}"/>
                </a:ext>
              </a:extLst>
            </p:cNvPr>
            <p:cNvSpPr/>
            <p:nvPr/>
          </p:nvSpPr>
          <p:spPr>
            <a:xfrm>
              <a:off x="3836633" y="4637859"/>
              <a:ext cx="214314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7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A0D1A479-03C3-4C63-AD97-B4D8967B243B}"/>
                </a:ext>
              </a:extLst>
            </p:cNvPr>
            <p:cNvSpPr/>
            <p:nvPr/>
          </p:nvSpPr>
          <p:spPr>
            <a:xfrm>
              <a:off x="4340689" y="4492133"/>
              <a:ext cx="214314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CB89A2C-0748-4023-8B19-46DDAE7F8EEE}"/>
                </a:ext>
              </a:extLst>
            </p:cNvPr>
            <p:cNvSpPr/>
            <p:nvPr/>
          </p:nvSpPr>
          <p:spPr>
            <a:xfrm>
              <a:off x="4777804" y="4709867"/>
              <a:ext cx="214314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43" name="정오각형 70">
              <a:extLst>
                <a:ext uri="{FF2B5EF4-FFF2-40B4-BE49-F238E27FC236}">
                  <a16:creationId xmlns:a16="http://schemas.microsoft.com/office/drawing/2014/main" id="{6B5969EE-E1E0-40CD-B12E-5809EBC131A3}"/>
                </a:ext>
              </a:extLst>
            </p:cNvPr>
            <p:cNvSpPr/>
            <p:nvPr/>
          </p:nvSpPr>
          <p:spPr>
            <a:xfrm rot="10800000">
              <a:off x="4467854" y="3384852"/>
              <a:ext cx="144000" cy="144000"/>
            </a:xfrm>
            <a:prstGeom prst="pentag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4789449E-9902-4C89-B287-710FAD688D5C}"/>
                </a:ext>
              </a:extLst>
            </p:cNvPr>
            <p:cNvSpPr/>
            <p:nvPr/>
          </p:nvSpPr>
          <p:spPr>
            <a:xfrm>
              <a:off x="2891072" y="3384852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45" name="갈매기형 수장 72">
              <a:extLst>
                <a:ext uri="{FF2B5EF4-FFF2-40B4-BE49-F238E27FC236}">
                  <a16:creationId xmlns:a16="http://schemas.microsoft.com/office/drawing/2014/main" id="{F3FB31BD-C13C-4910-A59E-B915684EE1FC}"/>
                </a:ext>
              </a:extLst>
            </p:cNvPr>
            <p:cNvSpPr/>
            <p:nvPr/>
          </p:nvSpPr>
          <p:spPr>
            <a:xfrm>
              <a:off x="5579905" y="4567560"/>
              <a:ext cx="428628" cy="428628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46" name="갈매기형 수장 73">
              <a:extLst>
                <a:ext uri="{FF2B5EF4-FFF2-40B4-BE49-F238E27FC236}">
                  <a16:creationId xmlns:a16="http://schemas.microsoft.com/office/drawing/2014/main" id="{32593EFC-7713-4AA9-A424-89F1C4CDF52F}"/>
                </a:ext>
              </a:extLst>
            </p:cNvPr>
            <p:cNvSpPr/>
            <p:nvPr/>
          </p:nvSpPr>
          <p:spPr>
            <a:xfrm rot="10800000">
              <a:off x="967975" y="4567560"/>
              <a:ext cx="428628" cy="428628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26C44EA-7A1B-468F-B0CA-0EB1DDA06917}"/>
                </a:ext>
              </a:extLst>
            </p:cNvPr>
            <p:cNvSpPr/>
            <p:nvPr/>
          </p:nvSpPr>
          <p:spPr>
            <a:xfrm>
              <a:off x="961380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Quest</a:t>
              </a:r>
              <a:endPara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D94B2AB-5794-497A-8348-B13327275D2B}"/>
                </a:ext>
              </a:extLst>
            </p:cNvPr>
            <p:cNvSpPr/>
            <p:nvPr/>
          </p:nvSpPr>
          <p:spPr>
            <a:xfrm>
              <a:off x="-838819" y="4890049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던전플레이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149" name="꺾인 연결선 45">
              <a:extLst>
                <a:ext uri="{FF2B5EF4-FFF2-40B4-BE49-F238E27FC236}">
                  <a16:creationId xmlns:a16="http://schemas.microsoft.com/office/drawing/2014/main" id="{3DF07B3C-CB29-4E8B-A738-DF19F8F1FE44}"/>
                </a:ext>
              </a:extLst>
            </p:cNvPr>
            <p:cNvCxnSpPr>
              <a:stCxn id="134" idx="1"/>
              <a:endCxn id="148" idx="2"/>
            </p:cNvCxnSpPr>
            <p:nvPr/>
          </p:nvCxnSpPr>
          <p:spPr>
            <a:xfrm rot="10800000">
              <a:off x="-276348" y="5175801"/>
              <a:ext cx="1959518" cy="211256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모서리가 둥근 직사각형 77">
              <a:extLst>
                <a:ext uri="{FF2B5EF4-FFF2-40B4-BE49-F238E27FC236}">
                  <a16:creationId xmlns:a16="http://schemas.microsoft.com/office/drawing/2014/main" id="{EDBE84DC-00AF-4255-A6B2-C40BAA236681}"/>
                </a:ext>
              </a:extLst>
            </p:cNvPr>
            <p:cNvSpPr/>
            <p:nvPr/>
          </p:nvSpPr>
          <p:spPr>
            <a:xfrm>
              <a:off x="-798348" y="4441785"/>
              <a:ext cx="1044000" cy="285752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종료 팝업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2F4306A8-D0C3-42D7-9FCD-7C7B865AA7D3}"/>
                </a:ext>
              </a:extLst>
            </p:cNvPr>
            <p:cNvCxnSpPr>
              <a:stCxn id="148" idx="0"/>
              <a:endCxn id="150" idx="2"/>
            </p:cNvCxnSpPr>
            <p:nvPr/>
          </p:nvCxnSpPr>
          <p:spPr>
            <a:xfrm flipV="1">
              <a:off x="-276348" y="4727537"/>
              <a:ext cx="0" cy="16251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A5BABDF-5B63-46C1-BFD2-E1B1BAEC5D9F}"/>
                </a:ext>
              </a:extLst>
            </p:cNvPr>
            <p:cNvSpPr/>
            <p:nvPr/>
          </p:nvSpPr>
          <p:spPr>
            <a:xfrm>
              <a:off x="564425" y="3329423"/>
              <a:ext cx="845596" cy="254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주둔지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6F88EC0-8C8B-42E0-982B-3DD9B190A0AE}"/>
                </a:ext>
              </a:extLst>
            </p:cNvPr>
            <p:cNvSpPr/>
            <p:nvPr/>
          </p:nvSpPr>
          <p:spPr>
            <a:xfrm>
              <a:off x="1537444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레이드</a:t>
              </a:r>
              <a:endParaRPr lang="ko-KR" altLang="en-US" sz="5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EE31F15-F674-4551-994C-ED424A92E80F}"/>
                </a:ext>
              </a:extLst>
            </p:cNvPr>
            <p:cNvSpPr/>
            <p:nvPr/>
          </p:nvSpPr>
          <p:spPr>
            <a:xfrm>
              <a:off x="2113508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아레나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BDA4CC3-9928-4BC8-9FE5-FB7339BA9A03}"/>
                </a:ext>
              </a:extLst>
            </p:cNvPr>
            <p:cNvSpPr/>
            <p:nvPr/>
          </p:nvSpPr>
          <p:spPr>
            <a:xfrm>
              <a:off x="2690649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랭킹</a:t>
              </a: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1908EA0D-3B5E-4CAF-BF1B-888BD8041962}"/>
                </a:ext>
              </a:extLst>
            </p:cNvPr>
            <p:cNvGrpSpPr/>
            <p:nvPr/>
          </p:nvGrpSpPr>
          <p:grpSpPr>
            <a:xfrm>
              <a:off x="5050580" y="5284221"/>
              <a:ext cx="323258" cy="230039"/>
              <a:chOff x="6995180" y="4149112"/>
              <a:chExt cx="323258" cy="230039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F9A5CABC-3420-42BB-AF8B-1170775D0325}"/>
                  </a:ext>
                </a:extLst>
              </p:cNvPr>
              <p:cNvSpPr/>
              <p:nvPr/>
            </p:nvSpPr>
            <p:spPr>
              <a:xfrm>
                <a:off x="7032136" y="4149112"/>
                <a:ext cx="216000" cy="216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A6849EAE-A03E-4C8A-8F6C-23E31E8FB495}"/>
                  </a:ext>
                </a:extLst>
              </p:cNvPr>
              <p:cNvSpPr/>
              <p:nvPr/>
            </p:nvSpPr>
            <p:spPr>
              <a:xfrm>
                <a:off x="6995180" y="4167389"/>
                <a:ext cx="323258" cy="211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5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10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EC70A021-3A21-464C-B1F9-CB509B5EBDCF}"/>
                </a:ext>
              </a:extLst>
            </p:cNvPr>
            <p:cNvCxnSpPr>
              <a:stCxn id="150" idx="3"/>
            </p:cNvCxnSpPr>
            <p:nvPr/>
          </p:nvCxnSpPr>
          <p:spPr>
            <a:xfrm>
              <a:off x="245652" y="4584661"/>
              <a:ext cx="318773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모서리가 둥근 직사각형 87">
              <a:extLst>
                <a:ext uri="{FF2B5EF4-FFF2-40B4-BE49-F238E27FC236}">
                  <a16:creationId xmlns:a16="http://schemas.microsoft.com/office/drawing/2014/main" id="{3202EA87-0D82-40FE-9F8E-3791A2519F99}"/>
                </a:ext>
              </a:extLst>
            </p:cNvPr>
            <p:cNvSpPr/>
            <p:nvPr/>
          </p:nvSpPr>
          <p:spPr>
            <a:xfrm>
              <a:off x="-838820" y="6171496"/>
              <a:ext cx="1044000" cy="285752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퀘스트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팝업</a:t>
              </a:r>
            </a:p>
          </p:txBody>
        </p:sp>
        <p:sp>
          <p:nvSpPr>
            <p:cNvPr id="159" name="모서리가 둥근 직사각형 88">
              <a:extLst>
                <a:ext uri="{FF2B5EF4-FFF2-40B4-BE49-F238E27FC236}">
                  <a16:creationId xmlns:a16="http://schemas.microsoft.com/office/drawing/2014/main" id="{6A478187-71A2-433B-BBA5-BF56709CF78A}"/>
                </a:ext>
              </a:extLst>
            </p:cNvPr>
            <p:cNvSpPr/>
            <p:nvPr/>
          </p:nvSpPr>
          <p:spPr>
            <a:xfrm>
              <a:off x="2562682" y="6845619"/>
              <a:ext cx="756000" cy="285752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랭킹 팝업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BFDE556-4F81-440D-AAAC-9A6A3BFBFCDA}"/>
                </a:ext>
              </a:extLst>
            </p:cNvPr>
            <p:cNvSpPr/>
            <p:nvPr/>
          </p:nvSpPr>
          <p:spPr>
            <a:xfrm>
              <a:off x="4109789" y="6845619"/>
              <a:ext cx="972000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영웅관리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D63EEB43-09F7-4778-BCFE-C3C64DC741A0}"/>
                </a:ext>
              </a:extLst>
            </p:cNvPr>
            <p:cNvSpPr/>
            <p:nvPr/>
          </p:nvSpPr>
          <p:spPr>
            <a:xfrm>
              <a:off x="5585304" y="6845619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부대 관리</a:t>
              </a: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967CFA31-51FE-4068-A4FE-E77A05DB9744}"/>
                </a:ext>
              </a:extLst>
            </p:cNvPr>
            <p:cNvSpPr/>
            <p:nvPr/>
          </p:nvSpPr>
          <p:spPr>
            <a:xfrm>
              <a:off x="6534454" y="6171496"/>
              <a:ext cx="792000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상점</a:t>
              </a: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57A75D16-0060-4F09-A340-8458ED094751}"/>
                </a:ext>
              </a:extLst>
            </p:cNvPr>
            <p:cNvSpPr/>
            <p:nvPr/>
          </p:nvSpPr>
          <p:spPr>
            <a:xfrm>
              <a:off x="817436" y="6845619"/>
              <a:ext cx="648000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레이드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F89BF85-C282-4985-9514-4088BD5B322C}"/>
                </a:ext>
              </a:extLst>
            </p:cNvPr>
            <p:cNvSpPr/>
            <p:nvPr/>
          </p:nvSpPr>
          <p:spPr>
            <a:xfrm>
              <a:off x="2833588" y="3985467"/>
              <a:ext cx="1293864" cy="214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레이드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이름</a:t>
              </a:r>
            </a:p>
          </p:txBody>
        </p: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6D1208BC-84A9-4A08-8C05-00E47E400A2F}"/>
                </a:ext>
              </a:extLst>
            </p:cNvPr>
            <p:cNvCxnSpPr>
              <a:stCxn id="147" idx="1"/>
              <a:endCxn id="158" idx="3"/>
            </p:cNvCxnSpPr>
            <p:nvPr/>
          </p:nvCxnSpPr>
          <p:spPr>
            <a:xfrm flipH="1">
              <a:off x="205180" y="6314372"/>
              <a:ext cx="75620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7E8D6CBA-9CE6-4891-98B5-3007F8E2CAAA}"/>
                </a:ext>
              </a:extLst>
            </p:cNvPr>
            <p:cNvCxnSpPr>
              <a:stCxn id="155" idx="2"/>
              <a:endCxn id="159" idx="0"/>
            </p:cNvCxnSpPr>
            <p:nvPr/>
          </p:nvCxnSpPr>
          <p:spPr>
            <a:xfrm>
              <a:off x="2940682" y="6564405"/>
              <a:ext cx="0" cy="28121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꺾인 연결선 45">
              <a:extLst>
                <a:ext uri="{FF2B5EF4-FFF2-40B4-BE49-F238E27FC236}">
                  <a16:creationId xmlns:a16="http://schemas.microsoft.com/office/drawing/2014/main" id="{4945BA1F-1882-4F8E-8603-610D794BAF8F}"/>
                </a:ext>
              </a:extLst>
            </p:cNvPr>
            <p:cNvCxnSpPr>
              <a:stCxn id="159" idx="3"/>
              <a:endCxn id="122" idx="2"/>
            </p:cNvCxnSpPr>
            <p:nvPr/>
          </p:nvCxnSpPr>
          <p:spPr>
            <a:xfrm flipV="1">
              <a:off x="3318682" y="6635843"/>
              <a:ext cx="163041" cy="352652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45">
              <a:extLst>
                <a:ext uri="{FF2B5EF4-FFF2-40B4-BE49-F238E27FC236}">
                  <a16:creationId xmlns:a16="http://schemas.microsoft.com/office/drawing/2014/main" id="{E5F4E631-84B3-482E-931C-2A1C0E63A5DD}"/>
                </a:ext>
              </a:extLst>
            </p:cNvPr>
            <p:cNvCxnSpPr>
              <a:stCxn id="163" idx="2"/>
              <a:endCxn id="122" idx="2"/>
            </p:cNvCxnSpPr>
            <p:nvPr/>
          </p:nvCxnSpPr>
          <p:spPr>
            <a:xfrm rot="5400000" flipH="1" flipV="1">
              <a:off x="2063815" y="5713463"/>
              <a:ext cx="495528" cy="2340287"/>
            </a:xfrm>
            <a:prstGeom prst="bentConnector3">
              <a:avLst>
                <a:gd name="adj1" fmla="val -46133"/>
              </a:avLst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6C88005-D136-4282-82DF-7A514E0ED6BA}"/>
                </a:ext>
              </a:extLst>
            </p:cNvPr>
            <p:cNvSpPr/>
            <p:nvPr/>
          </p:nvSpPr>
          <p:spPr>
            <a:xfrm>
              <a:off x="967973" y="5335032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Quest</a:t>
              </a:r>
              <a:endPara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170" name="꺾인 연결선 45">
              <a:extLst>
                <a:ext uri="{FF2B5EF4-FFF2-40B4-BE49-F238E27FC236}">
                  <a16:creationId xmlns:a16="http://schemas.microsoft.com/office/drawing/2014/main" id="{EC950EC2-BEF1-454E-8F54-51526916015D}"/>
                </a:ext>
              </a:extLst>
            </p:cNvPr>
            <p:cNvCxnSpPr>
              <a:stCxn id="153" idx="2"/>
              <a:endCxn id="163" idx="3"/>
            </p:cNvCxnSpPr>
            <p:nvPr/>
          </p:nvCxnSpPr>
          <p:spPr>
            <a:xfrm rot="5400000">
              <a:off x="1414412" y="6615430"/>
              <a:ext cx="424090" cy="322041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꺾인 연결선 45">
              <a:extLst>
                <a:ext uri="{FF2B5EF4-FFF2-40B4-BE49-F238E27FC236}">
                  <a16:creationId xmlns:a16="http://schemas.microsoft.com/office/drawing/2014/main" id="{3F9697DB-9C41-4EA5-B1F8-5C46D83AE107}"/>
                </a:ext>
              </a:extLst>
            </p:cNvPr>
            <p:cNvCxnSpPr>
              <a:stCxn id="158" idx="0"/>
            </p:cNvCxnSpPr>
            <p:nvPr/>
          </p:nvCxnSpPr>
          <p:spPr>
            <a:xfrm rot="5400000" flipH="1" flipV="1">
              <a:off x="-135881" y="5452335"/>
              <a:ext cx="538222" cy="900100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63B55ED0-97A6-4928-BE84-C29CEC6F3CB1}"/>
                </a:ext>
              </a:extLst>
            </p:cNvPr>
            <p:cNvCxnSpPr>
              <a:stCxn id="124" idx="2"/>
              <a:endCxn id="160" idx="0"/>
            </p:cNvCxnSpPr>
            <p:nvPr/>
          </p:nvCxnSpPr>
          <p:spPr>
            <a:xfrm>
              <a:off x="4595789" y="6564405"/>
              <a:ext cx="0" cy="28121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995936F2-A086-4E4D-AE59-85203B013EE2}"/>
                </a:ext>
              </a:extLst>
            </p:cNvPr>
            <p:cNvCxnSpPr>
              <a:stCxn id="126" idx="3"/>
              <a:endCxn id="162" idx="1"/>
            </p:cNvCxnSpPr>
            <p:nvPr/>
          </p:nvCxnSpPr>
          <p:spPr>
            <a:xfrm>
              <a:off x="5997950" y="6314372"/>
              <a:ext cx="536504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4A2CB779-6752-469F-B491-65F54ED42BA5}"/>
                </a:ext>
              </a:extLst>
            </p:cNvPr>
            <p:cNvCxnSpPr>
              <a:stCxn id="127" idx="0"/>
            </p:cNvCxnSpPr>
            <p:nvPr/>
          </p:nvCxnSpPr>
          <p:spPr>
            <a:xfrm rot="16200000" flipV="1">
              <a:off x="5636544" y="3231377"/>
              <a:ext cx="235726" cy="91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꺾인 연결선 45">
              <a:extLst>
                <a:ext uri="{FF2B5EF4-FFF2-40B4-BE49-F238E27FC236}">
                  <a16:creationId xmlns:a16="http://schemas.microsoft.com/office/drawing/2014/main" id="{336303E6-63C5-4BD8-93B9-F590E9B547BA}"/>
                </a:ext>
              </a:extLst>
            </p:cNvPr>
            <p:cNvCxnSpPr>
              <a:stCxn id="125" idx="2"/>
              <a:endCxn id="161" idx="1"/>
            </p:cNvCxnSpPr>
            <p:nvPr/>
          </p:nvCxnSpPr>
          <p:spPr>
            <a:xfrm rot="16200000" flipH="1">
              <a:off x="5166533" y="6569724"/>
              <a:ext cx="424090" cy="413451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45">
              <a:extLst>
                <a:ext uri="{FF2B5EF4-FFF2-40B4-BE49-F238E27FC236}">
                  <a16:creationId xmlns:a16="http://schemas.microsoft.com/office/drawing/2014/main" id="{7637C530-659E-4C6A-BE7F-132BFB23F72D}"/>
                </a:ext>
              </a:extLst>
            </p:cNvPr>
            <p:cNvCxnSpPr>
              <a:stCxn id="160" idx="2"/>
              <a:endCxn id="122" idx="2"/>
            </p:cNvCxnSpPr>
            <p:nvPr/>
          </p:nvCxnSpPr>
          <p:spPr>
            <a:xfrm rot="5400000" flipH="1">
              <a:off x="3790992" y="6326574"/>
              <a:ext cx="495528" cy="1114066"/>
            </a:xfrm>
            <a:prstGeom prst="bentConnector3">
              <a:avLst>
                <a:gd name="adj1" fmla="val -46133"/>
              </a:avLst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꺾인 연결선 45">
              <a:extLst>
                <a:ext uri="{FF2B5EF4-FFF2-40B4-BE49-F238E27FC236}">
                  <a16:creationId xmlns:a16="http://schemas.microsoft.com/office/drawing/2014/main" id="{FBEA8A8B-96B0-45E6-9EF3-8219D2F29B2D}"/>
                </a:ext>
              </a:extLst>
            </p:cNvPr>
            <p:cNvCxnSpPr>
              <a:stCxn id="161" idx="3"/>
              <a:endCxn id="123" idx="3"/>
            </p:cNvCxnSpPr>
            <p:nvPr/>
          </p:nvCxnSpPr>
          <p:spPr>
            <a:xfrm flipH="1" flipV="1">
              <a:off x="6410681" y="4744489"/>
              <a:ext cx="299565" cy="2244006"/>
            </a:xfrm>
            <a:prstGeom prst="bentConnector3">
              <a:avLst>
                <a:gd name="adj1" fmla="val -267088"/>
              </a:avLst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꺾인 연결선 45">
              <a:extLst>
                <a:ext uri="{FF2B5EF4-FFF2-40B4-BE49-F238E27FC236}">
                  <a16:creationId xmlns:a16="http://schemas.microsoft.com/office/drawing/2014/main" id="{278530B3-A867-4001-868F-D6373594702B}"/>
                </a:ext>
              </a:extLst>
            </p:cNvPr>
            <p:cNvCxnSpPr>
              <a:stCxn id="162" idx="0"/>
              <a:endCxn id="123" idx="3"/>
            </p:cNvCxnSpPr>
            <p:nvPr/>
          </p:nvCxnSpPr>
          <p:spPr>
            <a:xfrm rot="16200000" flipV="1">
              <a:off x="5957065" y="5198106"/>
              <a:ext cx="1427007" cy="519773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모서리가 둥근 직사각형 108">
              <a:extLst>
                <a:ext uri="{FF2B5EF4-FFF2-40B4-BE49-F238E27FC236}">
                  <a16:creationId xmlns:a16="http://schemas.microsoft.com/office/drawing/2014/main" id="{F069E1CD-7852-4537-961C-A0ECD735414D}"/>
                </a:ext>
              </a:extLst>
            </p:cNvPr>
            <p:cNvSpPr/>
            <p:nvPr/>
          </p:nvSpPr>
          <p:spPr>
            <a:xfrm>
              <a:off x="5568074" y="2828217"/>
              <a:ext cx="1044000" cy="285752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환경설정 팝업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2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B71972E-4C43-47B7-8D08-8C44D775ADD5}"/>
              </a:ext>
            </a:extLst>
          </p:cNvPr>
          <p:cNvGraphicFramePr>
            <a:graphicFrameLocks noGrp="1"/>
          </p:cNvGraphicFramePr>
          <p:nvPr>
            <p:ph idx="24"/>
            <p:extLst>
              <p:ext uri="{D42A27DB-BD31-4B8C-83A1-F6EECF244321}">
                <p14:modId xmlns:p14="http://schemas.microsoft.com/office/powerpoint/2010/main" val="1319879586"/>
              </p:ext>
            </p:extLst>
          </p:nvPr>
        </p:nvGraphicFramePr>
        <p:xfrm>
          <a:off x="428625" y="696913"/>
          <a:ext cx="8320088" cy="43131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0011">
                  <a:extLst>
                    <a:ext uri="{9D8B030D-6E8A-4147-A177-3AD203B41FA5}">
                      <a16:colId xmlns:a16="http://schemas.microsoft.com/office/drawing/2014/main" val="2678502992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388950579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56955239"/>
                    </a:ext>
                  </a:extLst>
                </a:gridCol>
                <a:gridCol w="1320428">
                  <a:extLst>
                    <a:ext uri="{9D8B030D-6E8A-4147-A177-3AD203B41FA5}">
                      <a16:colId xmlns:a16="http://schemas.microsoft.com/office/drawing/2014/main" val="727608857"/>
                    </a:ext>
                  </a:extLst>
                </a:gridCol>
                <a:gridCol w="1320428">
                  <a:extLst>
                    <a:ext uri="{9D8B030D-6E8A-4147-A177-3AD203B41FA5}">
                      <a16:colId xmlns:a16="http://schemas.microsoft.com/office/drawing/2014/main" val="223881127"/>
                    </a:ext>
                  </a:extLst>
                </a:gridCol>
                <a:gridCol w="2080022">
                  <a:extLst>
                    <a:ext uri="{9D8B030D-6E8A-4147-A177-3AD203B41FA5}">
                      <a16:colId xmlns:a16="http://schemas.microsoft.com/office/drawing/2014/main" val="1529889004"/>
                    </a:ext>
                  </a:extLst>
                </a:gridCol>
                <a:gridCol w="1040011">
                  <a:extLst>
                    <a:ext uri="{9D8B030D-6E8A-4147-A177-3AD203B41FA5}">
                      <a16:colId xmlns:a16="http://schemas.microsoft.com/office/drawing/2014/main" val="121222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화면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7419" marR="7419" marT="741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화면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7419" marR="7419" marT="741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Depth 1</a:t>
                      </a: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Depth 2</a:t>
                      </a: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Content</a:t>
                      </a: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유형</a:t>
                      </a:r>
                    </a:p>
                  </a:txBody>
                  <a:tcPr marL="7419" marR="7419" marT="7419" marB="0" anchor="ctr"/>
                </a:tc>
                <a:extLst>
                  <a:ext uri="{0D108BD9-81ED-4DB2-BD59-A6C34878D82A}">
                    <a16:rowId xmlns:a16="http://schemas.microsoft.com/office/drawing/2014/main" val="77025899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Touch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터치 화면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터치 화면 배경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PNG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0158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게임 제목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TXT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0384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터치 문구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TXT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Start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시작 화면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시작 화면 배경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PNG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0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기능 버튼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BTN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11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계정 생성 </a:t>
                      </a:r>
                      <a:r>
                        <a:rPr lang="ko-KR" altLang="en-US" sz="1200" dirty="0" err="1"/>
                        <a:t>팝업창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45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ko-KR" altLang="en-US" sz="1200" dirty="0" err="1"/>
                        <a:t>팝업창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설정 </a:t>
                      </a:r>
                      <a:r>
                        <a:rPr lang="ko-KR" altLang="en-US" sz="1200" dirty="0" err="1"/>
                        <a:t>팝업창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종료 </a:t>
                      </a:r>
                      <a:r>
                        <a:rPr lang="ko-KR" altLang="en-US" sz="1200" dirty="0" err="1"/>
                        <a:t>팝업창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44727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A713B269-01AA-4C43-A8BF-BC6E7AE7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9DEFE-B509-49BD-97B0-3CC49AD30C6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err="1"/>
              <a:t>ㅇㄴㅁ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61BD8-9DEE-4071-A65A-E54E2BEB52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5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75669-1513-472F-A9F1-6AB6CD1C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1AB26-99D8-4F02-9339-44E7392423C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네이밍 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46E665-D04E-40CA-BD92-CB9A62CF68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666F8E15-A75A-4D8F-BC75-D9E59FA12639}"/>
              </a:ext>
            </a:extLst>
          </p:cNvPr>
          <p:cNvGraphicFramePr>
            <a:graphicFrameLocks noGrp="1"/>
          </p:cNvGraphicFramePr>
          <p:nvPr>
            <p:ph idx="24"/>
            <p:extLst>
              <p:ext uri="{D42A27DB-BD31-4B8C-83A1-F6EECF244321}">
                <p14:modId xmlns:p14="http://schemas.microsoft.com/office/powerpoint/2010/main" val="1632503252"/>
              </p:ext>
            </p:extLst>
          </p:nvPr>
        </p:nvGraphicFramePr>
        <p:xfrm>
          <a:off x="428625" y="2709863"/>
          <a:ext cx="8319843" cy="231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4427">
                  <a:extLst>
                    <a:ext uri="{9D8B030D-6E8A-4147-A177-3AD203B41FA5}">
                      <a16:colId xmlns:a16="http://schemas.microsoft.com/office/drawing/2014/main" val="1262342891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2363469888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2837905153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849646897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2072864881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3078221277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1155690291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165196092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2107830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페이지 위치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 위치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컴포넌트 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확장자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28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네비게이션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Nav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Btn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8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컨텐츠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Cont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탭바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Tab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탭 아이콘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Ticon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Off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Jpeg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9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5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7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8752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BEC23F0-C60C-4989-8221-48EB41E0944E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3961940074"/>
              </p:ext>
            </p:extLst>
          </p:nvPr>
        </p:nvGraphicFramePr>
        <p:xfrm>
          <a:off x="428625" y="638175"/>
          <a:ext cx="832009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91">
                  <a:extLst>
                    <a:ext uri="{9D8B030D-6E8A-4147-A177-3AD203B41FA5}">
                      <a16:colId xmlns:a16="http://schemas.microsoft.com/office/drawing/2014/main" val="551035398"/>
                    </a:ext>
                  </a:extLst>
                </a:gridCol>
                <a:gridCol w="3924561">
                  <a:extLst>
                    <a:ext uri="{9D8B030D-6E8A-4147-A177-3AD203B41FA5}">
                      <a16:colId xmlns:a16="http://schemas.microsoft.com/office/drawing/2014/main" val="1901624583"/>
                    </a:ext>
                  </a:extLst>
                </a:gridCol>
                <a:gridCol w="1854269">
                  <a:extLst>
                    <a:ext uri="{9D8B030D-6E8A-4147-A177-3AD203B41FA5}">
                      <a16:colId xmlns:a16="http://schemas.microsoft.com/office/drawing/2014/main" val="3854048380"/>
                    </a:ext>
                  </a:extLst>
                </a:gridCol>
                <a:gridCol w="1854269">
                  <a:extLst>
                    <a:ext uri="{9D8B030D-6E8A-4147-A177-3AD203B41FA5}">
                      <a16:colId xmlns:a16="http://schemas.microsoft.com/office/drawing/2014/main" val="235950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규칙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60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필요시 ‘</a:t>
                      </a:r>
                      <a:r>
                        <a:rPr lang="en-US" altLang="ko-KR" sz="1200" dirty="0"/>
                        <a:t>_’ </a:t>
                      </a:r>
                      <a:r>
                        <a:rPr lang="ko-KR" altLang="en-US" sz="1200" dirty="0"/>
                        <a:t>구분 없이 숫자로 순서를 표시한다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Btn_01 -&gt; Btn01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Btn_02 -&gt; Btn02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97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숫자는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자리 수</a:t>
                      </a:r>
                      <a:r>
                        <a:rPr lang="en-US" altLang="ko-KR" sz="1200" dirty="0"/>
                        <a:t>(01, 02)</a:t>
                      </a:r>
                      <a:r>
                        <a:rPr lang="ko-KR" altLang="en-US" sz="1200" dirty="0"/>
                        <a:t>로 기입한다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Btn1 -&gt; Btn01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Btn2 -&gt; Btn02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‘-’ </a:t>
                      </a:r>
                      <a:r>
                        <a:rPr lang="ko-KR" altLang="en-US" sz="1200" dirty="0"/>
                        <a:t>표기 대신 ‘</a:t>
                      </a:r>
                      <a:r>
                        <a:rPr lang="en-US" altLang="ko-KR" sz="1200" dirty="0"/>
                        <a:t>_’</a:t>
                      </a:r>
                      <a:r>
                        <a:rPr lang="ko-KR" altLang="en-US" sz="1200" dirty="0"/>
                        <a:t>로 통일한다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Main-Nav -&gt; </a:t>
                      </a:r>
                      <a:r>
                        <a:rPr lang="en-US" altLang="ko-KR" sz="1200" dirty="0" err="1"/>
                        <a:t>Main_Nav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Cont</a:t>
                      </a:r>
                      <a:r>
                        <a:rPr lang="en-US" altLang="ko-KR" sz="1200" dirty="0"/>
                        <a:t>-Tab -&gt; </a:t>
                      </a:r>
                      <a:r>
                        <a:rPr lang="en-US" altLang="ko-KR" sz="1200" dirty="0" err="1"/>
                        <a:t>Cont_Tab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33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첫번째 영단어는 대문자로 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main_nav</a:t>
                      </a:r>
                      <a:r>
                        <a:rPr lang="en-US" altLang="ko-KR" sz="1200" dirty="0"/>
                        <a:t> -&gt; </a:t>
                      </a:r>
                      <a:r>
                        <a:rPr lang="en-US" altLang="ko-KR" sz="1200" dirty="0" err="1"/>
                        <a:t>Main_Nav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btn_off</a:t>
                      </a:r>
                      <a:r>
                        <a:rPr lang="en-US" altLang="ko-KR" sz="1200" dirty="0"/>
                        <a:t> -&gt; </a:t>
                      </a:r>
                      <a:r>
                        <a:rPr lang="en-US" altLang="ko-KR" sz="1200" dirty="0" err="1"/>
                        <a:t>Btn_Off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00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53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413726" y="2300184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03CE6-66B2-42A4-8916-44A1DB57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D29AF-8FF8-438D-8487-6FBDF79EEEE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A194D-0EEE-4B1C-A3B7-A560956D02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2624485420"/>
              </p:ext>
            </p:extLst>
          </p:nvPr>
        </p:nvGraphicFramePr>
        <p:xfrm>
          <a:off x="428625" y="638175"/>
          <a:ext cx="8319839" cy="45727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0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게임을 시작하고 팀 로고와 유니티 로고를 보고나서 볼 수 있는 첫 화면이다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화면을 터치하면 시작화면으로 넘어간다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터치 화면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2003341053"/>
              </p:ext>
            </p:extLst>
          </p:nvPr>
        </p:nvGraphicFramePr>
        <p:xfrm>
          <a:off x="6291262" y="1185864"/>
          <a:ext cx="2457201" cy="3740927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6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버튼이 존재하나 버튼은 투명한 배경으로 보이지 않는다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29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2276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3E558D-C2CD-49B0-B85F-A26193729D42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2203609" y="1829435"/>
            <a:ext cx="2198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48">
            <a:extLst>
              <a:ext uri="{FF2B5EF4-FFF2-40B4-BE49-F238E27FC236}">
                <a16:creationId xmlns:a16="http://schemas.microsoft.com/office/drawing/2014/main" id="{12F892FA-BC12-4EC3-A33F-CDFC45EA6193}"/>
              </a:ext>
            </a:extLst>
          </p:cNvPr>
          <p:cNvCxnSpPr>
            <a:cxnSpLocks/>
            <a:stCxn id="157" idx="3"/>
            <a:endCxn id="124" idx="0"/>
          </p:cNvCxnSpPr>
          <p:nvPr/>
        </p:nvCxnSpPr>
        <p:spPr>
          <a:xfrm>
            <a:off x="3211571" y="1829435"/>
            <a:ext cx="585887" cy="4707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48080FB-5D81-4393-804E-1F5F36AEA850}"/>
              </a:ext>
            </a:extLst>
          </p:cNvPr>
          <p:cNvSpPr/>
          <p:nvPr/>
        </p:nvSpPr>
        <p:spPr>
          <a:xfrm>
            <a:off x="1415523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유니티 로고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994A10-5D5E-4C64-A5CB-E879A1FEED26}"/>
              </a:ext>
            </a:extLst>
          </p:cNvPr>
          <p:cNvSpPr/>
          <p:nvPr/>
        </p:nvSpPr>
        <p:spPr>
          <a:xfrm>
            <a:off x="2423485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터치 화면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D365F37-3573-42E0-967C-0FAE6536AB13}"/>
              </a:ext>
            </a:extLst>
          </p:cNvPr>
          <p:cNvSpPr/>
          <p:nvPr/>
        </p:nvSpPr>
        <p:spPr>
          <a:xfrm>
            <a:off x="4000679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화면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6F2D45F-4095-4383-8128-A85AF7E2B4CE}"/>
              </a:ext>
            </a:extLst>
          </p:cNvPr>
          <p:cNvCxnSpPr>
            <a:cxnSpLocks/>
            <a:stCxn id="157" idx="3"/>
            <a:endCxn id="135" idx="1"/>
          </p:cNvCxnSpPr>
          <p:nvPr/>
        </p:nvCxnSpPr>
        <p:spPr>
          <a:xfrm>
            <a:off x="3211571" y="1829435"/>
            <a:ext cx="789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FD9E672-2BB2-4FDD-85AA-E808D89A9C59}"/>
              </a:ext>
            </a:extLst>
          </p:cNvPr>
          <p:cNvSpPr/>
          <p:nvPr/>
        </p:nvSpPr>
        <p:spPr>
          <a:xfrm>
            <a:off x="220165" y="2290731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화면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904B2AE-CEB7-4319-A495-85DDF06722F4}"/>
              </a:ext>
            </a:extLst>
          </p:cNvPr>
          <p:cNvGrpSpPr/>
          <p:nvPr/>
        </p:nvGrpSpPr>
        <p:grpSpPr>
          <a:xfrm>
            <a:off x="1490818" y="2265914"/>
            <a:ext cx="4613281" cy="2474882"/>
            <a:chOff x="-2267684" y="3771457"/>
            <a:chExt cx="4613281" cy="24748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1D275BE-2C12-4284-8AEC-0B2EEB1B5E33}"/>
                </a:ext>
              </a:extLst>
            </p:cNvPr>
            <p:cNvSpPr/>
            <p:nvPr/>
          </p:nvSpPr>
          <p:spPr>
            <a:xfrm>
              <a:off x="-2267684" y="3848090"/>
              <a:ext cx="4613281" cy="23982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0A40B84-F431-4F99-B430-E9D028AE17C2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49DC61D-1EAE-422A-9A85-9A9A7FA5E013}"/>
              </a:ext>
            </a:extLst>
          </p:cNvPr>
          <p:cNvSpPr/>
          <p:nvPr/>
        </p:nvSpPr>
        <p:spPr>
          <a:xfrm>
            <a:off x="2634026" y="3001516"/>
            <a:ext cx="2326865" cy="4624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제목 이름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BA2D84-9055-47F0-AE07-F5C45A3FD5E3}"/>
              </a:ext>
            </a:extLst>
          </p:cNvPr>
          <p:cNvSpPr/>
          <p:nvPr/>
        </p:nvSpPr>
        <p:spPr>
          <a:xfrm>
            <a:off x="2848455" y="3835247"/>
            <a:ext cx="1898006" cy="4624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터치하시면 게임이 시작됩니다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...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2ED1D2E-B95A-42B8-830E-DCFA7FFB2023}"/>
              </a:ext>
            </a:extLst>
          </p:cNvPr>
          <p:cNvCxnSpPr>
            <a:cxnSpLocks/>
            <a:stCxn id="49" idx="3"/>
            <a:endCxn id="156" idx="1"/>
          </p:cNvCxnSpPr>
          <p:nvPr/>
        </p:nvCxnSpPr>
        <p:spPr>
          <a:xfrm flipV="1">
            <a:off x="1215434" y="1829435"/>
            <a:ext cx="200089" cy="7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08B153-7723-4DCF-B966-4A18D1607B73}"/>
              </a:ext>
            </a:extLst>
          </p:cNvPr>
          <p:cNvSpPr/>
          <p:nvPr/>
        </p:nvSpPr>
        <p:spPr>
          <a:xfrm>
            <a:off x="427348" y="1721626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팀 로고</a:t>
            </a:r>
          </a:p>
        </p:txBody>
      </p:sp>
      <p:cxnSp>
        <p:nvCxnSpPr>
          <p:cNvPr id="51" name="꺾인 연결선 48">
            <a:extLst>
              <a:ext uri="{FF2B5EF4-FFF2-40B4-BE49-F238E27FC236}">
                <a16:creationId xmlns:a16="http://schemas.microsoft.com/office/drawing/2014/main" id="{CD259A06-B33E-4D72-AE0D-5DC8AEB351FD}"/>
              </a:ext>
            </a:extLst>
          </p:cNvPr>
          <p:cNvCxnSpPr>
            <a:cxnSpLocks/>
            <a:stCxn id="44" idx="1"/>
            <a:endCxn id="148" idx="2"/>
          </p:cNvCxnSpPr>
          <p:nvPr/>
        </p:nvCxnSpPr>
        <p:spPr>
          <a:xfrm rot="10800000">
            <a:off x="614208" y="2520976"/>
            <a:ext cx="876610" cy="102069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7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415523" y="2300184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03CE6-66B2-42A4-8916-44A1DB57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D29AF-8FF8-438D-8487-6FBDF79EEEE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A194D-0EEE-4B1C-A3B7-A560956D02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3321363509"/>
              </p:ext>
            </p:extLst>
          </p:nvPr>
        </p:nvGraphicFramePr>
        <p:xfrm>
          <a:off x="428625" y="638175"/>
          <a:ext cx="8319839" cy="45727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8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1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화면에는 계정 생성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계정 로그인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환경 설정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언어 설정 버튼이 존재한다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계정 생성과 로그인은 각각의 팝업을 제공하고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완료 시 선택 화면으로 넘어간다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설정으로 게임의 설정은 바꿀 수 있다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시작 화면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359618025"/>
              </p:ext>
            </p:extLst>
          </p:nvPr>
        </p:nvGraphicFramePr>
        <p:xfrm>
          <a:off x="6291262" y="1185865"/>
          <a:ext cx="2457201" cy="3947700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계정 생성 팝업창이 뜬다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로그인 팝업창이 뜬다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종료 팝업창이 뜬다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그래픽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음향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언어를 설정할 수 있다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6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그래픽의 수준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음향의 높낮이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출력될 언어 목록을 보여준다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6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아이디와 비밀번호를 입력해 맞는 계정에 접속한다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6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아이디와 비밀번호를 입력해 계정을 생성한다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6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⑧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로그인 및 계정 생성을 완료하면 자동으로 캐릭터 선택화면으로 전환된다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8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5588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3E558D-C2CD-49B0-B85F-A26193729D42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2203609" y="1829435"/>
            <a:ext cx="2198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48">
            <a:extLst>
              <a:ext uri="{FF2B5EF4-FFF2-40B4-BE49-F238E27FC236}">
                <a16:creationId xmlns:a16="http://schemas.microsoft.com/office/drawing/2014/main" id="{12F892FA-BC12-4EC3-A33F-CDFC45EA6193}"/>
              </a:ext>
            </a:extLst>
          </p:cNvPr>
          <p:cNvCxnSpPr>
            <a:cxnSpLocks/>
            <a:stCxn id="157" idx="3"/>
            <a:endCxn id="124" idx="0"/>
          </p:cNvCxnSpPr>
          <p:nvPr/>
        </p:nvCxnSpPr>
        <p:spPr>
          <a:xfrm>
            <a:off x="3211571" y="1829435"/>
            <a:ext cx="587684" cy="4707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48080FB-5D81-4393-804E-1F5F36AEA850}"/>
              </a:ext>
            </a:extLst>
          </p:cNvPr>
          <p:cNvSpPr/>
          <p:nvPr/>
        </p:nvSpPr>
        <p:spPr>
          <a:xfrm>
            <a:off x="1415523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터치 화면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994A10-5D5E-4C64-A5CB-E879A1FEED26}"/>
              </a:ext>
            </a:extLst>
          </p:cNvPr>
          <p:cNvSpPr/>
          <p:nvPr/>
        </p:nvSpPr>
        <p:spPr>
          <a:xfrm>
            <a:off x="2423485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시작화면</a:t>
            </a:r>
          </a:p>
        </p:txBody>
      </p:sp>
      <p:cxnSp>
        <p:nvCxnSpPr>
          <p:cNvPr id="79" name="꺾인 연결선 48">
            <a:extLst>
              <a:ext uri="{FF2B5EF4-FFF2-40B4-BE49-F238E27FC236}">
                <a16:creationId xmlns:a16="http://schemas.microsoft.com/office/drawing/2014/main" id="{8378B93E-F2ED-4AA6-9842-F895ABABD592}"/>
              </a:ext>
            </a:extLst>
          </p:cNvPr>
          <p:cNvCxnSpPr>
            <a:cxnSpLocks/>
            <a:stCxn id="86" idx="1"/>
            <a:endCxn id="199" idx="1"/>
          </p:cNvCxnSpPr>
          <p:nvPr/>
        </p:nvCxnSpPr>
        <p:spPr>
          <a:xfrm rot="10800000">
            <a:off x="342683" y="3548688"/>
            <a:ext cx="12700" cy="79927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484203B-25C9-4E7E-AE55-36632D57082B}"/>
              </a:ext>
            </a:extLst>
          </p:cNvPr>
          <p:cNvCxnSpPr>
            <a:cxnSpLocks/>
            <a:stCxn id="199" idx="3"/>
            <a:endCxn id="124" idx="1"/>
          </p:cNvCxnSpPr>
          <p:nvPr/>
        </p:nvCxnSpPr>
        <p:spPr>
          <a:xfrm>
            <a:off x="1130637" y="3548687"/>
            <a:ext cx="284886" cy="19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7F34777-D585-43EA-A410-08B35C6EF8D8}"/>
              </a:ext>
            </a:extLst>
          </p:cNvPr>
          <p:cNvCxnSpPr>
            <a:cxnSpLocks/>
            <a:stCxn id="193" idx="1"/>
            <a:endCxn id="86" idx="3"/>
          </p:cNvCxnSpPr>
          <p:nvPr/>
        </p:nvCxnSpPr>
        <p:spPr>
          <a:xfrm flipH="1">
            <a:off x="1130637" y="4347958"/>
            <a:ext cx="23367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48">
            <a:extLst>
              <a:ext uri="{FF2B5EF4-FFF2-40B4-BE49-F238E27FC236}">
                <a16:creationId xmlns:a16="http://schemas.microsoft.com/office/drawing/2014/main" id="{3D2F9529-D245-40B7-94C4-1F79697728C6}"/>
              </a:ext>
            </a:extLst>
          </p:cNvPr>
          <p:cNvCxnSpPr>
            <a:cxnSpLocks/>
            <a:stCxn id="75" idx="1"/>
            <a:endCxn id="224" idx="1"/>
          </p:cNvCxnSpPr>
          <p:nvPr/>
        </p:nvCxnSpPr>
        <p:spPr>
          <a:xfrm rot="10800000">
            <a:off x="342617" y="2265913"/>
            <a:ext cx="66" cy="864968"/>
          </a:xfrm>
          <a:prstGeom prst="bentConnector3">
            <a:avLst>
              <a:gd name="adj1" fmla="val 34646363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ADDB922-2CEE-4B66-A6C8-3308EDD2150D}"/>
              </a:ext>
            </a:extLst>
          </p:cNvPr>
          <p:cNvCxnSpPr>
            <a:cxnSpLocks/>
            <a:stCxn id="72" idx="0"/>
            <a:endCxn id="224" idx="2"/>
          </p:cNvCxnSpPr>
          <p:nvPr/>
        </p:nvCxnSpPr>
        <p:spPr>
          <a:xfrm flipV="1">
            <a:off x="736660" y="2381035"/>
            <a:ext cx="0" cy="20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48">
            <a:extLst>
              <a:ext uri="{FF2B5EF4-FFF2-40B4-BE49-F238E27FC236}">
                <a16:creationId xmlns:a16="http://schemas.microsoft.com/office/drawing/2014/main" id="{D8AB24F5-306F-4469-A923-7F811BC2BD2E}"/>
              </a:ext>
            </a:extLst>
          </p:cNvPr>
          <p:cNvCxnSpPr>
            <a:cxnSpLocks/>
            <a:stCxn id="187" idx="1"/>
            <a:endCxn id="75" idx="3"/>
          </p:cNvCxnSpPr>
          <p:nvPr/>
        </p:nvCxnSpPr>
        <p:spPr>
          <a:xfrm rot="10800000">
            <a:off x="1130638" y="3130882"/>
            <a:ext cx="2336729" cy="4580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48">
            <a:extLst>
              <a:ext uri="{FF2B5EF4-FFF2-40B4-BE49-F238E27FC236}">
                <a16:creationId xmlns:a16="http://schemas.microsoft.com/office/drawing/2014/main" id="{956D0BE1-E230-423E-8C23-A55FEFED69A7}"/>
              </a:ext>
            </a:extLst>
          </p:cNvPr>
          <p:cNvCxnSpPr>
            <a:cxnSpLocks/>
            <a:stCxn id="184" idx="0"/>
            <a:endCxn id="72" idx="3"/>
          </p:cNvCxnSpPr>
          <p:nvPr/>
        </p:nvCxnSpPr>
        <p:spPr>
          <a:xfrm rot="16200000" flipV="1">
            <a:off x="2299468" y="1529567"/>
            <a:ext cx="393111" cy="273077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D365F37-3573-42E0-967C-0FAE6536AB13}"/>
              </a:ext>
            </a:extLst>
          </p:cNvPr>
          <p:cNvSpPr/>
          <p:nvPr/>
        </p:nvSpPr>
        <p:spPr>
          <a:xfrm>
            <a:off x="4000679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선택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6F2D45F-4095-4383-8128-A85AF7E2B4CE}"/>
              </a:ext>
            </a:extLst>
          </p:cNvPr>
          <p:cNvCxnSpPr>
            <a:cxnSpLocks/>
            <a:stCxn id="157" idx="3"/>
            <a:endCxn id="135" idx="1"/>
          </p:cNvCxnSpPr>
          <p:nvPr/>
        </p:nvCxnSpPr>
        <p:spPr>
          <a:xfrm>
            <a:off x="3211571" y="1829435"/>
            <a:ext cx="789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CCC6F40-4DBA-4520-AA51-2744620C0BCC}"/>
              </a:ext>
            </a:extLst>
          </p:cNvPr>
          <p:cNvGrpSpPr/>
          <p:nvPr/>
        </p:nvGrpSpPr>
        <p:grpSpPr>
          <a:xfrm>
            <a:off x="3467366" y="3014875"/>
            <a:ext cx="788086" cy="306878"/>
            <a:chOff x="-2267684" y="3771457"/>
            <a:chExt cx="788086" cy="306878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7B86D91-C1AC-414F-81CA-C32102191088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계정 생성</a:t>
              </a: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257B570-3FC0-4B27-BAA6-F30D87ECA28D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EE3FF5B1-6DC6-4476-A7E1-BDF0B6D268C4}"/>
              </a:ext>
            </a:extLst>
          </p:cNvPr>
          <p:cNvGrpSpPr/>
          <p:nvPr/>
        </p:nvGrpSpPr>
        <p:grpSpPr>
          <a:xfrm>
            <a:off x="3467366" y="3397194"/>
            <a:ext cx="788086" cy="306878"/>
            <a:chOff x="-2267684" y="3771457"/>
            <a:chExt cx="788086" cy="306878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4D6D3094-1735-4F19-9344-5C58B7F573A8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로그인</a:t>
              </a: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CBA02888-E330-457E-A1A7-C04218F15F65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B99A6049-AD0E-4CF4-B3F2-C70C24843C1A}"/>
              </a:ext>
            </a:extLst>
          </p:cNvPr>
          <p:cNvGrpSpPr/>
          <p:nvPr/>
        </p:nvGrpSpPr>
        <p:grpSpPr>
          <a:xfrm>
            <a:off x="3467366" y="3775759"/>
            <a:ext cx="788086" cy="306878"/>
            <a:chOff x="-2267684" y="3771457"/>
            <a:chExt cx="788086" cy="306878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03F8A70-7E5B-4342-B973-413FF3F75831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나가기</a:t>
              </a: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2AE32B2-EC67-4BE0-9AF3-888A25A35EEB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EDECFAEF-56DE-40E2-AA30-9FEAEBA6C249}"/>
              </a:ext>
            </a:extLst>
          </p:cNvPr>
          <p:cNvGrpSpPr/>
          <p:nvPr/>
        </p:nvGrpSpPr>
        <p:grpSpPr>
          <a:xfrm>
            <a:off x="3467366" y="4156202"/>
            <a:ext cx="788086" cy="306878"/>
            <a:chOff x="-2267684" y="3771457"/>
            <a:chExt cx="788086" cy="306878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41020ED1-AF31-48E0-83FB-DAFF98EAE8E5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환경 설정</a:t>
              </a: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74ACDB9F-CA26-41CD-915A-DA00CFF5D3BC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99" name="모서리가 둥근 직사각형 20">
            <a:extLst>
              <a:ext uri="{FF2B5EF4-FFF2-40B4-BE49-F238E27FC236}">
                <a16:creationId xmlns:a16="http://schemas.microsoft.com/office/drawing/2014/main" id="{05467906-93A4-4923-9456-9CA219C559DC}"/>
              </a:ext>
            </a:extLst>
          </p:cNvPr>
          <p:cNvSpPr/>
          <p:nvPr userDrawn="1"/>
        </p:nvSpPr>
        <p:spPr>
          <a:xfrm>
            <a:off x="342683" y="3433564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종료 팝업</a:t>
            </a: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A7388B1-BC9D-406C-A616-4DF11D449866}"/>
              </a:ext>
            </a:extLst>
          </p:cNvPr>
          <p:cNvGrpSpPr/>
          <p:nvPr/>
        </p:nvGrpSpPr>
        <p:grpSpPr>
          <a:xfrm>
            <a:off x="342617" y="2070415"/>
            <a:ext cx="788086" cy="310620"/>
            <a:chOff x="-2267684" y="2823399"/>
            <a:chExt cx="788086" cy="310620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758C257D-003F-486C-948F-4BCA651E7C5D}"/>
                </a:ext>
              </a:extLst>
            </p:cNvPr>
            <p:cNvSpPr/>
            <p:nvPr/>
          </p:nvSpPr>
          <p:spPr>
            <a:xfrm>
              <a:off x="-2267684" y="2903774"/>
              <a:ext cx="788086" cy="230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캐릭터 선택 </a:t>
              </a: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C5D77588-0B52-4B5D-9C08-1695F154A574}"/>
                </a:ext>
              </a:extLst>
            </p:cNvPr>
            <p:cNvSpPr/>
            <p:nvPr/>
          </p:nvSpPr>
          <p:spPr>
            <a:xfrm>
              <a:off x="-2267684" y="2823399"/>
              <a:ext cx="146391" cy="147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3274DDA-82EC-4836-94A3-8C0409052F9D}"/>
              </a:ext>
            </a:extLst>
          </p:cNvPr>
          <p:cNvGrpSpPr/>
          <p:nvPr/>
        </p:nvGrpSpPr>
        <p:grpSpPr>
          <a:xfrm>
            <a:off x="342683" y="2502899"/>
            <a:ext cx="787954" cy="310620"/>
            <a:chOff x="-1237479" y="2823399"/>
            <a:chExt cx="787954" cy="310620"/>
          </a:xfrm>
        </p:grpSpPr>
        <p:sp>
          <p:nvSpPr>
            <p:cNvPr id="72" name="모서리가 둥근 직사각형 20">
              <a:extLst>
                <a:ext uri="{FF2B5EF4-FFF2-40B4-BE49-F238E27FC236}">
                  <a16:creationId xmlns:a16="http://schemas.microsoft.com/office/drawing/2014/main" id="{AAE1D206-970D-4176-B551-F3FA3AA54A0C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계정 생성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C43CAD1-A149-434B-A426-0340394CF131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7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D379A36-E757-4DA0-A4B7-120D4EFE614D}"/>
              </a:ext>
            </a:extLst>
          </p:cNvPr>
          <p:cNvGrpSpPr/>
          <p:nvPr/>
        </p:nvGrpSpPr>
        <p:grpSpPr>
          <a:xfrm>
            <a:off x="342683" y="2935383"/>
            <a:ext cx="787954" cy="310620"/>
            <a:chOff x="-1237479" y="2823399"/>
            <a:chExt cx="787954" cy="310620"/>
          </a:xfrm>
        </p:grpSpPr>
        <p:sp>
          <p:nvSpPr>
            <p:cNvPr id="75" name="모서리가 둥근 직사각형 20">
              <a:extLst>
                <a:ext uri="{FF2B5EF4-FFF2-40B4-BE49-F238E27FC236}">
                  <a16:creationId xmlns:a16="http://schemas.microsoft.com/office/drawing/2014/main" id="{F426B230-D921-459E-BEC3-AF9ED33286A3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로그인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C11D70C-DCB3-4BD9-B40F-FAC27AE081DA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6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C71E2A0-F96B-4CD4-9035-68967C919AD5}"/>
              </a:ext>
            </a:extLst>
          </p:cNvPr>
          <p:cNvGrpSpPr/>
          <p:nvPr/>
        </p:nvGrpSpPr>
        <p:grpSpPr>
          <a:xfrm>
            <a:off x="342683" y="4152460"/>
            <a:ext cx="787954" cy="310620"/>
            <a:chOff x="-1237479" y="2823399"/>
            <a:chExt cx="787954" cy="310620"/>
          </a:xfrm>
        </p:grpSpPr>
        <p:sp>
          <p:nvSpPr>
            <p:cNvPr id="86" name="모서리가 둥근 직사각형 20">
              <a:extLst>
                <a:ext uri="{FF2B5EF4-FFF2-40B4-BE49-F238E27FC236}">
                  <a16:creationId xmlns:a16="http://schemas.microsoft.com/office/drawing/2014/main" id="{DB928232-43E4-4F53-8D08-E2FD18E02E94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환경 설정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529A4F2-9FED-47AD-9EBD-3FF152F2B4DF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15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415523" y="2300184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03CE6-66B2-42A4-8916-44A1DB57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D29AF-8FF8-438D-8487-6FBDF79EEEE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A194D-0EEE-4B1C-A3B7-A560956D02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1034442080"/>
              </p:ext>
            </p:extLst>
          </p:nvPr>
        </p:nvGraphicFramePr>
        <p:xfrm>
          <a:off x="428625" y="638175"/>
          <a:ext cx="8319839" cy="45727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2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로비에서는 최대 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3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개의 캐릭터를 보여준다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각 캐릭터를 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2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번 누르거나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게임시작을 누르면 선택된 캐릭터로 월드에 진입한다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해당 화면에서는 캐릭터를 삭제하거나 설정된 옵션을 변경할 수 있다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로비 화면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1213352109"/>
              </p:ext>
            </p:extLst>
          </p:nvPr>
        </p:nvGraphicFramePr>
        <p:xfrm>
          <a:off x="6291262" y="1185865"/>
          <a:ext cx="2457201" cy="3274280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r>
                        <a:rPr lang="ko-KR" altLang="en-US" sz="900" dirty="0">
                          <a:latin typeface="+mn-lt"/>
                        </a:rPr>
                        <a:t>번 캐릭터 이미지를 </a:t>
                      </a:r>
                      <a:r>
                        <a:rPr lang="en-US" altLang="ko-KR" sz="900" dirty="0">
                          <a:latin typeface="+mn-lt"/>
                        </a:rPr>
                        <a:t>2</a:t>
                      </a:r>
                      <a:r>
                        <a:rPr lang="ko-KR" altLang="en-US" sz="900" dirty="0">
                          <a:latin typeface="+mn-lt"/>
                        </a:rPr>
                        <a:t>번 클릭하면 바로 월드 진입이 가능하다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2</a:t>
                      </a:r>
                      <a:r>
                        <a:rPr lang="ko-KR" altLang="en-US" sz="900" dirty="0">
                          <a:latin typeface="+mn-lt"/>
                        </a:rPr>
                        <a:t>번 캐릭터 이미지를 </a:t>
                      </a:r>
                      <a:r>
                        <a:rPr lang="en-US" altLang="ko-KR" sz="900" dirty="0">
                          <a:latin typeface="+mn-lt"/>
                        </a:rPr>
                        <a:t>2</a:t>
                      </a:r>
                      <a:r>
                        <a:rPr lang="ko-KR" altLang="en-US" sz="900" dirty="0">
                          <a:latin typeface="+mn-lt"/>
                        </a:rPr>
                        <a:t>번 클릭하면 바로 월드 진입이 가능하다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3</a:t>
                      </a:r>
                      <a:r>
                        <a:rPr lang="ko-KR" altLang="en-US" sz="900" dirty="0">
                          <a:latin typeface="+mn-lt"/>
                        </a:rPr>
                        <a:t>번 캐릭터 이미지를 </a:t>
                      </a:r>
                      <a:r>
                        <a:rPr lang="en-US" altLang="ko-KR" sz="900" dirty="0">
                          <a:latin typeface="+mn-lt"/>
                        </a:rPr>
                        <a:t>2</a:t>
                      </a:r>
                      <a:r>
                        <a:rPr lang="ko-KR" altLang="en-US" sz="900" dirty="0">
                          <a:latin typeface="+mn-lt"/>
                        </a:rPr>
                        <a:t>번 클릭하면 바로 월드 진입이 가능하다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1</a:t>
                      </a:r>
                      <a:r>
                        <a:rPr lang="ko-KR" altLang="en-US" sz="900" dirty="0">
                          <a:latin typeface="+mn-lt"/>
                        </a:rPr>
                        <a:t>번 클릭으로 선택된 캐릭터로 월드에 진입한다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선택된 캐릭터를 삭제한다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그래픽 및 음향 설정이 가능하다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빈 캐릭터 이미지 버튼을 클릭하면 디폴트로 설정된 값으로 캐릭터를 생성해준다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3E558D-C2CD-49B0-B85F-A26193729D42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2203609" y="1829435"/>
            <a:ext cx="2198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48">
            <a:extLst>
              <a:ext uri="{FF2B5EF4-FFF2-40B4-BE49-F238E27FC236}">
                <a16:creationId xmlns:a16="http://schemas.microsoft.com/office/drawing/2014/main" id="{12F892FA-BC12-4EC3-A33F-CDFC45EA6193}"/>
              </a:ext>
            </a:extLst>
          </p:cNvPr>
          <p:cNvCxnSpPr>
            <a:cxnSpLocks/>
            <a:stCxn id="157" idx="3"/>
            <a:endCxn id="124" idx="0"/>
          </p:cNvCxnSpPr>
          <p:nvPr/>
        </p:nvCxnSpPr>
        <p:spPr>
          <a:xfrm>
            <a:off x="3211571" y="1829435"/>
            <a:ext cx="587684" cy="4707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48080FB-5D81-4393-804E-1F5F36AEA850}"/>
              </a:ext>
            </a:extLst>
          </p:cNvPr>
          <p:cNvSpPr/>
          <p:nvPr/>
        </p:nvSpPr>
        <p:spPr>
          <a:xfrm>
            <a:off x="1415523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시작화면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994A10-5D5E-4C64-A5CB-E879A1FEED26}"/>
              </a:ext>
            </a:extLst>
          </p:cNvPr>
          <p:cNvSpPr/>
          <p:nvPr/>
        </p:nvSpPr>
        <p:spPr>
          <a:xfrm>
            <a:off x="2423485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선택</a:t>
            </a:r>
          </a:p>
        </p:txBody>
      </p:sp>
      <p:cxnSp>
        <p:nvCxnSpPr>
          <p:cNvPr id="121" name="꺾인 연결선 48">
            <a:extLst>
              <a:ext uri="{FF2B5EF4-FFF2-40B4-BE49-F238E27FC236}">
                <a16:creationId xmlns:a16="http://schemas.microsoft.com/office/drawing/2014/main" id="{3D2F9529-D245-40B7-94C4-1F79697728C6}"/>
              </a:ext>
            </a:extLst>
          </p:cNvPr>
          <p:cNvCxnSpPr>
            <a:cxnSpLocks/>
            <a:stCxn id="72" idx="1"/>
            <a:endCxn id="208" idx="2"/>
          </p:cNvCxnSpPr>
          <p:nvPr/>
        </p:nvCxnSpPr>
        <p:spPr>
          <a:xfrm rot="10800000">
            <a:off x="677064" y="2583690"/>
            <a:ext cx="2739290" cy="197773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D365F37-3573-42E0-967C-0FAE6536AB13}"/>
              </a:ext>
            </a:extLst>
          </p:cNvPr>
          <p:cNvSpPr/>
          <p:nvPr/>
        </p:nvSpPr>
        <p:spPr>
          <a:xfrm>
            <a:off x="4000679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6F2D45F-4095-4383-8128-A85AF7E2B4CE}"/>
              </a:ext>
            </a:extLst>
          </p:cNvPr>
          <p:cNvCxnSpPr>
            <a:cxnSpLocks/>
            <a:stCxn id="157" idx="3"/>
            <a:endCxn id="135" idx="1"/>
          </p:cNvCxnSpPr>
          <p:nvPr/>
        </p:nvCxnSpPr>
        <p:spPr>
          <a:xfrm>
            <a:off x="3211571" y="1829435"/>
            <a:ext cx="789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2513FF7-BD3F-4A07-8F5B-A3F615A7C933}"/>
              </a:ext>
            </a:extLst>
          </p:cNvPr>
          <p:cNvGrpSpPr/>
          <p:nvPr/>
        </p:nvGrpSpPr>
        <p:grpSpPr>
          <a:xfrm>
            <a:off x="3416354" y="4369668"/>
            <a:ext cx="788086" cy="306878"/>
            <a:chOff x="-2267684" y="3771457"/>
            <a:chExt cx="788086" cy="30687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9E8CE7A-2F11-4BCB-80E0-6AB28A3F00CA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게임 시작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F00ABD-ECFF-4841-8C32-E1D7584941BE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3CD6805-4F77-4AF9-B2B0-D714EB1EFC79}"/>
              </a:ext>
            </a:extLst>
          </p:cNvPr>
          <p:cNvGrpSpPr/>
          <p:nvPr/>
        </p:nvGrpSpPr>
        <p:grpSpPr>
          <a:xfrm>
            <a:off x="4480379" y="4442708"/>
            <a:ext cx="773068" cy="287000"/>
            <a:chOff x="-2334769" y="3771457"/>
            <a:chExt cx="773068" cy="287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03BE66-E66D-4F0F-BF88-F3C414F0DD99}"/>
                </a:ext>
              </a:extLst>
            </p:cNvPr>
            <p:cNvSpPr/>
            <p:nvPr/>
          </p:nvSpPr>
          <p:spPr>
            <a:xfrm>
              <a:off x="-2334769" y="3848091"/>
              <a:ext cx="773068" cy="2103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캐릭터 삭제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81BF09C-8A0A-4842-BC49-D7AF0A1AAE16}"/>
                </a:ext>
              </a:extLst>
            </p:cNvPr>
            <p:cNvSpPr/>
            <p:nvPr/>
          </p:nvSpPr>
          <p:spPr>
            <a:xfrm>
              <a:off x="-2334769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08" name="모서리가 둥근 직사각형 20">
            <a:extLst>
              <a:ext uri="{FF2B5EF4-FFF2-40B4-BE49-F238E27FC236}">
                <a16:creationId xmlns:a16="http://schemas.microsoft.com/office/drawing/2014/main" id="{4675FBF5-A7F1-49F2-85CA-E28491A3F472}"/>
              </a:ext>
            </a:extLst>
          </p:cNvPr>
          <p:cNvSpPr/>
          <p:nvPr userDrawn="1"/>
        </p:nvSpPr>
        <p:spPr>
          <a:xfrm>
            <a:off x="4472936" y="4968730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삭제 여부</a:t>
            </a:r>
          </a:p>
        </p:txBody>
      </p:sp>
      <p:sp>
        <p:nvSpPr>
          <p:cNvPr id="110" name="모서리가 둥근 직사각형 20">
            <a:extLst>
              <a:ext uri="{FF2B5EF4-FFF2-40B4-BE49-F238E27FC236}">
                <a16:creationId xmlns:a16="http://schemas.microsoft.com/office/drawing/2014/main" id="{69207F07-9630-4472-9179-B0A755E1744A}"/>
              </a:ext>
            </a:extLst>
          </p:cNvPr>
          <p:cNvSpPr/>
          <p:nvPr/>
        </p:nvSpPr>
        <p:spPr>
          <a:xfrm>
            <a:off x="5382099" y="4961503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환경 설정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47157D5-F02B-469A-AB85-B0F4CB756E46}"/>
              </a:ext>
            </a:extLst>
          </p:cNvPr>
          <p:cNvCxnSpPr>
            <a:cxnSpLocks/>
            <a:stCxn id="75" idx="2"/>
            <a:endCxn id="108" idx="0"/>
          </p:cNvCxnSpPr>
          <p:nvPr/>
        </p:nvCxnSpPr>
        <p:spPr>
          <a:xfrm>
            <a:off x="4866913" y="4729708"/>
            <a:ext cx="0" cy="2390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7AAA57C-CB50-4FFC-AFFC-BCE998924E20}"/>
              </a:ext>
            </a:extLst>
          </p:cNvPr>
          <p:cNvCxnSpPr>
            <a:cxnSpLocks/>
            <a:stCxn id="182" idx="2"/>
            <a:endCxn id="110" idx="0"/>
          </p:cNvCxnSpPr>
          <p:nvPr/>
        </p:nvCxnSpPr>
        <p:spPr>
          <a:xfrm>
            <a:off x="5776076" y="4729708"/>
            <a:ext cx="0" cy="2317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20">
            <a:extLst>
              <a:ext uri="{FF2B5EF4-FFF2-40B4-BE49-F238E27FC236}">
                <a16:creationId xmlns:a16="http://schemas.microsoft.com/office/drawing/2014/main" id="{2F01A3EE-D553-4D04-88C7-C108306BDC6E}"/>
              </a:ext>
            </a:extLst>
          </p:cNvPr>
          <p:cNvSpPr/>
          <p:nvPr/>
        </p:nvSpPr>
        <p:spPr>
          <a:xfrm>
            <a:off x="3405779" y="4967222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종료 팝업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CF1A439-602F-4B2A-A23C-42C6B98C96CB}"/>
              </a:ext>
            </a:extLst>
          </p:cNvPr>
          <p:cNvCxnSpPr>
            <a:cxnSpLocks/>
            <a:stCxn id="108" idx="1"/>
            <a:endCxn id="115" idx="3"/>
          </p:cNvCxnSpPr>
          <p:nvPr/>
        </p:nvCxnSpPr>
        <p:spPr>
          <a:xfrm flipH="1" flipV="1">
            <a:off x="4193733" y="5082345"/>
            <a:ext cx="279203" cy="15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B1BC6FA-5042-4973-8EF5-22DC2F0622BE}"/>
              </a:ext>
            </a:extLst>
          </p:cNvPr>
          <p:cNvCxnSpPr>
            <a:cxnSpLocks/>
            <a:stCxn id="115" idx="0"/>
            <a:endCxn id="124" idx="2"/>
          </p:cNvCxnSpPr>
          <p:nvPr/>
        </p:nvCxnSpPr>
        <p:spPr>
          <a:xfrm flipH="1" flipV="1">
            <a:off x="3799255" y="4801083"/>
            <a:ext cx="501" cy="1661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48">
            <a:extLst>
              <a:ext uri="{FF2B5EF4-FFF2-40B4-BE49-F238E27FC236}">
                <a16:creationId xmlns:a16="http://schemas.microsoft.com/office/drawing/2014/main" id="{BEFF1EA6-D289-4080-9D30-45F83200E08B}"/>
              </a:ext>
            </a:extLst>
          </p:cNvPr>
          <p:cNvCxnSpPr>
            <a:cxnSpLocks/>
            <a:stCxn id="110" idx="2"/>
            <a:endCxn id="115" idx="1"/>
          </p:cNvCxnSpPr>
          <p:nvPr/>
        </p:nvCxnSpPr>
        <p:spPr>
          <a:xfrm rot="5400000" flipH="1">
            <a:off x="4536226" y="3951899"/>
            <a:ext cx="109403" cy="2370297"/>
          </a:xfrm>
          <a:prstGeom prst="bentConnector4">
            <a:avLst>
              <a:gd name="adj1" fmla="val -82617"/>
              <a:gd name="adj2" fmla="val 10964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15B573F-DDD7-4518-800B-D2D52076658B}"/>
              </a:ext>
            </a:extLst>
          </p:cNvPr>
          <p:cNvSpPr/>
          <p:nvPr/>
        </p:nvSpPr>
        <p:spPr>
          <a:xfrm>
            <a:off x="1885421" y="4029758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명칭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FD9E672-2BB2-4FDD-85AA-E808D89A9C59}"/>
              </a:ext>
            </a:extLst>
          </p:cNvPr>
          <p:cNvSpPr/>
          <p:nvPr/>
        </p:nvSpPr>
        <p:spPr>
          <a:xfrm>
            <a:off x="282955" y="1921396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09CE329-0588-402C-86F0-3A0A7EBC71A7}"/>
              </a:ext>
            </a:extLst>
          </p:cNvPr>
          <p:cNvGrpSpPr/>
          <p:nvPr/>
        </p:nvGrpSpPr>
        <p:grpSpPr>
          <a:xfrm>
            <a:off x="1884532" y="2652082"/>
            <a:ext cx="788086" cy="1377676"/>
            <a:chOff x="-2267684" y="3771457"/>
            <a:chExt cx="788086" cy="1377676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1BEC93F-402B-45A9-96AA-62CEACA45859}"/>
                </a:ext>
              </a:extLst>
            </p:cNvPr>
            <p:cNvSpPr/>
            <p:nvPr/>
          </p:nvSpPr>
          <p:spPr>
            <a:xfrm>
              <a:off x="-2267684" y="3848090"/>
              <a:ext cx="788086" cy="13010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번 캐릭터 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이미지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2A55F2B-5478-409C-81F1-CAE0B0BD8CE7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15AD9A2-FD0A-4F6F-83B0-A82350038F97}"/>
              </a:ext>
            </a:extLst>
          </p:cNvPr>
          <p:cNvSpPr/>
          <p:nvPr/>
        </p:nvSpPr>
        <p:spPr>
          <a:xfrm>
            <a:off x="3417243" y="4040759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명칭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724DBEB-E161-45A8-B56E-29B49F8FD8FC}"/>
              </a:ext>
            </a:extLst>
          </p:cNvPr>
          <p:cNvSpPr/>
          <p:nvPr/>
        </p:nvSpPr>
        <p:spPr>
          <a:xfrm>
            <a:off x="4947287" y="4035451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명칭</a:t>
            </a:r>
          </a:p>
        </p:txBody>
      </p:sp>
      <p:cxnSp>
        <p:nvCxnSpPr>
          <p:cNvPr id="172" name="꺾인 연결선 48">
            <a:extLst>
              <a:ext uri="{FF2B5EF4-FFF2-40B4-BE49-F238E27FC236}">
                <a16:creationId xmlns:a16="http://schemas.microsoft.com/office/drawing/2014/main" id="{FA0DF7F9-9E66-4F10-9776-E12F8723E4C6}"/>
              </a:ext>
            </a:extLst>
          </p:cNvPr>
          <p:cNvCxnSpPr>
            <a:cxnSpLocks/>
            <a:stCxn id="153" idx="0"/>
            <a:endCxn id="208" idx="3"/>
          </p:cNvCxnSpPr>
          <p:nvPr/>
        </p:nvCxnSpPr>
        <p:spPr>
          <a:xfrm rot="16200000" flipV="1">
            <a:off x="1544734" y="1994874"/>
            <a:ext cx="260148" cy="120753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48">
            <a:extLst>
              <a:ext uri="{FF2B5EF4-FFF2-40B4-BE49-F238E27FC236}">
                <a16:creationId xmlns:a16="http://schemas.microsoft.com/office/drawing/2014/main" id="{BF61505C-878F-413D-89DE-12981F66D0B4}"/>
              </a:ext>
            </a:extLst>
          </p:cNvPr>
          <p:cNvCxnSpPr>
            <a:cxnSpLocks/>
            <a:stCxn id="198" idx="0"/>
            <a:endCxn id="208" idx="3"/>
          </p:cNvCxnSpPr>
          <p:nvPr/>
        </p:nvCxnSpPr>
        <p:spPr>
          <a:xfrm rot="16200000" flipV="1">
            <a:off x="2311090" y="1228518"/>
            <a:ext cx="260148" cy="27402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48">
            <a:extLst>
              <a:ext uri="{FF2B5EF4-FFF2-40B4-BE49-F238E27FC236}">
                <a16:creationId xmlns:a16="http://schemas.microsoft.com/office/drawing/2014/main" id="{2C513617-F4EC-4807-A8C1-208BB20D9AC3}"/>
              </a:ext>
            </a:extLst>
          </p:cNvPr>
          <p:cNvCxnSpPr>
            <a:cxnSpLocks/>
            <a:stCxn id="203" idx="0"/>
            <a:endCxn id="208" idx="3"/>
          </p:cNvCxnSpPr>
          <p:nvPr/>
        </p:nvCxnSpPr>
        <p:spPr>
          <a:xfrm rot="16200000" flipV="1">
            <a:off x="3076112" y="463496"/>
            <a:ext cx="260148" cy="427028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7AA2212B-C55F-45E7-B7D3-9924D271273A}"/>
              </a:ext>
            </a:extLst>
          </p:cNvPr>
          <p:cNvGrpSpPr/>
          <p:nvPr/>
        </p:nvGrpSpPr>
        <p:grpSpPr>
          <a:xfrm>
            <a:off x="5389542" y="4442708"/>
            <a:ext cx="773068" cy="287000"/>
            <a:chOff x="-2334769" y="3771457"/>
            <a:chExt cx="773068" cy="287000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CE89C31-A81D-4B3A-9DF2-BC79A32B82C9}"/>
                </a:ext>
              </a:extLst>
            </p:cNvPr>
            <p:cNvSpPr/>
            <p:nvPr/>
          </p:nvSpPr>
          <p:spPr>
            <a:xfrm>
              <a:off x="-2334769" y="3848091"/>
              <a:ext cx="773068" cy="2103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환경 설정</a:t>
              </a: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2BFFC158-90A4-4C72-80AC-85E3F5AEFC26}"/>
                </a:ext>
              </a:extLst>
            </p:cNvPr>
            <p:cNvSpPr/>
            <p:nvPr/>
          </p:nvSpPr>
          <p:spPr>
            <a:xfrm>
              <a:off x="-2334769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7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C37E31A-1F69-4833-851B-7C25CEEBCD58}"/>
              </a:ext>
            </a:extLst>
          </p:cNvPr>
          <p:cNvGrpSpPr/>
          <p:nvPr/>
        </p:nvGrpSpPr>
        <p:grpSpPr>
          <a:xfrm>
            <a:off x="3417243" y="2652082"/>
            <a:ext cx="788086" cy="1377676"/>
            <a:chOff x="-2267684" y="3771457"/>
            <a:chExt cx="788086" cy="1377676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EDB8C8F1-0168-41C6-9B57-F008FE6A6223}"/>
                </a:ext>
              </a:extLst>
            </p:cNvPr>
            <p:cNvSpPr/>
            <p:nvPr/>
          </p:nvSpPr>
          <p:spPr>
            <a:xfrm>
              <a:off x="-2267684" y="3848090"/>
              <a:ext cx="788086" cy="13010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번 캐릭터 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이미지</a:t>
              </a: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B2EBFB2-FD0E-44DD-8115-E9ACDB269D18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80B4F152-1AFD-44EE-A61C-7505013EEC3A}"/>
              </a:ext>
            </a:extLst>
          </p:cNvPr>
          <p:cNvGrpSpPr/>
          <p:nvPr/>
        </p:nvGrpSpPr>
        <p:grpSpPr>
          <a:xfrm>
            <a:off x="4947287" y="2652082"/>
            <a:ext cx="788086" cy="1377676"/>
            <a:chOff x="-2267684" y="3771457"/>
            <a:chExt cx="788086" cy="1377676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66F8A150-16A7-4652-9CFD-D060773DE0C5}"/>
                </a:ext>
              </a:extLst>
            </p:cNvPr>
            <p:cNvSpPr/>
            <p:nvPr/>
          </p:nvSpPr>
          <p:spPr>
            <a:xfrm>
              <a:off x="-2267684" y="3848090"/>
              <a:ext cx="788086" cy="13010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번 캐릭터 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이미지</a:t>
              </a: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9E4B3D1F-552C-4903-A32A-A65354ED7652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70012B0E-A4B5-4147-824E-F135AC2795C6}"/>
              </a:ext>
            </a:extLst>
          </p:cNvPr>
          <p:cNvCxnSpPr>
            <a:cxnSpLocks/>
            <a:stCxn id="135" idx="3"/>
            <a:endCxn id="207" idx="1"/>
          </p:cNvCxnSpPr>
          <p:nvPr/>
        </p:nvCxnSpPr>
        <p:spPr>
          <a:xfrm>
            <a:off x="4788765" y="1829435"/>
            <a:ext cx="6007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3540CF4-D4A1-4857-8531-F1C81A8A31C2}"/>
              </a:ext>
            </a:extLst>
          </p:cNvPr>
          <p:cNvSpPr/>
          <p:nvPr/>
        </p:nvSpPr>
        <p:spPr>
          <a:xfrm>
            <a:off x="5389542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월드</a:t>
            </a:r>
          </a:p>
        </p:txBody>
      </p:sp>
      <p:sp>
        <p:nvSpPr>
          <p:cNvPr id="208" name="모서리가 둥근 직사각형 20">
            <a:extLst>
              <a:ext uri="{FF2B5EF4-FFF2-40B4-BE49-F238E27FC236}">
                <a16:creationId xmlns:a16="http://schemas.microsoft.com/office/drawing/2014/main" id="{298FF67C-FD7E-41F3-AB18-880B981859D8}"/>
              </a:ext>
            </a:extLst>
          </p:cNvPr>
          <p:cNvSpPr/>
          <p:nvPr/>
        </p:nvSpPr>
        <p:spPr>
          <a:xfrm>
            <a:off x="283087" y="2353444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확인 </a:t>
            </a:r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메세지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C8D07768-971E-4CA0-840A-445794BBE9C5}"/>
              </a:ext>
            </a:extLst>
          </p:cNvPr>
          <p:cNvCxnSpPr>
            <a:cxnSpLocks/>
            <a:stCxn id="208" idx="0"/>
            <a:endCxn id="148" idx="2"/>
          </p:cNvCxnSpPr>
          <p:nvPr/>
        </p:nvCxnSpPr>
        <p:spPr>
          <a:xfrm flipH="1" flipV="1">
            <a:off x="676998" y="2151641"/>
            <a:ext cx="66" cy="2018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1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415523" y="2300184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03CE6-66B2-42A4-8916-44A1DB57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D29AF-8FF8-438D-8487-6FBDF79EEEE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A194D-0EEE-4B1C-A3B7-A560956D02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4277769702"/>
              </p:ext>
            </p:extLst>
          </p:nvPr>
        </p:nvGraphicFramePr>
        <p:xfrm>
          <a:off x="428625" y="638175"/>
          <a:ext cx="8319839" cy="449580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3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데이터를 주고 받을 때 보여줄 로딩 이미지다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로딩 화면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1196612616"/>
              </p:ext>
            </p:extLst>
          </p:nvPr>
        </p:nvGraphicFramePr>
        <p:xfrm>
          <a:off x="6291262" y="1185864"/>
          <a:ext cx="2457201" cy="3815224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게임내 존재하는 배경 이미지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몬스터 이미지 등을 출력해준다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err="1">
                          <a:latin typeface="+mn-lt"/>
                        </a:rPr>
                        <a:t>ㅇ</a:t>
                      </a:r>
                      <a:r>
                        <a:rPr lang="ko-KR" altLang="en-US" sz="900" dirty="0">
                          <a:latin typeface="+mn-lt"/>
                        </a:rPr>
                        <a:t> 형태로 회전하는 곡선을 그려주어 게임이 멈추지 않았다는 것을 표시한다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75373456"/>
                  </a:ext>
                </a:extLst>
              </a:tr>
              <a:tr h="466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게임의 스토리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팁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설명에 관한 정보들을 텍스트로 출력해준다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선택된 캐릭터의 정보를 서버에 요청하고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받은 정보를 바탕으로 동기화를 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이 작업이 끝나면 로딩화면에서 월드로 진입한다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4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2718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선택된 캐릭터 정보 요청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서버로 부터 받은 데이터를 클라이언트에 동기화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데이터내 월드 좌표로 캐릭터를 생성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3E558D-C2CD-49B0-B85F-A26193729D42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2203609" y="1829435"/>
            <a:ext cx="2198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48">
            <a:extLst>
              <a:ext uri="{FF2B5EF4-FFF2-40B4-BE49-F238E27FC236}">
                <a16:creationId xmlns:a16="http://schemas.microsoft.com/office/drawing/2014/main" id="{12F892FA-BC12-4EC3-A33F-CDFC45EA6193}"/>
              </a:ext>
            </a:extLst>
          </p:cNvPr>
          <p:cNvCxnSpPr>
            <a:cxnSpLocks/>
            <a:stCxn id="157" idx="3"/>
            <a:endCxn id="124" idx="0"/>
          </p:cNvCxnSpPr>
          <p:nvPr/>
        </p:nvCxnSpPr>
        <p:spPr>
          <a:xfrm>
            <a:off x="3211571" y="1829435"/>
            <a:ext cx="587684" cy="4707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48080FB-5D81-4393-804E-1F5F36AEA850}"/>
              </a:ext>
            </a:extLst>
          </p:cNvPr>
          <p:cNvSpPr/>
          <p:nvPr/>
        </p:nvSpPr>
        <p:spPr>
          <a:xfrm>
            <a:off x="1415523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선택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994A10-5D5E-4C64-A5CB-E879A1FEED26}"/>
              </a:ext>
            </a:extLst>
          </p:cNvPr>
          <p:cNvSpPr/>
          <p:nvPr/>
        </p:nvSpPr>
        <p:spPr>
          <a:xfrm>
            <a:off x="2423485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D365F37-3573-42E0-967C-0FAE6536AB13}"/>
              </a:ext>
            </a:extLst>
          </p:cNvPr>
          <p:cNvSpPr/>
          <p:nvPr/>
        </p:nvSpPr>
        <p:spPr>
          <a:xfrm>
            <a:off x="4000679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6F2D45F-4095-4383-8128-A85AF7E2B4CE}"/>
              </a:ext>
            </a:extLst>
          </p:cNvPr>
          <p:cNvCxnSpPr>
            <a:cxnSpLocks/>
            <a:stCxn id="157" idx="3"/>
            <a:endCxn id="135" idx="1"/>
          </p:cNvCxnSpPr>
          <p:nvPr/>
        </p:nvCxnSpPr>
        <p:spPr>
          <a:xfrm>
            <a:off x="3211571" y="1829435"/>
            <a:ext cx="789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FD9E672-2BB2-4FDD-85AA-E808D89A9C59}"/>
              </a:ext>
            </a:extLst>
          </p:cNvPr>
          <p:cNvSpPr/>
          <p:nvPr/>
        </p:nvSpPr>
        <p:spPr>
          <a:xfrm>
            <a:off x="220165" y="2290731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958FC13-F24F-45A7-B018-59D4615ECF70}"/>
              </a:ext>
            </a:extLst>
          </p:cNvPr>
          <p:cNvGrpSpPr/>
          <p:nvPr/>
        </p:nvGrpSpPr>
        <p:grpSpPr>
          <a:xfrm>
            <a:off x="1475254" y="2361819"/>
            <a:ext cx="4608914" cy="2361185"/>
            <a:chOff x="-2267684" y="3297428"/>
            <a:chExt cx="4608914" cy="236118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BF78EB2-9F06-472B-B97B-4A653FBCCFAE}"/>
                </a:ext>
              </a:extLst>
            </p:cNvPr>
            <p:cNvSpPr/>
            <p:nvPr/>
          </p:nvSpPr>
          <p:spPr>
            <a:xfrm>
              <a:off x="-2267684" y="3375932"/>
              <a:ext cx="4608914" cy="2282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이미지 필드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FA82E40-BCC6-4350-A1E7-189DF9B7D04C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0EE47BF-27F4-4AE7-99DC-D55E9E858617}"/>
              </a:ext>
            </a:extLst>
          </p:cNvPr>
          <p:cNvGrpSpPr/>
          <p:nvPr/>
        </p:nvGrpSpPr>
        <p:grpSpPr>
          <a:xfrm>
            <a:off x="1555798" y="4086969"/>
            <a:ext cx="4456361" cy="503153"/>
            <a:chOff x="-2267685" y="3297428"/>
            <a:chExt cx="4456361" cy="503153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FDD0597-BC9F-4D8A-B8E9-B044307B5158}"/>
                </a:ext>
              </a:extLst>
            </p:cNvPr>
            <p:cNvSpPr/>
            <p:nvPr/>
          </p:nvSpPr>
          <p:spPr>
            <a:xfrm>
              <a:off x="-2267685" y="3375932"/>
              <a:ext cx="4456361" cy="424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텍스트 필드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F82C44-283A-49C8-8B50-9550FEBE3231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83" name="꺾인 연결선 48">
            <a:extLst>
              <a:ext uri="{FF2B5EF4-FFF2-40B4-BE49-F238E27FC236}">
                <a16:creationId xmlns:a16="http://schemas.microsoft.com/office/drawing/2014/main" id="{C9FBBD57-35B3-4556-B4E9-620E2E3D8444}"/>
              </a:ext>
            </a:extLst>
          </p:cNvPr>
          <p:cNvCxnSpPr>
            <a:cxnSpLocks/>
            <a:stCxn id="124" idx="1"/>
            <a:endCxn id="148" idx="2"/>
          </p:cNvCxnSpPr>
          <p:nvPr/>
        </p:nvCxnSpPr>
        <p:spPr>
          <a:xfrm rot="10800000">
            <a:off x="614209" y="2520976"/>
            <a:ext cx="801315" cy="102965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C18EB9D-0053-4025-8FF5-3D4A80846066}"/>
              </a:ext>
            </a:extLst>
          </p:cNvPr>
          <p:cNvSpPr/>
          <p:nvPr/>
        </p:nvSpPr>
        <p:spPr>
          <a:xfrm>
            <a:off x="556000" y="3476870"/>
            <a:ext cx="146391" cy="147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BD6F5B-274A-4F1C-943F-40CC38398FA0}"/>
              </a:ext>
            </a:extLst>
          </p:cNvPr>
          <p:cNvGrpSpPr/>
          <p:nvPr/>
        </p:nvGrpSpPr>
        <p:grpSpPr>
          <a:xfrm>
            <a:off x="3020979" y="2600981"/>
            <a:ext cx="1517464" cy="1354643"/>
            <a:chOff x="-2267684" y="3297428"/>
            <a:chExt cx="1517464" cy="135464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ACC216C-8E50-4E7F-9642-6517291E1CD4}"/>
                </a:ext>
              </a:extLst>
            </p:cNvPr>
            <p:cNvSpPr/>
            <p:nvPr/>
          </p:nvSpPr>
          <p:spPr>
            <a:xfrm>
              <a:off x="-2267684" y="3375933"/>
              <a:ext cx="1517464" cy="1276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이미지 필드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C1E4516-AB94-4AA7-9038-ADF2309B2683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0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415523" y="2300184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03CE6-66B2-42A4-8916-44A1DB57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D29AF-8FF8-438D-8487-6FBDF79EEEE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A194D-0EEE-4B1C-A3B7-A560956D02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4155630342"/>
              </p:ext>
            </p:extLst>
          </p:nvPr>
        </p:nvGraphicFramePr>
        <p:xfrm>
          <a:off x="428625" y="638175"/>
          <a:ext cx="8319839" cy="449580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캐릭터가 월드로 진입하고 나서 볼 수 있는 베이스 화면이다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인게임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화면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1585001736"/>
              </p:ext>
            </p:extLst>
          </p:nvPr>
        </p:nvGraphicFramePr>
        <p:xfrm>
          <a:off x="6291262" y="1185864"/>
          <a:ext cx="2457201" cy="4051905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6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⑧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0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⑨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29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2276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3E558D-C2CD-49B0-B85F-A26193729D42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2203609" y="1829435"/>
            <a:ext cx="2198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48">
            <a:extLst>
              <a:ext uri="{FF2B5EF4-FFF2-40B4-BE49-F238E27FC236}">
                <a16:creationId xmlns:a16="http://schemas.microsoft.com/office/drawing/2014/main" id="{12F892FA-BC12-4EC3-A33F-CDFC45EA6193}"/>
              </a:ext>
            </a:extLst>
          </p:cNvPr>
          <p:cNvCxnSpPr>
            <a:cxnSpLocks/>
            <a:stCxn id="157" idx="3"/>
            <a:endCxn id="124" idx="0"/>
          </p:cNvCxnSpPr>
          <p:nvPr/>
        </p:nvCxnSpPr>
        <p:spPr>
          <a:xfrm>
            <a:off x="3211571" y="1829435"/>
            <a:ext cx="587684" cy="4707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48080FB-5D81-4393-804E-1F5F36AEA850}"/>
              </a:ext>
            </a:extLst>
          </p:cNvPr>
          <p:cNvSpPr/>
          <p:nvPr/>
        </p:nvSpPr>
        <p:spPr>
          <a:xfrm>
            <a:off x="1415523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선택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994A10-5D5E-4C64-A5CB-E879A1FEED26}"/>
              </a:ext>
            </a:extLst>
          </p:cNvPr>
          <p:cNvSpPr/>
          <p:nvPr/>
        </p:nvSpPr>
        <p:spPr>
          <a:xfrm>
            <a:off x="2423485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D365F37-3573-42E0-967C-0FAE6536AB13}"/>
              </a:ext>
            </a:extLst>
          </p:cNvPr>
          <p:cNvSpPr/>
          <p:nvPr/>
        </p:nvSpPr>
        <p:spPr>
          <a:xfrm>
            <a:off x="4000679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6F2D45F-4095-4383-8128-A85AF7E2B4CE}"/>
              </a:ext>
            </a:extLst>
          </p:cNvPr>
          <p:cNvCxnSpPr>
            <a:cxnSpLocks/>
            <a:stCxn id="157" idx="3"/>
            <a:endCxn id="135" idx="1"/>
          </p:cNvCxnSpPr>
          <p:nvPr/>
        </p:nvCxnSpPr>
        <p:spPr>
          <a:xfrm>
            <a:off x="3211571" y="1829435"/>
            <a:ext cx="789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FD9E672-2BB2-4FDD-85AA-E808D89A9C59}"/>
              </a:ext>
            </a:extLst>
          </p:cNvPr>
          <p:cNvSpPr/>
          <p:nvPr/>
        </p:nvSpPr>
        <p:spPr>
          <a:xfrm>
            <a:off x="220165" y="2290731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월드 진입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D12543-01E0-488C-930F-F25E866D104F}"/>
              </a:ext>
            </a:extLst>
          </p:cNvPr>
          <p:cNvSpPr/>
          <p:nvPr/>
        </p:nvSpPr>
        <p:spPr>
          <a:xfrm>
            <a:off x="4936703" y="3955622"/>
            <a:ext cx="1144421" cy="7249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공격 및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슬롯 영역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5132CCB-DEC8-4F26-8985-0B2144FA1645}"/>
              </a:ext>
            </a:extLst>
          </p:cNvPr>
          <p:cNvSpPr/>
          <p:nvPr/>
        </p:nvSpPr>
        <p:spPr>
          <a:xfrm>
            <a:off x="1519171" y="3977530"/>
            <a:ext cx="804336" cy="7030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조이스틱 영역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13AAB0F-E4D0-46F4-813B-D7A1FE1ABB4C}"/>
              </a:ext>
            </a:extLst>
          </p:cNvPr>
          <p:cNvSpPr/>
          <p:nvPr/>
        </p:nvSpPr>
        <p:spPr>
          <a:xfrm>
            <a:off x="1496574" y="2351581"/>
            <a:ext cx="1008443" cy="3651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상태창</a:t>
            </a:r>
            <a:r>
              <a:rPr lang="ko-KR" altLang="en-US" sz="1100" dirty="0">
                <a:solidFill>
                  <a:schemeClr val="tx1"/>
                </a:solidFill>
              </a:rPr>
              <a:t> 영역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5275E16-9100-417A-ABB4-4247E3D77F5C}"/>
              </a:ext>
            </a:extLst>
          </p:cNvPr>
          <p:cNvSpPr/>
          <p:nvPr/>
        </p:nvSpPr>
        <p:spPr>
          <a:xfrm>
            <a:off x="5436096" y="2376368"/>
            <a:ext cx="661962" cy="6036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미니맵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EBEC75F-80F3-473C-88D1-905B8BB17AB5}"/>
              </a:ext>
            </a:extLst>
          </p:cNvPr>
          <p:cNvSpPr/>
          <p:nvPr/>
        </p:nvSpPr>
        <p:spPr>
          <a:xfrm>
            <a:off x="4107315" y="2367621"/>
            <a:ext cx="1255586" cy="2339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메뉴 영역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409010B-518F-41BA-9205-9B8E37623B22}"/>
              </a:ext>
            </a:extLst>
          </p:cNvPr>
          <p:cNvSpPr/>
          <p:nvPr/>
        </p:nvSpPr>
        <p:spPr>
          <a:xfrm>
            <a:off x="5419162" y="3047185"/>
            <a:ext cx="661962" cy="8368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F970B1E-4962-42DD-A1A2-CEB65302F889}"/>
              </a:ext>
            </a:extLst>
          </p:cNvPr>
          <p:cNvSpPr/>
          <p:nvPr/>
        </p:nvSpPr>
        <p:spPr>
          <a:xfrm>
            <a:off x="1496574" y="2752766"/>
            <a:ext cx="1008443" cy="1455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채팅창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1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415523" y="2300184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03CE6-66B2-42A4-8916-44A1DB57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D29AF-8FF8-438D-8487-6FBDF79EEEE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A194D-0EEE-4B1C-A3B7-A560956D02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7376" y="5419324"/>
            <a:ext cx="7633505" cy="246488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3305171371"/>
              </p:ext>
            </p:extLst>
          </p:nvPr>
        </p:nvGraphicFramePr>
        <p:xfrm>
          <a:off x="428625" y="638175"/>
          <a:ext cx="8319839" cy="449580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5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유저가 메뉴창에서 인벤토리 버튼을 누르면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가지고 있는 소지품들을 보여준다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인벤토리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2953319596"/>
              </p:ext>
            </p:extLst>
          </p:nvPr>
        </p:nvGraphicFramePr>
        <p:xfrm>
          <a:off x="6291262" y="1185864"/>
          <a:ext cx="2457201" cy="3583070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6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전체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장비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소비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기타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특수에 해당하는 아이템만 공간에 출력한다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아이템을 필터 값으로 분류하여 정렬한다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latin typeface="+mn-lt"/>
                        </a:rPr>
                        <a:t>필터값으로는</a:t>
                      </a:r>
                      <a:r>
                        <a:rPr lang="ko-KR" altLang="en-US" sz="900" dirty="0">
                          <a:latin typeface="+mn-lt"/>
                        </a:rPr>
                        <a:t> 공격력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방어력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구매가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판매가 등이 있다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아이템을 클릭하면 정보 확인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사용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버리기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장착이 가능하다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29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2276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3E558D-C2CD-49B0-B85F-A26193729D42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2203609" y="1829435"/>
            <a:ext cx="2198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48">
            <a:extLst>
              <a:ext uri="{FF2B5EF4-FFF2-40B4-BE49-F238E27FC236}">
                <a16:creationId xmlns:a16="http://schemas.microsoft.com/office/drawing/2014/main" id="{12F892FA-BC12-4EC3-A33F-CDFC45EA6193}"/>
              </a:ext>
            </a:extLst>
          </p:cNvPr>
          <p:cNvCxnSpPr>
            <a:cxnSpLocks/>
            <a:stCxn id="157" idx="3"/>
            <a:endCxn id="124" idx="0"/>
          </p:cNvCxnSpPr>
          <p:nvPr/>
        </p:nvCxnSpPr>
        <p:spPr>
          <a:xfrm>
            <a:off x="3211571" y="1829435"/>
            <a:ext cx="587684" cy="4707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48080FB-5D81-4393-804E-1F5F36AEA850}"/>
              </a:ext>
            </a:extLst>
          </p:cNvPr>
          <p:cNvSpPr/>
          <p:nvPr/>
        </p:nvSpPr>
        <p:spPr>
          <a:xfrm>
            <a:off x="1415523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994A10-5D5E-4C64-A5CB-E879A1FEED26}"/>
              </a:ext>
            </a:extLst>
          </p:cNvPr>
          <p:cNvSpPr/>
          <p:nvPr/>
        </p:nvSpPr>
        <p:spPr>
          <a:xfrm>
            <a:off x="2423485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D365F37-3573-42E0-967C-0FAE6536AB13}"/>
              </a:ext>
            </a:extLst>
          </p:cNvPr>
          <p:cNvSpPr/>
          <p:nvPr/>
        </p:nvSpPr>
        <p:spPr>
          <a:xfrm>
            <a:off x="4000679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인벤토리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6F2D45F-4095-4383-8128-A85AF7E2B4CE}"/>
              </a:ext>
            </a:extLst>
          </p:cNvPr>
          <p:cNvCxnSpPr>
            <a:cxnSpLocks/>
            <a:stCxn id="157" idx="3"/>
            <a:endCxn id="135" idx="1"/>
          </p:cNvCxnSpPr>
          <p:nvPr/>
        </p:nvCxnSpPr>
        <p:spPr>
          <a:xfrm>
            <a:off x="3211571" y="1829435"/>
            <a:ext cx="789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9617720-A88D-4292-BB33-0B5B683D43D4}"/>
              </a:ext>
            </a:extLst>
          </p:cNvPr>
          <p:cNvSpPr/>
          <p:nvPr/>
        </p:nvSpPr>
        <p:spPr>
          <a:xfrm>
            <a:off x="3847733" y="2314201"/>
            <a:ext cx="2335254" cy="24815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B02A45-EF00-4DA3-A95B-18A8813CA5A3}"/>
              </a:ext>
            </a:extLst>
          </p:cNvPr>
          <p:cNvSpPr/>
          <p:nvPr/>
        </p:nvSpPr>
        <p:spPr>
          <a:xfrm>
            <a:off x="5696373" y="2308842"/>
            <a:ext cx="489340" cy="2065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DFC5DE-4DEB-4280-96B2-8CBD33107BEC}"/>
              </a:ext>
            </a:extLst>
          </p:cNvPr>
          <p:cNvSpPr/>
          <p:nvPr/>
        </p:nvSpPr>
        <p:spPr>
          <a:xfrm>
            <a:off x="4310138" y="2308843"/>
            <a:ext cx="1383509" cy="2164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인벤토리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F80FC1E-F560-4DD1-AD98-4A2B0EB49D50}"/>
              </a:ext>
            </a:extLst>
          </p:cNvPr>
          <p:cNvSpPr/>
          <p:nvPr/>
        </p:nvSpPr>
        <p:spPr>
          <a:xfrm>
            <a:off x="3851920" y="2601523"/>
            <a:ext cx="489340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전체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CAABAB7-DA0F-4DC3-8420-E156B9B1E01B}"/>
              </a:ext>
            </a:extLst>
          </p:cNvPr>
          <p:cNvSpPr/>
          <p:nvPr/>
        </p:nvSpPr>
        <p:spPr>
          <a:xfrm>
            <a:off x="4310139" y="2601523"/>
            <a:ext cx="489340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3E48D3-BD28-4B0D-B637-4259FFA6B8B2}"/>
              </a:ext>
            </a:extLst>
          </p:cNvPr>
          <p:cNvSpPr/>
          <p:nvPr/>
        </p:nvSpPr>
        <p:spPr>
          <a:xfrm>
            <a:off x="4768358" y="2601523"/>
            <a:ext cx="489340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소비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00F8EE-CD67-449A-A4F2-D51A2B8B9C26}"/>
              </a:ext>
            </a:extLst>
          </p:cNvPr>
          <p:cNvSpPr/>
          <p:nvPr/>
        </p:nvSpPr>
        <p:spPr>
          <a:xfrm>
            <a:off x="5226577" y="2601523"/>
            <a:ext cx="489340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기타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F54BD63-06AB-447D-8D22-607FBEECE60D}"/>
              </a:ext>
            </a:extLst>
          </p:cNvPr>
          <p:cNvSpPr/>
          <p:nvPr/>
        </p:nvSpPr>
        <p:spPr>
          <a:xfrm>
            <a:off x="5684796" y="2601523"/>
            <a:ext cx="489340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특수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D3DC08-E448-4E21-936C-5D88773277F6}"/>
              </a:ext>
            </a:extLst>
          </p:cNvPr>
          <p:cNvSpPr/>
          <p:nvPr/>
        </p:nvSpPr>
        <p:spPr>
          <a:xfrm>
            <a:off x="3912766" y="2929508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26E82A-C4AF-4C71-A4B3-5295CBB065FA}"/>
              </a:ext>
            </a:extLst>
          </p:cNvPr>
          <p:cNvSpPr/>
          <p:nvPr/>
        </p:nvSpPr>
        <p:spPr>
          <a:xfrm>
            <a:off x="4370721" y="2929508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BC07F2-4F86-4478-B8B0-E60629ECB976}"/>
              </a:ext>
            </a:extLst>
          </p:cNvPr>
          <p:cNvSpPr/>
          <p:nvPr/>
        </p:nvSpPr>
        <p:spPr>
          <a:xfrm>
            <a:off x="4828676" y="2929508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9335697-671E-4CBA-A7D9-67AC76A4B4C6}"/>
              </a:ext>
            </a:extLst>
          </p:cNvPr>
          <p:cNvSpPr/>
          <p:nvPr/>
        </p:nvSpPr>
        <p:spPr>
          <a:xfrm>
            <a:off x="5286631" y="2929508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4F33C4B-7073-4BDB-B7D0-C4779B6AB6E4}"/>
              </a:ext>
            </a:extLst>
          </p:cNvPr>
          <p:cNvSpPr/>
          <p:nvPr/>
        </p:nvSpPr>
        <p:spPr>
          <a:xfrm>
            <a:off x="5744588" y="2929508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888FE5F-C798-426D-97CB-7F87ECCDC5AB}"/>
              </a:ext>
            </a:extLst>
          </p:cNvPr>
          <p:cNvSpPr/>
          <p:nvPr/>
        </p:nvSpPr>
        <p:spPr>
          <a:xfrm>
            <a:off x="3912766" y="3235991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0FB03B0-6EAC-49B0-A9BC-F9A8C5095FDB}"/>
              </a:ext>
            </a:extLst>
          </p:cNvPr>
          <p:cNvSpPr/>
          <p:nvPr/>
        </p:nvSpPr>
        <p:spPr>
          <a:xfrm>
            <a:off x="4370721" y="3235991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1DA5F66-0C86-45D4-8448-5D42B717BFD4}"/>
              </a:ext>
            </a:extLst>
          </p:cNvPr>
          <p:cNvSpPr/>
          <p:nvPr/>
        </p:nvSpPr>
        <p:spPr>
          <a:xfrm>
            <a:off x="4828676" y="3235991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4159C67-16FB-4113-B70C-86BD14AA5C5B}"/>
              </a:ext>
            </a:extLst>
          </p:cNvPr>
          <p:cNvSpPr/>
          <p:nvPr/>
        </p:nvSpPr>
        <p:spPr>
          <a:xfrm>
            <a:off x="5286631" y="3235991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9DD7ED-825C-4EEE-953B-8A7913BA7401}"/>
              </a:ext>
            </a:extLst>
          </p:cNvPr>
          <p:cNvSpPr/>
          <p:nvPr/>
        </p:nvSpPr>
        <p:spPr>
          <a:xfrm>
            <a:off x="5744588" y="3235991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445BAE2-84C7-4ACF-828F-CD505D344320}"/>
              </a:ext>
            </a:extLst>
          </p:cNvPr>
          <p:cNvSpPr/>
          <p:nvPr/>
        </p:nvSpPr>
        <p:spPr>
          <a:xfrm>
            <a:off x="3912766" y="3542327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4CCA578-E9CC-4826-BFDC-BAA1955156ED}"/>
              </a:ext>
            </a:extLst>
          </p:cNvPr>
          <p:cNvSpPr/>
          <p:nvPr/>
        </p:nvSpPr>
        <p:spPr>
          <a:xfrm>
            <a:off x="4370721" y="3542327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216682-209B-4245-A5BF-333AD5EB03DC}"/>
              </a:ext>
            </a:extLst>
          </p:cNvPr>
          <p:cNvSpPr/>
          <p:nvPr/>
        </p:nvSpPr>
        <p:spPr>
          <a:xfrm>
            <a:off x="4828676" y="3542327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5429DD6-B9EE-44F0-9EC9-F7AF242F057E}"/>
              </a:ext>
            </a:extLst>
          </p:cNvPr>
          <p:cNvSpPr/>
          <p:nvPr/>
        </p:nvSpPr>
        <p:spPr>
          <a:xfrm>
            <a:off x="5286631" y="3542327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09FACC3-661D-49FD-ABEF-18FCE2B64A31}"/>
              </a:ext>
            </a:extLst>
          </p:cNvPr>
          <p:cNvSpPr/>
          <p:nvPr/>
        </p:nvSpPr>
        <p:spPr>
          <a:xfrm>
            <a:off x="5744588" y="3542327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36BBFA0-987B-4CBE-813F-B5F6AC8084FB}"/>
              </a:ext>
            </a:extLst>
          </p:cNvPr>
          <p:cNvSpPr/>
          <p:nvPr/>
        </p:nvSpPr>
        <p:spPr>
          <a:xfrm>
            <a:off x="3912766" y="3828895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D57DE6E-F381-4AD2-91CA-94A81ED2262E}"/>
              </a:ext>
            </a:extLst>
          </p:cNvPr>
          <p:cNvSpPr/>
          <p:nvPr/>
        </p:nvSpPr>
        <p:spPr>
          <a:xfrm>
            <a:off x="4370721" y="3828895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A33652A-B016-4447-8572-79B5FB650BCB}"/>
              </a:ext>
            </a:extLst>
          </p:cNvPr>
          <p:cNvSpPr/>
          <p:nvPr/>
        </p:nvSpPr>
        <p:spPr>
          <a:xfrm>
            <a:off x="4828676" y="3828895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C5B9D4-A496-436F-AB50-8E12E2F9D09A}"/>
              </a:ext>
            </a:extLst>
          </p:cNvPr>
          <p:cNvSpPr/>
          <p:nvPr/>
        </p:nvSpPr>
        <p:spPr>
          <a:xfrm>
            <a:off x="5286631" y="3828895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1E43AB1-9BAA-47F3-8C32-9C6F9E4CDD5E}"/>
              </a:ext>
            </a:extLst>
          </p:cNvPr>
          <p:cNvSpPr/>
          <p:nvPr/>
        </p:nvSpPr>
        <p:spPr>
          <a:xfrm>
            <a:off x="5744588" y="3828895"/>
            <a:ext cx="367649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공간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97A1D12-331C-426F-B9B2-5EFB98A44065}"/>
              </a:ext>
            </a:extLst>
          </p:cNvPr>
          <p:cNvSpPr/>
          <p:nvPr/>
        </p:nvSpPr>
        <p:spPr>
          <a:xfrm>
            <a:off x="3916095" y="4153644"/>
            <a:ext cx="2196141" cy="179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보유 골드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F78B554-89B3-4104-BA19-1EEAFF61699F}"/>
              </a:ext>
            </a:extLst>
          </p:cNvPr>
          <p:cNvGrpSpPr/>
          <p:nvPr/>
        </p:nvGrpSpPr>
        <p:grpSpPr>
          <a:xfrm>
            <a:off x="3916096" y="4419188"/>
            <a:ext cx="788086" cy="306878"/>
            <a:chOff x="-2267684" y="3771457"/>
            <a:chExt cx="788086" cy="30687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F8639BD-D288-42E4-9544-DE6FBE245DCD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미정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F1D7445-43B6-4AAC-AB33-EA98659D172D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439F47C-AFFD-4CDC-BACF-3D841EB5C21A}"/>
              </a:ext>
            </a:extLst>
          </p:cNvPr>
          <p:cNvGrpSpPr/>
          <p:nvPr/>
        </p:nvGrpSpPr>
        <p:grpSpPr>
          <a:xfrm>
            <a:off x="5299604" y="4419188"/>
            <a:ext cx="788086" cy="306878"/>
            <a:chOff x="-2267684" y="3771457"/>
            <a:chExt cx="788086" cy="30687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F63ED45-12D0-4F18-87B6-5DB81FF6F69F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아이템 정렬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4DB71F7-E321-4348-98F0-7177DACE8E14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8FEEF78-A403-40FD-9040-2ED302558160}"/>
              </a:ext>
            </a:extLst>
          </p:cNvPr>
          <p:cNvSpPr/>
          <p:nvPr/>
        </p:nvSpPr>
        <p:spPr>
          <a:xfrm>
            <a:off x="3851919" y="2325629"/>
            <a:ext cx="458219" cy="2188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A1EAE7A-6EDB-43B4-898D-A8C5D68D9797}"/>
              </a:ext>
            </a:extLst>
          </p:cNvPr>
          <p:cNvGrpSpPr/>
          <p:nvPr/>
        </p:nvGrpSpPr>
        <p:grpSpPr>
          <a:xfrm>
            <a:off x="5299604" y="4933095"/>
            <a:ext cx="787954" cy="310620"/>
            <a:chOff x="-1237479" y="2823399"/>
            <a:chExt cx="787954" cy="310620"/>
          </a:xfrm>
        </p:grpSpPr>
        <p:sp>
          <p:nvSpPr>
            <p:cNvPr id="130" name="모서리가 둥근 직사각형 20">
              <a:extLst>
                <a:ext uri="{FF2B5EF4-FFF2-40B4-BE49-F238E27FC236}">
                  <a16:creationId xmlns:a16="http://schemas.microsoft.com/office/drawing/2014/main" id="{0CD927EA-B73E-47C7-85BD-2D1495B16ED4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정렬 기준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8BBE05F6-99A4-45B6-BB9F-FDBAA13B0404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CAF2A4D-3AD1-4A29-898C-5B77E6934C3B}"/>
              </a:ext>
            </a:extLst>
          </p:cNvPr>
          <p:cNvCxnSpPr>
            <a:cxnSpLocks/>
            <a:stCxn id="119" idx="2"/>
            <a:endCxn id="130" idx="0"/>
          </p:cNvCxnSpPr>
          <p:nvPr/>
        </p:nvCxnSpPr>
        <p:spPr>
          <a:xfrm flipH="1">
            <a:off x="5693581" y="4726066"/>
            <a:ext cx="66" cy="2874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48">
            <a:extLst>
              <a:ext uri="{FF2B5EF4-FFF2-40B4-BE49-F238E27FC236}">
                <a16:creationId xmlns:a16="http://schemas.microsoft.com/office/drawing/2014/main" id="{7498509C-EA43-4A34-9073-25777CADB104}"/>
              </a:ext>
            </a:extLst>
          </p:cNvPr>
          <p:cNvCxnSpPr>
            <a:cxnSpLocks/>
            <a:endCxn id="124" idx="2"/>
          </p:cNvCxnSpPr>
          <p:nvPr/>
        </p:nvCxnSpPr>
        <p:spPr>
          <a:xfrm rot="10800000">
            <a:off x="3799255" y="4801084"/>
            <a:ext cx="1490318" cy="3440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20">
            <a:extLst>
              <a:ext uri="{FF2B5EF4-FFF2-40B4-BE49-F238E27FC236}">
                <a16:creationId xmlns:a16="http://schemas.microsoft.com/office/drawing/2014/main" id="{BA2EF5C1-2B20-492E-B093-8322B6C0954B}"/>
              </a:ext>
            </a:extLst>
          </p:cNvPr>
          <p:cNvSpPr/>
          <p:nvPr/>
        </p:nvSpPr>
        <p:spPr>
          <a:xfrm>
            <a:off x="341030" y="1987697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종료 팝업</a:t>
            </a:r>
          </a:p>
        </p:txBody>
      </p:sp>
      <p:cxnSp>
        <p:nvCxnSpPr>
          <p:cNvPr id="136" name="꺾인 연결선 48">
            <a:extLst>
              <a:ext uri="{FF2B5EF4-FFF2-40B4-BE49-F238E27FC236}">
                <a16:creationId xmlns:a16="http://schemas.microsoft.com/office/drawing/2014/main" id="{537AEE33-F866-4255-BE84-4CD5C6AF6275}"/>
              </a:ext>
            </a:extLst>
          </p:cNvPr>
          <p:cNvCxnSpPr>
            <a:cxnSpLocks/>
            <a:stCxn id="56" idx="0"/>
            <a:endCxn id="134" idx="3"/>
          </p:cNvCxnSpPr>
          <p:nvPr/>
        </p:nvCxnSpPr>
        <p:spPr>
          <a:xfrm rot="16200000" flipV="1">
            <a:off x="3432003" y="-200199"/>
            <a:ext cx="206022" cy="481205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B21EF6AB-B39A-4158-B0E8-CE4700FC9B39}"/>
              </a:ext>
            </a:extLst>
          </p:cNvPr>
          <p:cNvGrpSpPr/>
          <p:nvPr/>
        </p:nvGrpSpPr>
        <p:grpSpPr>
          <a:xfrm>
            <a:off x="341030" y="3748520"/>
            <a:ext cx="787954" cy="310620"/>
            <a:chOff x="-1237479" y="2823399"/>
            <a:chExt cx="787954" cy="310620"/>
          </a:xfrm>
        </p:grpSpPr>
        <p:sp>
          <p:nvSpPr>
            <p:cNvPr id="141" name="모서리가 둥근 직사각형 20">
              <a:extLst>
                <a:ext uri="{FF2B5EF4-FFF2-40B4-BE49-F238E27FC236}">
                  <a16:creationId xmlns:a16="http://schemas.microsoft.com/office/drawing/2014/main" id="{17FE88A4-36BD-4E92-92C9-E0FAC424FAF4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기능 팝업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7580023-E6CF-46A2-84EF-0732AF8F4F15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968B17A-90CD-47A0-89E2-D31541B7EA49}"/>
              </a:ext>
            </a:extLst>
          </p:cNvPr>
          <p:cNvCxnSpPr>
            <a:cxnSpLocks/>
            <a:stCxn id="108" idx="1"/>
            <a:endCxn id="141" idx="3"/>
          </p:cNvCxnSpPr>
          <p:nvPr/>
        </p:nvCxnSpPr>
        <p:spPr>
          <a:xfrm flipH="1">
            <a:off x="1128984" y="3944018"/>
            <a:ext cx="27837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FCFF704-9C37-4503-B849-DE6311E6F04D}"/>
              </a:ext>
            </a:extLst>
          </p:cNvPr>
          <p:cNvSpPr/>
          <p:nvPr/>
        </p:nvSpPr>
        <p:spPr>
          <a:xfrm>
            <a:off x="3842900" y="2529878"/>
            <a:ext cx="146391" cy="147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53" name="꺾인 연결선 48">
            <a:extLst>
              <a:ext uri="{FF2B5EF4-FFF2-40B4-BE49-F238E27FC236}">
                <a16:creationId xmlns:a16="http://schemas.microsoft.com/office/drawing/2014/main" id="{0F1BDC1A-96F6-4D2F-A1BD-719DA8F1B2B1}"/>
              </a:ext>
            </a:extLst>
          </p:cNvPr>
          <p:cNvCxnSpPr>
            <a:cxnSpLocks/>
            <a:stCxn id="141" idx="0"/>
            <a:endCxn id="124" idx="1"/>
          </p:cNvCxnSpPr>
          <p:nvPr/>
        </p:nvCxnSpPr>
        <p:spPr>
          <a:xfrm rot="5400000" flipH="1" flipV="1">
            <a:off x="936135" y="3349507"/>
            <a:ext cx="278261" cy="68051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99BC36E-87CF-48DA-97F0-EB84E3FAD8E6}"/>
              </a:ext>
            </a:extLst>
          </p:cNvPr>
          <p:cNvSpPr/>
          <p:nvPr/>
        </p:nvSpPr>
        <p:spPr>
          <a:xfrm>
            <a:off x="5394901" y="171431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월드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061B3203-731B-48C4-BD4D-B8A7F62ECC2B}"/>
              </a:ext>
            </a:extLst>
          </p:cNvPr>
          <p:cNvCxnSpPr>
            <a:cxnSpLocks/>
            <a:stCxn id="135" idx="3"/>
            <a:endCxn id="154" idx="1"/>
          </p:cNvCxnSpPr>
          <p:nvPr/>
        </p:nvCxnSpPr>
        <p:spPr>
          <a:xfrm>
            <a:off x="4788765" y="1829435"/>
            <a:ext cx="6061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48">
            <a:extLst>
              <a:ext uri="{FF2B5EF4-FFF2-40B4-BE49-F238E27FC236}">
                <a16:creationId xmlns:a16="http://schemas.microsoft.com/office/drawing/2014/main" id="{67F5E30A-EC0E-45BC-B9E3-19F1F1F54680}"/>
              </a:ext>
            </a:extLst>
          </p:cNvPr>
          <p:cNvCxnSpPr>
            <a:cxnSpLocks/>
            <a:stCxn id="134" idx="2"/>
            <a:endCxn id="124" idx="1"/>
          </p:cNvCxnSpPr>
          <p:nvPr/>
        </p:nvCxnSpPr>
        <p:spPr>
          <a:xfrm rot="16200000" flipH="1">
            <a:off x="408919" y="2544030"/>
            <a:ext cx="1332692" cy="68051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3768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1569</Words>
  <Application>Microsoft Office PowerPoint</Application>
  <PresentationFormat>화면 슬라이드 쇼(16:10)</PresentationFormat>
  <Paragraphs>697</Paragraphs>
  <Slides>15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Gill Sans</vt:lpstr>
      <vt:lpstr>나눔고딕</vt:lpstr>
      <vt:lpstr>돋움</vt:lpstr>
      <vt:lpstr>맑은 고딕</vt:lpstr>
      <vt:lpstr>맑은 고딕</vt:lpstr>
      <vt:lpstr>한양해서</vt:lpstr>
      <vt:lpstr>Arial</vt:lpstr>
      <vt:lpstr>Calibri</vt:lpstr>
      <vt:lpstr>Wingdings</vt:lpstr>
      <vt:lpstr>blank</vt:lpstr>
      <vt:lpstr>디자인 사용자 지정</vt:lpstr>
      <vt:lpstr>Custom Design</vt:lpstr>
      <vt:lpstr>PowerPoint 프레젠테이션</vt:lpstr>
      <vt:lpstr>UI 문서 양식</vt:lpstr>
      <vt:lpstr>UI 문서 양식</vt:lpstr>
      <vt:lpstr>UI 문서 양식</vt:lpstr>
      <vt:lpstr>UI 문서 양식</vt:lpstr>
      <vt:lpstr>UI 문서 양식</vt:lpstr>
      <vt:lpstr>UI 문서 양식</vt:lpstr>
      <vt:lpstr>UI 문서 양식</vt:lpstr>
      <vt:lpstr>UI 문서 양식</vt:lpstr>
      <vt:lpstr>UI 문서 양식</vt:lpstr>
      <vt:lpstr>UI 문서 양식</vt:lpstr>
      <vt:lpstr>UI 문서 양식</vt:lpstr>
      <vt:lpstr>UI 문서 양식</vt:lpstr>
      <vt:lpstr>UI 문서 양식</vt:lpstr>
      <vt:lpstr>내 게임 </vt:lpstr>
    </vt:vector>
  </TitlesOfParts>
  <Company>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lia A</cp:lastModifiedBy>
  <cp:revision>5741</cp:revision>
  <dcterms:created xsi:type="dcterms:W3CDTF">2019-09-02T05:55:58Z</dcterms:created>
  <dcterms:modified xsi:type="dcterms:W3CDTF">2019-11-22T00:53:39Z</dcterms:modified>
</cp:coreProperties>
</file>