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324" r:id="rId3"/>
    <p:sldId id="325" r:id="rId4"/>
    <p:sldId id="326" r:id="rId5"/>
    <p:sldId id="327" r:id="rId6"/>
    <p:sldId id="32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040"/>
    <a:srgbClr val="05060B"/>
    <a:srgbClr val="FFFFFF"/>
    <a:srgbClr val="000000"/>
    <a:srgbClr val="240000"/>
    <a:srgbClr val="065387"/>
    <a:srgbClr val="63AF24"/>
    <a:srgbClr val="7DD3E4"/>
    <a:srgbClr val="7D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9059" autoAdjust="0"/>
  </p:normalViewPr>
  <p:slideViewPr>
    <p:cSldViewPr snapToGrid="0">
      <p:cViewPr>
        <p:scale>
          <a:sx n="66" d="100"/>
          <a:sy n="66" d="100"/>
        </p:scale>
        <p:origin x="2334" y="85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18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현 박" userId="94c619d3541f9284" providerId="LiveId" clId="{B3510718-3700-4506-9527-7733BDF36479}"/>
    <pc:docChg chg="custSel modMainMaster">
      <pc:chgData name="성현 박" userId="94c619d3541f9284" providerId="LiveId" clId="{B3510718-3700-4506-9527-7733BDF36479}" dt="2019-09-22T15:28:38.217" v="4" actId="478"/>
      <pc:docMkLst>
        <pc:docMk/>
      </pc:docMkLst>
      <pc:sldMasterChg chg="delSp">
        <pc:chgData name="성현 박" userId="94c619d3541f9284" providerId="LiveId" clId="{B3510718-3700-4506-9527-7733BDF36479}" dt="2019-09-22T15:28:38.217" v="4" actId="478"/>
        <pc:sldMasterMkLst>
          <pc:docMk/>
          <pc:sldMasterMk cId="3210259829" sldId="2147483648"/>
        </pc:sldMasterMkLst>
        <pc:grpChg chg="del">
          <ac:chgData name="성현 박" userId="94c619d3541f9284" providerId="LiveId" clId="{B3510718-3700-4506-9527-7733BDF36479}" dt="2019-09-22T15:28:38.217" v="4" actId="478"/>
          <ac:grpSpMkLst>
            <pc:docMk/>
            <pc:sldMasterMk cId="3210259829" sldId="2147483648"/>
            <ac:grpSpMk id="15" creationId="{00000000-0000-0000-0000-000000000000}"/>
          </ac:grpSpMkLst>
        </pc:grpChg>
        <pc:cxnChg chg="del">
          <ac:chgData name="성현 박" userId="94c619d3541f9284" providerId="LiveId" clId="{B3510718-3700-4506-9527-7733BDF36479}" dt="2019-09-22T15:28:33.897" v="1" actId="478"/>
          <ac:cxnSpMkLst>
            <pc:docMk/>
            <pc:sldMasterMk cId="3210259829" sldId="2147483648"/>
            <ac:cxnSpMk id="5" creationId="{00000000-0000-0000-0000-000000000000}"/>
          </ac:cxnSpMkLst>
        </pc:cxnChg>
        <pc:cxnChg chg="del">
          <ac:chgData name="성현 박" userId="94c619d3541f9284" providerId="LiveId" clId="{B3510718-3700-4506-9527-7733BDF36479}" dt="2019-09-22T15:28:32.289" v="0" actId="478"/>
          <ac:cxnSpMkLst>
            <pc:docMk/>
            <pc:sldMasterMk cId="3210259829" sldId="2147483648"/>
            <ac:cxnSpMk id="7" creationId="{00000000-0000-0000-0000-000000000000}"/>
          </ac:cxnSpMkLst>
        </pc:cxnChg>
        <pc:cxnChg chg="del">
          <ac:chgData name="성현 박" userId="94c619d3541f9284" providerId="LiveId" clId="{B3510718-3700-4506-9527-7733BDF36479}" dt="2019-09-22T15:28:35.809" v="2" actId="478"/>
          <ac:cxnSpMkLst>
            <pc:docMk/>
            <pc:sldMasterMk cId="3210259829" sldId="2147483648"/>
            <ac:cxnSpMk id="10" creationId="{00000000-0000-0000-0000-000000000000}"/>
          </ac:cxnSpMkLst>
        </pc:cxnChg>
        <pc:cxnChg chg="del">
          <ac:chgData name="성현 박" userId="94c619d3541f9284" providerId="LiveId" clId="{B3510718-3700-4506-9527-7733BDF36479}" dt="2019-09-22T15:28:37.441" v="3" actId="478"/>
          <ac:cxnSpMkLst>
            <pc:docMk/>
            <pc:sldMasterMk cId="3210259829" sldId="2147483648"/>
            <ac:cxnSpMk id="13" creationId="{00000000-0000-0000-0000-000000000000}"/>
          </ac:cxnSpMkLst>
        </pc:cxn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EF05-A812-4F07-8D22-B2E7ACC02F97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4C13-A5E2-40BB-92EA-24A11257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1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pathofexile/comments/6yhu94/lore_compilation_for_30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내게임</a:t>
            </a:r>
            <a:r>
              <a:rPr lang="ko-KR" altLang="en-US" baseline="0" dirty="0"/>
              <a:t> 경험에 빠지면 </a:t>
            </a:r>
            <a:r>
              <a:rPr lang="ko-KR" altLang="en-US" baseline="0" dirty="0" err="1"/>
              <a:t>안되는것</a:t>
            </a:r>
            <a:endParaRPr lang="en-US" altLang="ko-KR" baseline="0" dirty="0"/>
          </a:p>
          <a:p>
            <a:r>
              <a:rPr lang="ko-KR" altLang="en-US" baseline="0" dirty="0" err="1"/>
              <a:t>스킬이유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64C13-A5E2-40BB-92EA-24A112574F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7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게임의 주된 배경은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레이클라스트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Wraeclast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황량한 지역으로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한때 강대한 제국이 지배하던 대륙이었으나 현재는 근처의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오리아스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도시국가만이 유일한 국가로 남아있으며 각종 이유로 유배를 당한 사람들이 살아남기 위하여 거칠게 투쟁하는 곳이다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명의 클래스 역시 모종의 이유로 유배당한 죄수이며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다른 등장인물들에게 유배자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(Exile,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엑자일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불린다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캐릭터를 만들 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오리아스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법정에서 유배를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선고받으며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시작하고 생성하면 수송선이 난파되어 표류해온 상황에서 시작한다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주인공인 유배자가 자신을 추방한 세력이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레이클라스트에서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꾸미고 있는 음모를 추적하는 것이 게임 초반을 이끌어 나가는 내용이다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중세 판타지를 표방하고 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주무대인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레이클라스트가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문명이 이미 멸망한 지역이라서 때론 스팀펑크 풍의 포스트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아포칼립스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분위기를 내기도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유배자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사는 지역도 마을이라기보다는 캠프에 가까운 소규모 공동체를 이루어 살아가며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그나마 남아있는 구조물은 옛날 문명의 유적뿐이다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엑자일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세계관의 마법의 원천은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힘의 마석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'(virtue gem,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보석들이다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보석들은 허상을 현실로 바꾸는 능력을 가진다고 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힘을 다루는 학문을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Thaumaturgy(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마석학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엑자일의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액티브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스킬은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캐릭터가 습득하는 것이 아니라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보석들을 장비에 끼워서 사용하는 방식인데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스킬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젬이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힘의 마석이다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배경설정이 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레이클라스트의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역사는 거의 소실되어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대부분이 구전으로 전해져 내려오는 내용과 고대 유적의 기록물 등으로만 남아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의외로 역사 설정이 방대하게 짜여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 대화 및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퀘스트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필드에서 찾을 수 있는 각종 스토리 아이템을 통해 접할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필드를 뒤지는 게 귀찮다면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설정덕후들이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모아놓은 비공식 모음집들을 참고할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www.reddit.com/r/pathofexile/comments/6yhu94/lore_compilation_for_30/"/>
              </a:rPr>
              <a:t>3.0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www.reddit.com/r/pathofexile/comments/6yhu94/lore_compilation_for_30/"/>
              </a:rPr>
              <a:t>기준 모든 스토리 아이템을 종합한 책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www.reddit.com/r/pathofexile/comments/6yhu94/lore_compilation_for_30/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정리된 스토리는 아래 항목을 참조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64C13-A5E2-40BB-92EA-24A112574F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1411217"/>
            <a:ext cx="179704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22498" y="151970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Contents#1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22498" y="2155619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Contents#2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2498" y="2791532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Contents#3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2498" y="3427445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Contents#4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2498" y="406335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Contents#5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689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게임플롯-플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>
            <a:spLocks noGrp="1"/>
          </p:cNvSpPr>
          <p:nvPr>
            <p:ph idx="1"/>
          </p:nvPr>
        </p:nvSpPr>
        <p:spPr>
          <a:xfrm>
            <a:off x="6823124" y="1138706"/>
            <a:ext cx="5025975" cy="511921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2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1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05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0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1566310" y="0"/>
            <a:ext cx="9229725" cy="7112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-1" y="1277444"/>
            <a:ext cx="1259633" cy="523112"/>
          </a:xfrm>
          <a:prstGeom prst="rect">
            <a:avLst/>
          </a:prstGeom>
          <a:solidFill>
            <a:srgbClr val="7DD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322498" y="13697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5060B"/>
                </a:solidFill>
                <a:latin typeface="+mn-ea"/>
                <a:ea typeface="+mn-ea"/>
              </a:rPr>
              <a:t>플롯</a:t>
            </a:r>
          </a:p>
        </p:txBody>
      </p:sp>
    </p:spTree>
    <p:extLst>
      <p:ext uri="{BB962C8B-B14F-4D97-AF65-F5344CB8AC3E}">
        <p14:creationId xmlns:p14="http://schemas.microsoft.com/office/powerpoint/2010/main" val="308203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247862" y="272415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ysClr val="windowText" lastClr="000000"/>
                </a:solidFill>
                <a:latin typeface="+mn-ea"/>
                <a:ea typeface="+mn-ea"/>
              </a:rPr>
              <a:t>플렛폼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+mn-ea"/>
                <a:ea typeface="+mn-ea"/>
              </a:rPr>
              <a:t> 비교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247862" y="344144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ysClr val="windowText" lastClr="000000"/>
                </a:solidFill>
                <a:latin typeface="+mn-ea"/>
                <a:ea typeface="+mn-ea"/>
              </a:rPr>
              <a:t>게임 적용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47862" y="416525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ysClr val="windowText" lastClr="000000"/>
                </a:solidFill>
                <a:latin typeface="+mn-ea"/>
                <a:ea typeface="+mn-ea"/>
              </a:rPr>
              <a:t>게임 </a:t>
            </a:r>
            <a:r>
              <a:rPr lang="ko-KR" altLang="en-US" sz="1600" b="1" dirty="0" err="1">
                <a:solidFill>
                  <a:sysClr val="windowText" lastClr="000000"/>
                </a:solidFill>
                <a:latin typeface="+mn-ea"/>
                <a:ea typeface="+mn-ea"/>
              </a:rPr>
              <a:t>플렛</a:t>
            </a:r>
            <a:endParaRPr lang="en-US" altLang="ko-KR" sz="1600" b="1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775930"/>
            <a:ext cx="2118050" cy="864096"/>
          </a:xfrm>
          <a:prstGeom prst="rect">
            <a:avLst/>
          </a:prstGeom>
          <a:solidFill>
            <a:srgbClr val="1B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866167" y="1107772"/>
            <a:ext cx="1120820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spc="-150" dirty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endParaRPr lang="ko-KR" altLang="en-US" sz="28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464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71650" y="1254126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rgbClr val="1B2040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1781175" y="41529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-1" y="0"/>
            <a:ext cx="1044000" cy="6858000"/>
          </a:xfrm>
          <a:prstGeom prst="rect">
            <a:avLst/>
          </a:prstGeom>
          <a:solidFill>
            <a:srgbClr val="1B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043999" y="0"/>
            <a:ext cx="11148001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3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21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70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59026" y="135172"/>
            <a:ext cx="1502797" cy="77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게임로고</a:t>
            </a:r>
          </a:p>
        </p:txBody>
      </p:sp>
    </p:spTree>
    <p:extLst>
      <p:ext uri="{BB962C8B-B14F-4D97-AF65-F5344CB8AC3E}">
        <p14:creationId xmlns:p14="http://schemas.microsoft.com/office/powerpoint/2010/main" val="58838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2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85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2020816"/>
            <a:ext cx="1797049" cy="523112"/>
            <a:chOff x="0" y="1483787"/>
            <a:chExt cx="2292439" cy="523112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322498" y="151970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Contents#1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22498" y="2155619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Contents#2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22498" y="2791532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Contents#3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22498" y="3427445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Contents#4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22498" y="406335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Contents#5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850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0" y="2688473"/>
            <a:ext cx="1797049" cy="523112"/>
            <a:chOff x="0" y="1483787"/>
            <a:chExt cx="2292439" cy="523112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322498" y="151970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Contents#1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22498" y="2155619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Contents#2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22498" y="2791532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Contents#3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22498" y="3427445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Contents#4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322498" y="406335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Contents#5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932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 userDrawn="1"/>
        </p:nvGrpSpPr>
        <p:grpSpPr>
          <a:xfrm>
            <a:off x="0" y="3312587"/>
            <a:ext cx="1797049" cy="523112"/>
            <a:chOff x="0" y="1483787"/>
            <a:chExt cx="2292439" cy="523112"/>
          </a:xfrm>
        </p:grpSpPr>
        <p:sp>
          <p:nvSpPr>
            <p:cNvPr id="22" name="직사각형 21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" name="직사각형 22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322498" y="151970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Contents#1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322498" y="2155619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Contents#2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322498" y="2791532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Contents#3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322498" y="3427445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Contents#4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322498" y="406335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Contents#5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795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3951215"/>
            <a:ext cx="1797049" cy="523112"/>
            <a:chOff x="0" y="1483787"/>
            <a:chExt cx="2292439" cy="523112"/>
          </a:xfrm>
        </p:grpSpPr>
        <p:sp>
          <p:nvSpPr>
            <p:cNvPr id="24" name="직사각형 2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322498" y="151970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Contents#1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322498" y="2155619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Contents#2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322498" y="2791532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Contents#3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322498" y="3427445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Contents#4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2498" y="406335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Contents#5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971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게임소개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411217"/>
            <a:ext cx="1259633" cy="523112"/>
          </a:xfrm>
          <a:prstGeom prst="rect">
            <a:avLst/>
          </a:prstGeom>
          <a:solidFill>
            <a:srgbClr val="7DD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22498" y="151970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5060B"/>
                </a:solidFill>
                <a:latin typeface="+mn-ea"/>
                <a:ea typeface="+mn-ea"/>
              </a:rPr>
              <a:t>소개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22498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22498" y="279153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적용</a:t>
            </a:r>
          </a:p>
        </p:txBody>
      </p:sp>
      <p:sp>
        <p:nvSpPr>
          <p:cNvPr id="12" name="내용 개체 틀 2"/>
          <p:cNvSpPr>
            <a:spLocks noGrp="1"/>
          </p:cNvSpPr>
          <p:nvPr userDrawn="1">
            <p:ph idx="1"/>
          </p:nvPr>
        </p:nvSpPr>
        <p:spPr>
          <a:xfrm>
            <a:off x="6823124" y="1138706"/>
            <a:ext cx="5025975" cy="511921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2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1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05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0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제목 1"/>
          <p:cNvSpPr>
            <a:spLocks noGrp="1"/>
          </p:cNvSpPr>
          <p:nvPr userDrawn="1">
            <p:ph type="title"/>
          </p:nvPr>
        </p:nvSpPr>
        <p:spPr>
          <a:xfrm>
            <a:off x="1566311" y="0"/>
            <a:ext cx="9229725" cy="6985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2164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게임분석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>
            <a:spLocks noGrp="1"/>
          </p:cNvSpPr>
          <p:nvPr>
            <p:ph idx="1"/>
          </p:nvPr>
        </p:nvSpPr>
        <p:spPr>
          <a:xfrm>
            <a:off x="6823124" y="1138706"/>
            <a:ext cx="5025975" cy="511921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2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1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05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0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1566310" y="0"/>
            <a:ext cx="9229725" cy="7112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22498" y="151970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소개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22498" y="279153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적용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-1" y="2054684"/>
            <a:ext cx="1259633" cy="523112"/>
          </a:xfrm>
          <a:prstGeom prst="rect">
            <a:avLst/>
          </a:prstGeom>
          <a:solidFill>
            <a:srgbClr val="7DD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322498" y="21469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5060B"/>
                </a:solidFill>
                <a:latin typeface="+mn-ea"/>
                <a:ea typeface="+mn-ea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02093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게임 적용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23124" y="1138706"/>
            <a:ext cx="5025975" cy="511921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2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1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05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0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1574801" y="0"/>
            <a:ext cx="9424436" cy="7112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직사각형 24"/>
          <p:cNvSpPr/>
          <p:nvPr userDrawn="1"/>
        </p:nvSpPr>
        <p:spPr>
          <a:xfrm>
            <a:off x="-1" y="2688473"/>
            <a:ext cx="1259633" cy="523112"/>
          </a:xfrm>
          <a:prstGeom prst="rect">
            <a:avLst/>
          </a:prstGeom>
          <a:solidFill>
            <a:srgbClr val="7DD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322498" y="151970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소개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322498" y="279153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5060B"/>
                </a:solidFill>
                <a:latin typeface="+mn-ea"/>
                <a:ea typeface="+mn-ea"/>
              </a:rPr>
              <a:t>적용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2498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42000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게임플롯-적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411217"/>
            <a:ext cx="1259633" cy="523112"/>
          </a:xfrm>
          <a:prstGeom prst="rect">
            <a:avLst/>
          </a:prstGeom>
          <a:solidFill>
            <a:srgbClr val="7DD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22498" y="151970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5060B"/>
                </a:solidFill>
                <a:latin typeface="+mn-ea"/>
                <a:ea typeface="+mn-ea"/>
              </a:rPr>
              <a:t>발단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22498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전기</a:t>
            </a:r>
          </a:p>
        </p:txBody>
      </p:sp>
      <p:sp>
        <p:nvSpPr>
          <p:cNvPr id="12" name="내용 개체 틀 2"/>
          <p:cNvSpPr>
            <a:spLocks noGrp="1"/>
          </p:cNvSpPr>
          <p:nvPr userDrawn="1">
            <p:ph idx="1"/>
          </p:nvPr>
        </p:nvSpPr>
        <p:spPr>
          <a:xfrm>
            <a:off x="6823124" y="1138706"/>
            <a:ext cx="5025975" cy="511921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2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1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05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0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제목 1"/>
          <p:cNvSpPr>
            <a:spLocks noGrp="1"/>
          </p:cNvSpPr>
          <p:nvPr userDrawn="1">
            <p:ph type="title"/>
          </p:nvPr>
        </p:nvSpPr>
        <p:spPr>
          <a:xfrm>
            <a:off x="1566311" y="0"/>
            <a:ext cx="9229725" cy="6985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2F26B-7B96-4B9C-A17E-67206F1302A3}"/>
              </a:ext>
            </a:extLst>
          </p:cNvPr>
          <p:cNvSpPr txBox="1"/>
          <p:nvPr userDrawn="1"/>
        </p:nvSpPr>
        <p:spPr>
          <a:xfrm>
            <a:off x="322498" y="27154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위기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86B69-7795-4CA6-B90D-919DF5360A98}"/>
              </a:ext>
            </a:extLst>
          </p:cNvPr>
          <p:cNvSpPr txBox="1"/>
          <p:nvPr userDrawn="1"/>
        </p:nvSpPr>
        <p:spPr>
          <a:xfrm>
            <a:off x="322498" y="32753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절정</a:t>
            </a:r>
          </a:p>
        </p:txBody>
      </p:sp>
    </p:spTree>
    <p:extLst>
      <p:ext uri="{BB962C8B-B14F-4D97-AF65-F5344CB8AC3E}">
        <p14:creationId xmlns:p14="http://schemas.microsoft.com/office/powerpoint/2010/main" val="237822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0"/>
            <a:ext cx="1260000" cy="6858000"/>
          </a:xfrm>
          <a:prstGeom prst="rect">
            <a:avLst/>
          </a:prstGeom>
          <a:solidFill>
            <a:srgbClr val="1B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259999" y="0"/>
            <a:ext cx="10932001" cy="708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660" r:id="rId11"/>
    <p:sldLayoutId id="2147483661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b="1" dirty="0">
                <a:latin typeface="+mj-ea"/>
                <a:ea typeface="+mj-ea"/>
              </a:rPr>
              <a:t>스토리 진행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박성현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E3E11-EB7F-4328-864D-EF5F996B9909}"/>
              </a:ext>
            </a:extLst>
          </p:cNvPr>
          <p:cNvSpPr txBox="1"/>
          <p:nvPr/>
        </p:nvSpPr>
        <p:spPr>
          <a:xfrm>
            <a:off x="11125199" y="6195846"/>
            <a:ext cx="614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12</a:t>
            </a:r>
            <a:r>
              <a:rPr lang="ko-KR" altLang="en-US" sz="1000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12759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DBED5C4-4BD6-4185-81BC-3CDD7480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고대에 신들이 존재하였다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고대의 신들은 자기 중심적이고 </a:t>
            </a:r>
            <a:r>
              <a:rPr lang="ko-KR" altLang="en-US" dirty="0" err="1"/>
              <a:t>제멋대로였다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인간들은 신에 의해 고통 받았다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고통을 끝내고자 인간들은 저항했고 그 저항은 무기력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때 인간을 사랑한 한 신이 다른 신들을 제압하고 봉인을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신들은 </a:t>
            </a:r>
            <a:r>
              <a:rPr lang="ko-KR" altLang="en-US" dirty="0" err="1"/>
              <a:t>봉인되고었고</a:t>
            </a:r>
            <a:r>
              <a:rPr lang="ko-KR" altLang="en-US" dirty="0"/>
              <a:t> 한신만이 남아 인간들의 숭배를 받았다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오랜 시간이 지났다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51F8164-4CBA-435E-B11A-7002E15E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신들의 존재</a:t>
            </a:r>
          </a:p>
        </p:txBody>
      </p:sp>
      <p:pic>
        <p:nvPicPr>
          <p:cNvPr id="7" name="그림 6" descr="하늘, 실외, 구름, 비행이(가) 표시된 사진&#10;&#10;자동 생성된 설명">
            <a:extLst>
              <a:ext uri="{FF2B5EF4-FFF2-40B4-BE49-F238E27FC236}">
                <a16:creationId xmlns:a16="http://schemas.microsoft.com/office/drawing/2014/main" id="{A8C84A3E-5D6A-4432-B53A-5506127685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1037106"/>
            <a:ext cx="2915325" cy="2915325"/>
          </a:xfrm>
          <a:prstGeom prst="rect">
            <a:avLst/>
          </a:prstGeom>
        </p:spPr>
      </p:pic>
      <p:pic>
        <p:nvPicPr>
          <p:cNvPr id="9" name="그림 8" descr="노란색이(가) 표시된 사진&#10;&#10;자동 생성된 설명">
            <a:extLst>
              <a:ext uri="{FF2B5EF4-FFF2-40B4-BE49-F238E27FC236}">
                <a16:creationId xmlns:a16="http://schemas.microsoft.com/office/drawing/2014/main" id="{174E093F-C14E-4139-B974-0EFF3234F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49" y="4028631"/>
            <a:ext cx="5025975" cy="251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4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116E2E-A6EA-474B-80E7-30CEEC14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봉인된 신들은 그 봉인에서 나오기위해 힘을 쓰기 시작하였다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그러한 힘들이 </a:t>
            </a:r>
            <a:r>
              <a:rPr lang="ko-KR" altLang="en-US" dirty="0" err="1"/>
              <a:t>뭉쳐지기</a:t>
            </a:r>
            <a:r>
              <a:rPr lang="ko-KR" altLang="en-US" dirty="0"/>
              <a:t> 시작하였다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그러한 힘이 뭉쳐진 것이 </a:t>
            </a:r>
            <a:r>
              <a:rPr lang="ko-KR" altLang="en-US" dirty="0" err="1"/>
              <a:t>메갈로스이다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메갈로스은</a:t>
            </a:r>
            <a:r>
              <a:rPr lang="ko-KR" altLang="en-US" dirty="0"/>
              <a:t> 거대하였고 무자비하였다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</a:t>
            </a:r>
            <a:r>
              <a:rPr lang="ko-KR" altLang="en-US" dirty="0" err="1"/>
              <a:t>메갈로스을</a:t>
            </a:r>
            <a:r>
              <a:rPr lang="ko-KR" altLang="en-US" dirty="0"/>
              <a:t> 막기위해 나라에서 나섰다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메갈로스을</a:t>
            </a:r>
            <a:r>
              <a:rPr lang="ko-KR" altLang="en-US" dirty="0"/>
              <a:t> 퇴치한 후 그 </a:t>
            </a:r>
            <a:r>
              <a:rPr lang="ko-KR" altLang="en-US" dirty="0" err="1"/>
              <a:t>메갈로스에서</a:t>
            </a:r>
            <a:r>
              <a:rPr lang="ko-KR" altLang="en-US" dirty="0"/>
              <a:t> 나온 돌은 신비로웠다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돌은 강력한 힘을 어떤 돌은 거대한 불꽃을 어떤 돌은 상처의 치료를 보여주었다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나라에서는 그 힘을 얻기 위해 노력하였다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723780-D6C9-4CCA-AA84-CE4FFFDE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메갈로스의</a:t>
            </a:r>
            <a:r>
              <a:rPr lang="ko-KR" altLang="en-US" dirty="0"/>
              <a:t> 등장</a:t>
            </a:r>
          </a:p>
        </p:txBody>
      </p:sp>
      <p:pic>
        <p:nvPicPr>
          <p:cNvPr id="5" name="그림 4" descr="동물, 파충류이(가) 표시된 사진&#10;&#10;자동 생성된 설명">
            <a:extLst>
              <a:ext uri="{FF2B5EF4-FFF2-40B4-BE49-F238E27FC236}">
                <a16:creationId xmlns:a16="http://schemas.microsoft.com/office/drawing/2014/main" id="{E77AC6CD-97C1-4DC7-962E-FE45F46F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33" b="58556" l="9144" r="91604">
                        <a14:foregroundMark x1="91687" y1="29778" x2="83209" y2="25222"/>
                        <a14:foregroundMark x1="9144" y1="17556" x2="13134" y2="18556"/>
                        <a14:foregroundMark x1="13882" y1="26222" x2="23026" y2="24000"/>
                        <a14:foregroundMark x1="23026" y1="24000" x2="23275" y2="23444"/>
                        <a14:backgroundMark x1="36409" y1="30778" x2="36409" y2="30778"/>
                        <a14:backgroundMark x1="60682" y1="28556" x2="63840" y2="29333"/>
                        <a14:backgroundMark x1="72652" y1="31111" x2="75312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4702"/>
          <a:stretch/>
        </p:blipFill>
        <p:spPr>
          <a:xfrm>
            <a:off x="1499587" y="1519961"/>
            <a:ext cx="5209237" cy="1375640"/>
          </a:xfrm>
          <a:prstGeom prst="rect">
            <a:avLst/>
          </a:prstGeom>
        </p:spPr>
      </p:pic>
      <p:pic>
        <p:nvPicPr>
          <p:cNvPr id="7" name="그림 6" descr="의류이(가) 표시된 사진&#10;&#10;자동 생성된 설명">
            <a:extLst>
              <a:ext uri="{FF2B5EF4-FFF2-40B4-BE49-F238E27FC236}">
                <a16:creationId xmlns:a16="http://schemas.microsoft.com/office/drawing/2014/main" id="{0FD5A83A-7DBE-4406-BC7A-6A09DC807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69" b="93548" l="6860" r="93998">
                        <a14:foregroundMark x1="55734" y1="10198" x2="55734" y2="10198"/>
                        <a14:foregroundMark x1="56056" y1="12071" x2="56056" y2="12071"/>
                        <a14:foregroundMark x1="56056" y1="12071" x2="40729" y2="1873"/>
                        <a14:foregroundMark x1="40729" y1="1873" x2="27438" y2="11342"/>
                        <a14:foregroundMark x1="92926" y1="46722" x2="94319" y2="64828"/>
                        <a14:foregroundMark x1="94319" y1="64828" x2="92712" y2="68991"/>
                        <a14:foregroundMark x1="8789" y1="38189" x2="13826" y2="50052"/>
                        <a14:foregroundMark x1="6860" y1="55151" x2="9753" y2="68262"/>
                        <a14:foregroundMark x1="21865" y1="93548" x2="24973" y2="86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87" y="3371849"/>
            <a:ext cx="2662790" cy="27427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C8C1D3-F427-4751-94EA-646AA7133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96" y="2754007"/>
            <a:ext cx="2644628" cy="33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7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9A6321-7E1D-4DAB-BBAF-D5FD3718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그러한 </a:t>
            </a:r>
            <a:r>
              <a:rPr lang="ko-KR" altLang="en-US" dirty="0" err="1"/>
              <a:t>메갈로스을</a:t>
            </a:r>
            <a:r>
              <a:rPr lang="ko-KR" altLang="en-US" dirty="0"/>
              <a:t> 퇴치하기위해 국가에서는 용병을 찾았다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용병들은 </a:t>
            </a:r>
            <a:r>
              <a:rPr lang="ko-KR" altLang="en-US" dirty="0" err="1"/>
              <a:t>메갈로스을</a:t>
            </a:r>
            <a:r>
              <a:rPr lang="ko-KR" altLang="en-US" dirty="0"/>
              <a:t> 퇴치하고 신기한 돌을 얻어 강력한 힘을 얻게 되었고 그러한 용병들이 많이 생겨 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계속 </a:t>
            </a:r>
            <a:r>
              <a:rPr lang="ko-KR" altLang="en-US" dirty="0" err="1"/>
              <a:t>메갈로스들은</a:t>
            </a:r>
            <a:r>
              <a:rPr lang="ko-KR" altLang="en-US" dirty="0"/>
              <a:t> 생겨나고 그러한 </a:t>
            </a:r>
            <a:r>
              <a:rPr lang="ko-KR" altLang="en-US" dirty="0" err="1"/>
              <a:t>메갈로스을</a:t>
            </a:r>
            <a:r>
              <a:rPr lang="ko-KR" altLang="en-US" dirty="0"/>
              <a:t> 퇴치하기 위한 용병들 또한 계속 나타났다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52B2DF-A611-4C71-BE8F-66A89844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용병단의 성장</a:t>
            </a:r>
          </a:p>
        </p:txBody>
      </p:sp>
      <p:pic>
        <p:nvPicPr>
          <p:cNvPr id="5" name="그림 4" descr="사람, 실외, 의류, 바닥이(가) 표시된 사진&#10;&#10;자동 생성된 설명">
            <a:extLst>
              <a:ext uri="{FF2B5EF4-FFF2-40B4-BE49-F238E27FC236}">
                <a16:creationId xmlns:a16="http://schemas.microsoft.com/office/drawing/2014/main" id="{C4E1DEB1-A4BF-40D8-B979-38BCA84D0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10" y="1138706"/>
            <a:ext cx="2398576" cy="3600000"/>
          </a:xfrm>
          <a:prstGeom prst="rect">
            <a:avLst/>
          </a:prstGeom>
        </p:spPr>
      </p:pic>
      <p:pic>
        <p:nvPicPr>
          <p:cNvPr id="7" name="그림 6" descr="하늘, 실외, 잔디, 나무이(가) 표시된 사진&#10;&#10;자동 생성된 설명">
            <a:extLst>
              <a:ext uri="{FF2B5EF4-FFF2-40B4-BE49-F238E27FC236}">
                <a16:creationId xmlns:a16="http://schemas.microsoft.com/office/drawing/2014/main" id="{2A742612-895C-422E-960C-5F20B8634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15" y="1138706"/>
            <a:ext cx="251286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53BD7B-EAFF-4005-B0CA-C29D1770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메갈로스을</a:t>
            </a:r>
            <a:r>
              <a:rPr lang="ko-KR" altLang="en-US" dirty="0"/>
              <a:t> 잡아 나오는 돌을 나라에서 연구 하기 시작하였다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그러한 연구를 통해 움에서 나온 돌의 이름을 </a:t>
            </a:r>
            <a:r>
              <a:rPr lang="ko-KR" altLang="en-US" dirty="0" err="1"/>
              <a:t>아스테리라</a:t>
            </a:r>
            <a:r>
              <a:rPr lang="ko-KR" altLang="en-US" dirty="0"/>
              <a:t> 명명 하였다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아스테리는</a:t>
            </a:r>
            <a:r>
              <a:rPr lang="ko-KR" altLang="en-US" dirty="0"/>
              <a:t> 특이한 힘이었다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서로의 힘은 흡수가 되었 더욱 강해 졌고 그러한 강한 힘은 다른 강한 힘으로 변형 되기도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그러한 힘들을 더욱 얻기 위해 더욱 많은 사람들이 </a:t>
            </a:r>
            <a:r>
              <a:rPr lang="ko-KR" altLang="en-US" dirty="0" err="1"/>
              <a:t>메갈로스를</a:t>
            </a:r>
            <a:r>
              <a:rPr lang="ko-KR" altLang="en-US" dirty="0"/>
              <a:t> 퇴치하기 시작했다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1A1B7B-6E54-46F9-A3C9-8D6A67E5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아스테리</a:t>
            </a:r>
            <a:r>
              <a:rPr lang="ko-KR" altLang="en-US" dirty="0"/>
              <a:t> 연구</a:t>
            </a:r>
          </a:p>
        </p:txBody>
      </p:sp>
      <p:pic>
        <p:nvPicPr>
          <p:cNvPr id="5" name="그림 4" descr="자주색, 실내, 사진이(가) 표시된 사진&#10;&#10;자동 생성된 설명">
            <a:extLst>
              <a:ext uri="{FF2B5EF4-FFF2-40B4-BE49-F238E27FC236}">
                <a16:creationId xmlns:a16="http://schemas.microsoft.com/office/drawing/2014/main" id="{24A98B5B-A885-4775-8450-240E19D6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60" b="94504" l="4610" r="97518">
                        <a14:foregroundMark x1="22518" y1="54787" x2="6560" y2="41667"/>
                        <a14:foregroundMark x1="6560" y1="41667" x2="4787" y2="52128"/>
                        <a14:foregroundMark x1="4787" y1="52128" x2="8511" y2="61525"/>
                        <a14:foregroundMark x1="8511" y1="61525" x2="26418" y2="83156"/>
                        <a14:foregroundMark x1="26418" y1="83156" x2="36525" y2="88475"/>
                        <a14:foregroundMark x1="36525" y1="88475" x2="55851" y2="94504"/>
                        <a14:foregroundMark x1="55851" y1="94504" x2="62589" y2="86525"/>
                        <a14:foregroundMark x1="62589" y1="86525" x2="62766" y2="85993"/>
                        <a14:foregroundMark x1="53723" y1="10638" x2="76773" y2="3723"/>
                        <a14:foregroundMark x1="76773" y1="3723" x2="86525" y2="5674"/>
                        <a14:foregroundMark x1="86525" y1="5674" x2="93440" y2="13298"/>
                        <a14:foregroundMark x1="93440" y1="13298" x2="94326" y2="22872"/>
                        <a14:foregroundMark x1="94326" y1="22872" x2="84929" y2="39716"/>
                        <a14:foregroundMark x1="84929" y1="39716" x2="81383" y2="53546"/>
                        <a14:foregroundMark x1="11879" y1="37057" x2="4965" y2="45745"/>
                        <a14:foregroundMark x1="4965" y1="45745" x2="4610" y2="56383"/>
                        <a14:foregroundMark x1="4610" y1="56383" x2="9929" y2="64894"/>
                        <a14:foregroundMark x1="9929" y1="64894" x2="19681" y2="62411"/>
                        <a14:foregroundMark x1="19681" y1="62411" x2="23050" y2="51596"/>
                        <a14:foregroundMark x1="23050" y1="51596" x2="20567" y2="42376"/>
                        <a14:foregroundMark x1="20567" y1="42376" x2="18440" y2="41135"/>
                        <a14:foregroundMark x1="63298" y1="6206" x2="84043" y2="3546"/>
                        <a14:foregroundMark x1="84043" y1="3546" x2="93262" y2="8156"/>
                        <a14:foregroundMark x1="93262" y1="8156" x2="92730" y2="17908"/>
                        <a14:foregroundMark x1="92730" y1="17908" x2="92376" y2="18440"/>
                        <a14:foregroundMark x1="67553" y1="4255" x2="87943" y2="3014"/>
                        <a14:foregroundMark x1="87943" y1="3014" x2="95922" y2="8511"/>
                        <a14:foregroundMark x1="95922" y1="8511" x2="97695" y2="19149"/>
                        <a14:foregroundMark x1="97695" y1="19149" x2="93617" y2="35461"/>
                        <a14:foregroundMark x1="55674" y1="77837" x2="64007" y2="85816"/>
                        <a14:foregroundMark x1="64007" y1="85816" x2="73227" y2="82092"/>
                        <a14:foregroundMark x1="73227" y1="82092" x2="65248" y2="76950"/>
                        <a14:foregroundMark x1="65248" y1="76950" x2="60461" y2="84752"/>
                        <a14:foregroundMark x1="66135" y1="76418" x2="61525" y2="91489"/>
                        <a14:foregroundMark x1="68794" y1="77305" x2="56915" y2="89894"/>
                        <a14:foregroundMark x1="64184" y1="70922" x2="54255" y2="71986"/>
                        <a14:foregroundMark x1="54255" y1="71986" x2="46454" y2="75532"/>
                        <a14:foregroundMark x1="44858" y1="77482" x2="51418" y2="85638"/>
                        <a14:foregroundMark x1="51418" y1="85638" x2="58333" y2="87943"/>
                        <a14:foregroundMark x1="89007" y1="16312" x2="82270" y2="23759"/>
                        <a14:foregroundMark x1="82270" y1="23759" x2="81915" y2="48227"/>
                        <a14:foregroundMark x1="81915" y1="48227" x2="91489" y2="44504"/>
                        <a14:foregroundMark x1="91489" y1="44504" x2="86525" y2="36170"/>
                        <a14:foregroundMark x1="86525" y1="36170" x2="83688" y2="35461"/>
                        <a14:foregroundMark x1="58865" y1="35461" x2="50177" y2="42199"/>
                        <a14:foregroundMark x1="50177" y1="42199" x2="53723" y2="51418"/>
                        <a14:foregroundMark x1="53723" y1="51418" x2="65071" y2="54787"/>
                        <a14:foregroundMark x1="65071" y1="54787" x2="74468" y2="49823"/>
                        <a14:foregroundMark x1="74468" y1="49823" x2="70213" y2="37589"/>
                        <a14:foregroundMark x1="70213" y1="37589" x2="59043" y2="32270"/>
                        <a14:foregroundMark x1="59043" y1="32270" x2="49468" y2="33156"/>
                        <a14:foregroundMark x1="49468" y1="33156" x2="44858" y2="38652"/>
                        <a14:foregroundMark x1="66489" y1="25000" x2="59574" y2="46277"/>
                        <a14:foregroundMark x1="59574" y1="46277" x2="69149" y2="46809"/>
                        <a14:foregroundMark x1="69149" y1="46809" x2="65248" y2="39362"/>
                        <a14:foregroundMark x1="69681" y1="42376" x2="61525" y2="47163"/>
                        <a14:foregroundMark x1="71986" y1="38298" x2="54965" y2="46986"/>
                        <a14:foregroundMark x1="54965" y1="46986" x2="54965" y2="46986"/>
                        <a14:foregroundMark x1="43972" y1="29078" x2="30496" y2="35106"/>
                        <a14:foregroundMark x1="30496" y1="35106" x2="21277" y2="42908"/>
                        <a14:foregroundMark x1="21277" y1="42908" x2="20567" y2="46986"/>
                        <a14:foregroundMark x1="17021" y1="34752" x2="10284" y2="45213"/>
                        <a14:foregroundMark x1="10284" y1="45213" x2="13298" y2="49823"/>
                        <a14:foregroundMark x1="14184" y1="40071" x2="13298" y2="51418"/>
                        <a14:foregroundMark x1="13298" y1="51418" x2="14716" y2="52660"/>
                        <a14:foregroundMark x1="14539" y1="42908" x2="9929" y2="51773"/>
                        <a14:foregroundMark x1="9929" y1="51773" x2="11702" y2="64362"/>
                        <a14:foregroundMark x1="11702" y1="64362" x2="15957" y2="70922"/>
                        <a14:foregroundMark x1="63298" y1="3901" x2="87057" y2="355"/>
                        <a14:foregroundMark x1="87057" y1="355" x2="94681" y2="6560"/>
                        <a14:foregroundMark x1="94681" y1="6560" x2="95035" y2="13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10" y="1138706"/>
            <a:ext cx="5025975" cy="50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EAF0B10-18EC-4145-B6AF-5CEED858E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b="1" dirty="0"/>
              <a:t>감사합니다</a:t>
            </a:r>
            <a:r>
              <a:rPr lang="en-US" altLang="ko-KR" sz="5400" b="1" dirty="0"/>
              <a:t>.</a:t>
            </a:r>
            <a:endParaRPr lang="ko-KR" altLang="en-US" sz="54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1E13774-260A-4D2F-897C-8462C4A99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380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F3ACB519-17A4-4A6D-9A4D-8FF4DA22E16B}" vid="{63B81DF3-9A3E-49E2-8F54-EAC3F74BF13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1203</TotalTime>
  <Words>313</Words>
  <Application>Microsoft Office PowerPoint</Application>
  <PresentationFormat>와이드스크린</PresentationFormat>
  <Paragraphs>36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나눔바른고딕 Light</vt:lpstr>
      <vt:lpstr>맑은 고딕</vt:lpstr>
      <vt:lpstr>Arial</vt:lpstr>
      <vt:lpstr>default theme</vt:lpstr>
      <vt:lpstr>스토리 진행</vt:lpstr>
      <vt:lpstr>신들의 존재</vt:lpstr>
      <vt:lpstr>메갈로스의 등장</vt:lpstr>
      <vt:lpstr>용병단의 성장</vt:lpstr>
      <vt:lpstr>아스테리 연구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LEEHYEKANG</dc:creator>
  <cp:lastModifiedBy>성현 박</cp:lastModifiedBy>
  <cp:revision>293</cp:revision>
  <dcterms:created xsi:type="dcterms:W3CDTF">2015-08-15T23:33:07Z</dcterms:created>
  <dcterms:modified xsi:type="dcterms:W3CDTF">2019-09-22T15:28:42Z</dcterms:modified>
</cp:coreProperties>
</file>