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367" r:id="rId4"/>
    <p:sldId id="379" r:id="rId5"/>
    <p:sldId id="376" r:id="rId6"/>
    <p:sldId id="276" r:id="rId7"/>
    <p:sldId id="277" r:id="rId8"/>
    <p:sldId id="377" r:id="rId9"/>
    <p:sldId id="378" r:id="rId10"/>
    <p:sldId id="284" r:id="rId11"/>
    <p:sldId id="380" r:id="rId12"/>
    <p:sldId id="381" r:id="rId13"/>
  </p:sldIdLst>
  <p:sldSz cx="12190413" cy="6859588"/>
  <p:notesSz cx="6858000" cy="2381250"/>
  <p:defaultTextStyle>
    <a:defPPr>
      <a:defRPr lang="ko-KR"/>
    </a:defPPr>
    <a:lvl1pPr marL="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436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8872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8308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7744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7180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6616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6052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54880" algn="l" defTabSz="1188720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A33"/>
    <a:srgbClr val="C4EDF4"/>
    <a:srgbClr val="BDC1CB"/>
    <a:srgbClr val="84DAE8"/>
    <a:srgbClr val="45C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12575-7553-4347-B6A6-C13FD0A908B8}" v="191" dt="2019-10-03T20:25:06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71" autoAdjust="0"/>
  </p:normalViewPr>
  <p:slideViewPr>
    <p:cSldViewPr>
      <p:cViewPr>
        <p:scale>
          <a:sx n="100" d="100"/>
          <a:sy n="100" d="100"/>
        </p:scale>
        <p:origin x="-876" y="-7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현 박" userId="94c619d3541f9284" providerId="LiveId" clId="{5CB82F15-9B00-45E9-BC79-8EFEBB31DF57}"/>
    <pc:docChg chg="undo custSel addSld delSld modSld sldOrd">
      <pc:chgData name="성현 박" userId="94c619d3541f9284" providerId="LiveId" clId="{5CB82F15-9B00-45E9-BC79-8EFEBB31DF57}" dt="2019-10-03T20:25:06.120" v="2252" actId="408"/>
      <pc:docMkLst>
        <pc:docMk/>
      </pc:docMkLst>
      <pc:sldChg chg="del">
        <pc:chgData name="성현 박" userId="94c619d3541f9284" providerId="LiveId" clId="{5CB82F15-9B00-45E9-BC79-8EFEBB31DF57}" dt="2019-10-03T18:56:10.672" v="2" actId="2696"/>
        <pc:sldMkLst>
          <pc:docMk/>
          <pc:sldMk cId="904738257" sldId="261"/>
        </pc:sldMkLst>
      </pc:sldChg>
      <pc:sldChg chg="del">
        <pc:chgData name="성현 박" userId="94c619d3541f9284" providerId="LiveId" clId="{5CB82F15-9B00-45E9-BC79-8EFEBB31DF57}" dt="2019-10-03T18:56:10.585" v="0" actId="2696"/>
        <pc:sldMkLst>
          <pc:docMk/>
          <pc:sldMk cId="1172982338" sldId="269"/>
        </pc:sldMkLst>
      </pc:sldChg>
      <pc:sldChg chg="del">
        <pc:chgData name="성현 박" userId="94c619d3541f9284" providerId="LiveId" clId="{5CB82F15-9B00-45E9-BC79-8EFEBB31DF57}" dt="2019-10-03T18:56:10.637" v="1" actId="2696"/>
        <pc:sldMkLst>
          <pc:docMk/>
          <pc:sldMk cId="3938320040" sldId="270"/>
        </pc:sldMkLst>
      </pc:sldChg>
      <pc:sldChg chg="del">
        <pc:chgData name="성현 박" userId="94c619d3541f9284" providerId="LiveId" clId="{5CB82F15-9B00-45E9-BC79-8EFEBB31DF57}" dt="2019-10-03T18:56:10.742" v="3" actId="2696"/>
        <pc:sldMkLst>
          <pc:docMk/>
          <pc:sldMk cId="3163447012" sldId="272"/>
        </pc:sldMkLst>
      </pc:sldChg>
      <pc:sldChg chg="del">
        <pc:chgData name="성현 박" userId="94c619d3541f9284" providerId="LiveId" clId="{5CB82F15-9B00-45E9-BC79-8EFEBB31DF57}" dt="2019-10-03T18:56:10.795" v="4" actId="2696"/>
        <pc:sldMkLst>
          <pc:docMk/>
          <pc:sldMk cId="1078197009" sldId="273"/>
        </pc:sldMkLst>
      </pc:sldChg>
      <pc:sldChg chg="del">
        <pc:chgData name="성현 박" userId="94c619d3541f9284" providerId="LiveId" clId="{5CB82F15-9B00-45E9-BC79-8EFEBB31DF57}" dt="2019-10-03T18:56:10.832" v="5" actId="2696"/>
        <pc:sldMkLst>
          <pc:docMk/>
          <pc:sldMk cId="2936851579" sldId="274"/>
        </pc:sldMkLst>
      </pc:sldChg>
      <pc:sldChg chg="del">
        <pc:chgData name="성현 박" userId="94c619d3541f9284" providerId="LiveId" clId="{5CB82F15-9B00-45E9-BC79-8EFEBB31DF57}" dt="2019-10-03T18:56:10.856" v="6" actId="2696"/>
        <pc:sldMkLst>
          <pc:docMk/>
          <pc:sldMk cId="2481882782" sldId="275"/>
        </pc:sldMkLst>
      </pc:sldChg>
      <pc:sldChg chg="modSp">
        <pc:chgData name="성현 박" userId="94c619d3541f9284" providerId="LiveId" clId="{5CB82F15-9B00-45E9-BC79-8EFEBB31DF57}" dt="2019-10-03T19:23:27.932" v="547" actId="20577"/>
        <pc:sldMkLst>
          <pc:docMk/>
          <pc:sldMk cId="2177723694" sldId="276"/>
        </pc:sldMkLst>
        <pc:spChg chg="mod">
          <ac:chgData name="성현 박" userId="94c619d3541f9284" providerId="LiveId" clId="{5CB82F15-9B00-45E9-BC79-8EFEBB31DF57}" dt="2019-10-03T19:23:27.932" v="547" actId="20577"/>
          <ac:spMkLst>
            <pc:docMk/>
            <pc:sldMk cId="2177723694" sldId="276"/>
            <ac:spMk id="5" creationId="{9DBED5C4-4BD6-4185-81BC-3CDD748084F0}"/>
          </ac:spMkLst>
        </pc:spChg>
      </pc:sldChg>
      <pc:sldChg chg="modSp">
        <pc:chgData name="성현 박" userId="94c619d3541f9284" providerId="LiveId" clId="{5CB82F15-9B00-45E9-BC79-8EFEBB31DF57}" dt="2019-10-03T20:11:49.754" v="2091"/>
        <pc:sldMkLst>
          <pc:docMk/>
          <pc:sldMk cId="790000285" sldId="277"/>
        </pc:sldMkLst>
        <pc:graphicFrameChg chg="mod modGraphic">
          <ac:chgData name="성현 박" userId="94c619d3541f9284" providerId="LiveId" clId="{5CB82F15-9B00-45E9-BC79-8EFEBB31DF57}" dt="2019-10-03T20:11:49.754" v="2091"/>
          <ac:graphicFrameMkLst>
            <pc:docMk/>
            <pc:sldMk cId="790000285" sldId="277"/>
            <ac:graphicFrameMk id="16" creationId="{00000000-0000-0000-0000-000000000000}"/>
          </ac:graphicFrameMkLst>
        </pc:graphicFrameChg>
      </pc:sldChg>
      <pc:sldChg chg="modSp ord modTransition">
        <pc:chgData name="성현 박" userId="94c619d3541f9284" providerId="LiveId" clId="{5CB82F15-9B00-45E9-BC79-8EFEBB31DF57}" dt="2019-10-03T19:38:54.367" v="862"/>
        <pc:sldMkLst>
          <pc:docMk/>
          <pc:sldMk cId="1611301429" sldId="285"/>
        </pc:sldMkLst>
        <pc:spChg chg="mod">
          <ac:chgData name="성현 박" userId="94c619d3541f9284" providerId="LiveId" clId="{5CB82F15-9B00-45E9-BC79-8EFEBB31DF57}" dt="2019-10-03T19:38:51.348" v="861"/>
          <ac:spMkLst>
            <pc:docMk/>
            <pc:sldMk cId="1611301429" sldId="285"/>
            <ac:spMk id="2" creationId="{AF64CF09-64C0-4E85-8682-B8318EC02FAD}"/>
          </ac:spMkLst>
        </pc:spChg>
        <pc:spChg chg="mod">
          <ac:chgData name="성현 박" userId="94c619d3541f9284" providerId="LiveId" clId="{5CB82F15-9B00-45E9-BC79-8EFEBB31DF57}" dt="2019-10-03T19:18:58.117" v="539" actId="20577"/>
          <ac:spMkLst>
            <pc:docMk/>
            <pc:sldMk cId="1611301429" sldId="285"/>
            <ac:spMk id="3" creationId="{8CD1AA46-BF8C-4837-8E52-863D7554D42D}"/>
          </ac:spMkLst>
        </pc:spChg>
      </pc:sldChg>
      <pc:sldChg chg="modSp">
        <pc:chgData name="성현 박" userId="94c619d3541f9284" providerId="LiveId" clId="{5CB82F15-9B00-45E9-BC79-8EFEBB31DF57}" dt="2019-10-03T19:29:25.068" v="554"/>
        <pc:sldMkLst>
          <pc:docMk/>
          <pc:sldMk cId="380742489" sldId="367"/>
        </pc:sldMkLst>
        <pc:spChg chg="mod">
          <ac:chgData name="성현 박" userId="94c619d3541f9284" providerId="LiveId" clId="{5CB82F15-9B00-45E9-BC79-8EFEBB31DF57}" dt="2019-10-03T19:28:50.235" v="549" actId="1076"/>
          <ac:spMkLst>
            <pc:docMk/>
            <pc:sldMk cId="380742489" sldId="367"/>
            <ac:spMk id="4" creationId="{917D30B6-78AA-48A0-942C-102725EA1626}"/>
          </ac:spMkLst>
        </pc:spChg>
        <pc:spChg chg="mod">
          <ac:chgData name="성현 박" userId="94c619d3541f9284" providerId="LiveId" clId="{5CB82F15-9B00-45E9-BC79-8EFEBB31DF57}" dt="2019-10-03T19:28:50.235" v="549" actId="1076"/>
          <ac:spMkLst>
            <pc:docMk/>
            <pc:sldMk cId="380742489" sldId="367"/>
            <ac:spMk id="57" creationId="{00000000-0000-0000-0000-000000000000}"/>
          </ac:spMkLst>
        </pc:spChg>
        <pc:spChg chg="mod">
          <ac:chgData name="성현 박" userId="94c619d3541f9284" providerId="LiveId" clId="{5CB82F15-9B00-45E9-BC79-8EFEBB31DF57}" dt="2019-10-03T19:28:50.235" v="549" actId="1076"/>
          <ac:spMkLst>
            <pc:docMk/>
            <pc:sldMk cId="380742489" sldId="367"/>
            <ac:spMk id="65" creationId="{00000000-0000-0000-0000-000000000000}"/>
          </ac:spMkLst>
        </pc:spChg>
        <pc:spChg chg="mod">
          <ac:chgData name="성현 박" userId="94c619d3541f9284" providerId="LiveId" clId="{5CB82F15-9B00-45E9-BC79-8EFEBB31DF57}" dt="2019-10-03T19:28:50.235" v="549" actId="1076"/>
          <ac:spMkLst>
            <pc:docMk/>
            <pc:sldMk cId="380742489" sldId="367"/>
            <ac:spMk id="68" creationId="{00000000-0000-0000-0000-000000000000}"/>
          </ac:spMkLst>
        </pc:spChg>
        <pc:spChg chg="mod">
          <ac:chgData name="성현 박" userId="94c619d3541f9284" providerId="LiveId" clId="{5CB82F15-9B00-45E9-BC79-8EFEBB31DF57}" dt="2019-10-03T19:28:50.235" v="549" actId="1076"/>
          <ac:spMkLst>
            <pc:docMk/>
            <pc:sldMk cId="380742489" sldId="367"/>
            <ac:spMk id="131" creationId="{A662FA3D-E1A5-4413-B5DD-747A127DAD33}"/>
          </ac:spMkLst>
        </pc:spChg>
        <pc:spChg chg="mod">
          <ac:chgData name="성현 박" userId="94c619d3541f9284" providerId="LiveId" clId="{5CB82F15-9B00-45E9-BC79-8EFEBB31DF57}" dt="2019-10-03T19:28:50.235" v="549" actId="1076"/>
          <ac:spMkLst>
            <pc:docMk/>
            <pc:sldMk cId="380742489" sldId="367"/>
            <ac:spMk id="133" creationId="{DC67AC0D-6C45-424A-B28F-77AF3B6FF824}"/>
          </ac:spMkLst>
        </pc:spChg>
        <pc:spChg chg="mod">
          <ac:chgData name="성현 박" userId="94c619d3541f9284" providerId="LiveId" clId="{5CB82F15-9B00-45E9-BC79-8EFEBB31DF57}" dt="2019-10-03T19:28:50.235" v="549" actId="1076"/>
          <ac:spMkLst>
            <pc:docMk/>
            <pc:sldMk cId="380742489" sldId="367"/>
            <ac:spMk id="134" creationId="{E53A9D47-7CE6-412F-A0E1-D675544BDC14}"/>
          </ac:spMkLst>
        </pc:spChg>
        <pc:spChg chg="mod">
          <ac:chgData name="성현 박" userId="94c619d3541f9284" providerId="LiveId" clId="{5CB82F15-9B00-45E9-BC79-8EFEBB31DF57}" dt="2019-10-03T19:28:50.235" v="549" actId="1076"/>
          <ac:spMkLst>
            <pc:docMk/>
            <pc:sldMk cId="380742489" sldId="367"/>
            <ac:spMk id="137" creationId="{E7CA310F-51A3-4A24-AC57-1A1C14DBBDAE}"/>
          </ac:spMkLst>
        </pc:spChg>
        <pc:grpChg chg="mod">
          <ac:chgData name="성현 박" userId="94c619d3541f9284" providerId="LiveId" clId="{5CB82F15-9B00-45E9-BC79-8EFEBB31DF57}" dt="2019-10-03T19:28:50.235" v="549" actId="1076"/>
          <ac:grpSpMkLst>
            <pc:docMk/>
            <pc:sldMk cId="380742489" sldId="367"/>
            <ac:grpSpMk id="53" creationId="{43F49983-435D-450B-8703-834226328802}"/>
          </ac:grpSpMkLst>
        </pc:grpChg>
        <pc:grpChg chg="mod">
          <ac:chgData name="성현 박" userId="94c619d3541f9284" providerId="LiveId" clId="{5CB82F15-9B00-45E9-BC79-8EFEBB31DF57}" dt="2019-10-03T19:28:50.235" v="549" actId="1076"/>
          <ac:grpSpMkLst>
            <pc:docMk/>
            <pc:sldMk cId="380742489" sldId="367"/>
            <ac:grpSpMk id="72" creationId="{00000000-0000-0000-0000-000000000000}"/>
          </ac:grpSpMkLst>
        </pc:grpChg>
        <pc:grpChg chg="mod">
          <ac:chgData name="성현 박" userId="94c619d3541f9284" providerId="LiveId" clId="{5CB82F15-9B00-45E9-BC79-8EFEBB31DF57}" dt="2019-10-03T19:28:50.235" v="549" actId="1076"/>
          <ac:grpSpMkLst>
            <pc:docMk/>
            <pc:sldMk cId="380742489" sldId="367"/>
            <ac:grpSpMk id="73" creationId="{00000000-0000-0000-0000-000000000000}"/>
          </ac:grpSpMkLst>
        </pc:grpChg>
        <pc:grpChg chg="mod">
          <ac:chgData name="성현 박" userId="94c619d3541f9284" providerId="LiveId" clId="{5CB82F15-9B00-45E9-BC79-8EFEBB31DF57}" dt="2019-10-03T19:28:50.235" v="549" actId="1076"/>
          <ac:grpSpMkLst>
            <pc:docMk/>
            <pc:sldMk cId="380742489" sldId="367"/>
            <ac:grpSpMk id="74" creationId="{00000000-0000-0000-0000-000000000000}"/>
          </ac:grpSpMkLst>
        </pc:grpChg>
        <pc:grpChg chg="mod">
          <ac:chgData name="성현 박" userId="94c619d3541f9284" providerId="LiveId" clId="{5CB82F15-9B00-45E9-BC79-8EFEBB31DF57}" dt="2019-10-03T19:28:50.235" v="549" actId="1076"/>
          <ac:grpSpMkLst>
            <pc:docMk/>
            <pc:sldMk cId="380742489" sldId="367"/>
            <ac:grpSpMk id="76" creationId="{00000000-0000-0000-0000-000000000000}"/>
          </ac:grpSpMkLst>
        </pc:grpChg>
        <pc:grpChg chg="mod">
          <ac:chgData name="성현 박" userId="94c619d3541f9284" providerId="LiveId" clId="{5CB82F15-9B00-45E9-BC79-8EFEBB31DF57}" dt="2019-10-03T19:28:50.235" v="549" actId="1076"/>
          <ac:grpSpMkLst>
            <pc:docMk/>
            <pc:sldMk cId="380742489" sldId="367"/>
            <ac:grpSpMk id="77" creationId="{00000000-0000-0000-0000-000000000000}"/>
          </ac:grpSpMkLst>
        </pc:grpChg>
        <pc:grpChg chg="mod">
          <ac:chgData name="성현 박" userId="94c619d3541f9284" providerId="LiveId" clId="{5CB82F15-9B00-45E9-BC79-8EFEBB31DF57}" dt="2019-10-03T19:28:50.235" v="549" actId="1076"/>
          <ac:grpSpMkLst>
            <pc:docMk/>
            <pc:sldMk cId="380742489" sldId="367"/>
            <ac:grpSpMk id="97" creationId="{3F253AD4-EB49-4986-BAD4-78D539315689}"/>
          </ac:grpSpMkLst>
        </pc:grpChg>
        <pc:graphicFrameChg chg="mod modGraphic">
          <ac:chgData name="성현 박" userId="94c619d3541f9284" providerId="LiveId" clId="{5CB82F15-9B00-45E9-BC79-8EFEBB31DF57}" dt="2019-10-03T19:29:25.068" v="554"/>
          <ac:graphicFrameMkLst>
            <pc:docMk/>
            <pc:sldMk cId="380742489" sldId="367"/>
            <ac:graphicFrameMk id="69" creationId="{00000000-0000-0000-0000-000000000000}"/>
          </ac:graphicFrameMkLst>
        </pc:graphicFrameChg>
      </pc:sldChg>
      <pc:sldChg chg="addSp modSp">
        <pc:chgData name="성현 박" userId="94c619d3541f9284" providerId="LiveId" clId="{5CB82F15-9B00-45E9-BC79-8EFEBB31DF57}" dt="2019-10-03T19:35:00.905" v="814" actId="20577"/>
        <pc:sldMkLst>
          <pc:docMk/>
          <pc:sldMk cId="1443194531" sldId="376"/>
        </pc:sldMkLst>
        <pc:spChg chg="mod">
          <ac:chgData name="성현 박" userId="94c619d3541f9284" providerId="LiveId" clId="{5CB82F15-9B00-45E9-BC79-8EFEBB31DF57}" dt="2019-10-03T19:35:00.905" v="814" actId="20577"/>
          <ac:spMkLst>
            <pc:docMk/>
            <pc:sldMk cId="1443194531" sldId="376"/>
            <ac:spMk id="2" creationId="{0D3D09CA-38C9-4065-93F1-B8CF41188D7F}"/>
          </ac:spMkLst>
        </pc:spChg>
        <pc:spChg chg="mod">
          <ac:chgData name="성현 박" userId="94c619d3541f9284" providerId="LiveId" clId="{5CB82F15-9B00-45E9-BC79-8EFEBB31DF57}" dt="2019-10-03T19:32:28.998" v="557" actId="164"/>
          <ac:spMkLst>
            <pc:docMk/>
            <pc:sldMk cId="1443194531" sldId="376"/>
            <ac:spMk id="55" creationId="{037394FB-B623-40F7-BD44-80596EEA3E17}"/>
          </ac:spMkLst>
        </pc:spChg>
        <pc:spChg chg="mod">
          <ac:chgData name="성현 박" userId="94c619d3541f9284" providerId="LiveId" clId="{5CB82F15-9B00-45E9-BC79-8EFEBB31DF57}" dt="2019-10-03T19:32:28.998" v="557" actId="164"/>
          <ac:spMkLst>
            <pc:docMk/>
            <pc:sldMk cId="1443194531" sldId="376"/>
            <ac:spMk id="56" creationId="{D436F04E-44C5-46DE-AFE3-88648F06BF7B}"/>
          </ac:spMkLst>
        </pc:spChg>
        <pc:spChg chg="mod">
          <ac:chgData name="성현 박" userId="94c619d3541f9284" providerId="LiveId" clId="{5CB82F15-9B00-45E9-BC79-8EFEBB31DF57}" dt="2019-10-03T19:32:28.998" v="557" actId="164"/>
          <ac:spMkLst>
            <pc:docMk/>
            <pc:sldMk cId="1443194531" sldId="376"/>
            <ac:spMk id="62" creationId="{3C813346-1B4F-44CB-8A12-97C7B3975E7B}"/>
          </ac:spMkLst>
        </pc:spChg>
        <pc:spChg chg="mod">
          <ac:chgData name="성현 박" userId="94c619d3541f9284" providerId="LiveId" clId="{5CB82F15-9B00-45E9-BC79-8EFEBB31DF57}" dt="2019-10-03T19:32:28.998" v="557" actId="164"/>
          <ac:spMkLst>
            <pc:docMk/>
            <pc:sldMk cId="1443194531" sldId="376"/>
            <ac:spMk id="63" creationId="{90B48F73-59D7-4305-B1D9-C23F32E48549}"/>
          </ac:spMkLst>
        </pc:spChg>
        <pc:grpChg chg="add mod">
          <ac:chgData name="성현 박" userId="94c619d3541f9284" providerId="LiveId" clId="{5CB82F15-9B00-45E9-BC79-8EFEBB31DF57}" dt="2019-10-03T19:32:32.664" v="558" actId="1076"/>
          <ac:grpSpMkLst>
            <pc:docMk/>
            <pc:sldMk cId="1443194531" sldId="376"/>
            <ac:grpSpMk id="11" creationId="{ABFBF9C7-9A8D-476C-8586-5677315789BB}"/>
          </ac:grpSpMkLst>
        </pc:grpChg>
        <pc:grpChg chg="mod">
          <ac:chgData name="성현 박" userId="94c619d3541f9284" providerId="LiveId" clId="{5CB82F15-9B00-45E9-BC79-8EFEBB31DF57}" dt="2019-10-03T19:32:28.998" v="557" actId="164"/>
          <ac:grpSpMkLst>
            <pc:docMk/>
            <pc:sldMk cId="1443194531" sldId="376"/>
            <ac:grpSpMk id="54" creationId="{E119228B-BC24-49B6-9FD8-68CA1C820B0D}"/>
          </ac:grpSpMkLst>
        </pc:grpChg>
      </pc:sldChg>
      <pc:sldChg chg="addSp modSp add">
        <pc:chgData name="성현 박" userId="94c619d3541f9284" providerId="LiveId" clId="{5CB82F15-9B00-45E9-BC79-8EFEBB31DF57}" dt="2019-10-03T20:25:06.120" v="2252" actId="408"/>
        <pc:sldMkLst>
          <pc:docMk/>
          <pc:sldMk cId="1196761644" sldId="377"/>
        </pc:sldMkLst>
        <pc:spChg chg="mod">
          <ac:chgData name="성현 박" userId="94c619d3541f9284" providerId="LiveId" clId="{5CB82F15-9B00-45E9-BC79-8EFEBB31DF57}" dt="2019-10-03T20:12:49.715" v="2119"/>
          <ac:spMkLst>
            <pc:docMk/>
            <pc:sldMk cId="1196761644" sldId="377"/>
            <ac:spMk id="2" creationId="{7D9ED3B3-CAD0-440E-A696-D642AC3E0C4A}"/>
          </ac:spMkLst>
        </pc:spChg>
        <pc:spChg chg="mod">
          <ac:chgData name="성현 박" userId="94c619d3541f9284" providerId="LiveId" clId="{5CB82F15-9B00-45E9-BC79-8EFEBB31DF57}" dt="2019-10-03T20:22:24.108" v="2152" actId="962"/>
          <ac:spMkLst>
            <pc:docMk/>
            <pc:sldMk cId="1196761644" sldId="377"/>
            <ac:spMk id="3" creationId="{98EF892D-5923-44E0-89CB-1717D46DFBCC}"/>
          </ac:spMkLst>
        </pc:spChg>
        <pc:picChg chg="add mod">
          <ac:chgData name="성현 박" userId="94c619d3541f9284" providerId="LiveId" clId="{5CB82F15-9B00-45E9-BC79-8EFEBB31DF57}" dt="2019-10-03T20:25:06.120" v="2252" actId="408"/>
          <ac:picMkLst>
            <pc:docMk/>
            <pc:sldMk cId="1196761644" sldId="377"/>
            <ac:picMk id="5" creationId="{48B34E82-8572-4630-84CE-63A2D1FDCF8A}"/>
          </ac:picMkLst>
        </pc:picChg>
        <pc:picChg chg="add mod">
          <ac:chgData name="성현 박" userId="94c619d3541f9284" providerId="LiveId" clId="{5CB82F15-9B00-45E9-BC79-8EFEBB31DF57}" dt="2019-10-03T20:25:06.120" v="2252" actId="408"/>
          <ac:picMkLst>
            <pc:docMk/>
            <pc:sldMk cId="1196761644" sldId="377"/>
            <ac:picMk id="7" creationId="{D0DF0C68-5E30-4811-8957-8193AE4E7EDB}"/>
          </ac:picMkLst>
        </pc:picChg>
        <pc:picChg chg="add mod">
          <ac:chgData name="성현 박" userId="94c619d3541f9284" providerId="LiveId" clId="{5CB82F15-9B00-45E9-BC79-8EFEBB31DF57}" dt="2019-10-03T20:25:06.120" v="2252" actId="408"/>
          <ac:picMkLst>
            <pc:docMk/>
            <pc:sldMk cId="1196761644" sldId="377"/>
            <ac:picMk id="9" creationId="{ECE67496-5F1A-46C7-A62B-376199BE7170}"/>
          </ac:picMkLst>
        </pc:picChg>
        <pc:picChg chg="add mod">
          <ac:chgData name="성현 박" userId="94c619d3541f9284" providerId="LiveId" clId="{5CB82F15-9B00-45E9-BC79-8EFEBB31DF57}" dt="2019-10-03T20:25:06.120" v="2252" actId="408"/>
          <ac:picMkLst>
            <pc:docMk/>
            <pc:sldMk cId="1196761644" sldId="377"/>
            <ac:picMk id="11" creationId="{C3654709-A348-4C7E-B034-F83A4701BD4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BE74A-1DA8-41C0-B9F5-0E6977253FCA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CC578-E938-4DE8-867E-5266EFEF7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83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F480C-BBD0-4E44-9B7B-A972B31C302E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E492-BD85-45CC-99B8-95FB80E9B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4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436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8872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8308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7744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7180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6616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6052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54880" algn="l" defTabSz="118872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랑그릿사</a:t>
            </a:r>
            <a:endParaRPr lang="en-US" altLang="ko-KR" dirty="0"/>
          </a:p>
          <a:p>
            <a:r>
              <a:rPr lang="ko-KR" altLang="en-US" dirty="0" err="1">
                <a:ea typeface="+mn-ea"/>
              </a:rPr>
              <a:t>판타지워택틱스</a:t>
            </a:r>
            <a:r>
              <a:rPr lang="ko-KR" altLang="en-US" dirty="0">
                <a:ea typeface="+mn-ea"/>
              </a:rPr>
              <a:t>R</a:t>
            </a:r>
          </a:p>
          <a:p>
            <a:r>
              <a:rPr lang="ko-KR" altLang="en-US" dirty="0">
                <a:ea typeface="+mn-ea"/>
              </a:rPr>
              <a:t>MOE(마스터 </a:t>
            </a:r>
            <a:r>
              <a:rPr lang="ko-KR" altLang="en-US" dirty="0" err="1">
                <a:ea typeface="+mn-ea"/>
              </a:rPr>
              <a:t>오브</a:t>
            </a:r>
            <a:r>
              <a:rPr lang="ko-KR" altLang="en-US" dirty="0">
                <a:ea typeface="+mn-ea"/>
              </a:rPr>
              <a:t> </a:t>
            </a:r>
            <a:r>
              <a:rPr lang="ko-KR" altLang="en-US" dirty="0" err="1">
                <a:ea typeface="+mn-ea"/>
              </a:rPr>
              <a:t>이터니티</a:t>
            </a:r>
            <a:r>
              <a:rPr lang="ko-KR" altLang="en-US" dirty="0">
                <a:ea typeface="+mn-ea"/>
              </a:rPr>
              <a:t>)</a:t>
            </a:r>
          </a:p>
          <a:p>
            <a:r>
              <a:rPr lang="ko-KR" altLang="en-US" dirty="0">
                <a:ea typeface="+mn-ea"/>
              </a:rPr>
              <a:t>Xcom</a:t>
            </a:r>
          </a:p>
          <a:p>
            <a:r>
              <a:rPr lang="ko-KR" altLang="en-US" dirty="0">
                <a:ea typeface="+mn-ea"/>
              </a:rPr>
              <a:t>브라운 </a:t>
            </a:r>
            <a:r>
              <a:rPr lang="ko-KR" altLang="en-US" dirty="0" err="1">
                <a:ea typeface="+mn-ea"/>
              </a:rPr>
              <a:t>더스트</a:t>
            </a:r>
            <a:endParaRPr lang="en-US" altLang="ko-KR" dirty="0">
              <a:ea typeface="+mn-ea"/>
            </a:endParaRPr>
          </a:p>
          <a:p>
            <a:r>
              <a:rPr lang="ko-KR" altLang="en-US" dirty="0">
                <a:ea typeface="+mn-ea"/>
              </a:rPr>
              <a:t>소녀전선</a:t>
            </a:r>
            <a:endParaRPr lang="en-US" altLang="ko-KR" dirty="0">
              <a:ea typeface="+mn-ea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VEGA Conflict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전략 게임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더스트처럼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진형이 존재하고 게임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진형을 설정 되면 이동 하지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전투는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턴제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전투로 진행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 생각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유저는 자신의 캐릭터의 차례가 되면 장착 된 장비 중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장비을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선택하여 사용한다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스킬마다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공격 범위와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타겟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범위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효과를 지닌다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타겟은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같은열의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유닛을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하고 같은 열에 적군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유닛이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없을 경우 다른 열을 선택한다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캐릭터마다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장비를 부착 할 수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장비마다 다른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쿨타임을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존재한다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장비에는 최대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파츠를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부착할 수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전투에 출전 가능한 캐릭터는 최대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개이다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탐사를 하다가 적과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조우했다라는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64C13-A5E2-40BB-92EA-24A112574F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6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강조할 내용표기 </a:t>
            </a:r>
            <a:endParaRPr lang="en-US" altLang="ko-KR" baseline="0" dirty="0"/>
          </a:p>
          <a:p>
            <a:r>
              <a:rPr lang="ko-KR" altLang="en-US" dirty="0"/>
              <a:t>있다 </a:t>
            </a:r>
            <a:r>
              <a:rPr lang="ko-KR" altLang="en-US" dirty="0" err="1"/>
              <a:t>없다로만</a:t>
            </a:r>
            <a:r>
              <a:rPr lang="ko-KR" altLang="en-US" dirty="0"/>
              <a:t> 말하지 말 것 </a:t>
            </a:r>
            <a:r>
              <a:rPr lang="en-US" altLang="ko-KR" dirty="0"/>
              <a:t>(</a:t>
            </a:r>
            <a:r>
              <a:rPr lang="ko-KR" altLang="en-US" dirty="0"/>
              <a:t>동기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동기를 설명하라 </a:t>
            </a:r>
            <a:endParaRPr lang="en-US" altLang="ko-KR" dirty="0"/>
          </a:p>
          <a:p>
            <a:r>
              <a:rPr lang="ko-KR" altLang="en-US" dirty="0"/>
              <a:t>당위성을 설명하라</a:t>
            </a:r>
          </a:p>
          <a:p>
            <a:endParaRPr lang="en-US" altLang="ko-KR" dirty="0"/>
          </a:p>
          <a:p>
            <a:r>
              <a:rPr lang="en-US" altLang="ko-KR" dirty="0"/>
              <a:t>ABC</a:t>
            </a:r>
            <a:r>
              <a:rPr lang="ko-KR" altLang="en-US" dirty="0"/>
              <a:t>와 </a:t>
            </a:r>
            <a:r>
              <a:rPr lang="en-US" altLang="ko-KR" dirty="0"/>
              <a:t>I </a:t>
            </a:r>
            <a:r>
              <a:rPr lang="ko-KR" altLang="en-US" dirty="0"/>
              <a:t>는 이해 하기 힘들다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CFEE4-A850-492B-AB7F-92F3FD348D2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2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시놉시스 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ko-KR" altLang="en-US" sz="1200" dirty="0">
                <a:solidFill>
                  <a:srgbClr val="FF0000"/>
                </a:solidFill>
              </a:rPr>
              <a:t>페이지 한페이지로 요약해서 이야기 형태로 구성 할 것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dirty="0"/>
              <a:t>단계적으로 적을 왜 강해지는지에 관한 이야기</a:t>
            </a:r>
            <a:endParaRPr lang="en-US" altLang="ko-KR" dirty="0"/>
          </a:p>
          <a:p>
            <a:r>
              <a:rPr lang="ko-KR" altLang="en-US" dirty="0"/>
              <a:t>용병들은 어떻게 모으는지</a:t>
            </a:r>
            <a:endParaRPr lang="en-US" altLang="ko-KR" dirty="0"/>
          </a:p>
          <a:p>
            <a:r>
              <a:rPr lang="ko-KR" altLang="en-US" dirty="0" err="1"/>
              <a:t>아스테리는</a:t>
            </a:r>
            <a:r>
              <a:rPr lang="ko-KR" altLang="en-US" dirty="0"/>
              <a:t> 어떻게 </a:t>
            </a:r>
            <a:r>
              <a:rPr lang="ko-KR" altLang="en-US" dirty="0" err="1"/>
              <a:t>사용하느지</a:t>
            </a:r>
            <a:endParaRPr lang="en-US" altLang="ko-KR" dirty="0"/>
          </a:p>
          <a:p>
            <a:r>
              <a:rPr lang="ko-KR" altLang="en-US" dirty="0"/>
              <a:t>신은 왜 도와주지 않는지 </a:t>
            </a:r>
            <a:endParaRPr lang="en-US" altLang="ko-KR" dirty="0"/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왜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제멋대로 인가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중요한 요소라면 상세한 표현이 필요하다</a:t>
            </a:r>
            <a:r>
              <a:rPr lang="en-US" altLang="ko-KR" sz="1200" dirty="0">
                <a:solidFill>
                  <a:srgbClr val="FF0000"/>
                </a:solidFill>
              </a:rPr>
              <a:t>. “ </a:t>
            </a:r>
            <a:r>
              <a:rPr lang="ko-KR" altLang="en-US" sz="1200" dirty="0">
                <a:solidFill>
                  <a:srgbClr val="FF0000"/>
                </a:solidFill>
              </a:rPr>
              <a:t>예를 들면 고대 신들은 자신들의 압도적인 힘에 취해 인간들을 장난 감처럼 갖고 놀기 시작 했고</a:t>
            </a:r>
            <a:r>
              <a:rPr lang="en-US" altLang="ko-KR" sz="1200" dirty="0">
                <a:solidFill>
                  <a:srgbClr val="FF0000"/>
                </a:solidFill>
              </a:rPr>
              <a:t>… </a:t>
            </a:r>
            <a:r>
              <a:rPr lang="ko-KR" altLang="en-US" sz="1200" dirty="0">
                <a:solidFill>
                  <a:srgbClr val="FF0000"/>
                </a:solidFill>
              </a:rPr>
              <a:t>나라를 넣기 위해서는 대륙에서 국가들이 어떻게 구성되어 있는 지를 설명해 줘야 한다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rgbClr val="FF0000"/>
                </a:solidFill>
              </a:rPr>
              <a:t>프리젠테이션으로</a:t>
            </a:r>
            <a:r>
              <a:rPr lang="ko-KR" altLang="en-US" sz="1200" dirty="0">
                <a:solidFill>
                  <a:srgbClr val="FF0000"/>
                </a:solidFill>
              </a:rPr>
              <a:t> 설명한 부분을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시놉시스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아래에 표로 구성하여 그 요소에 대한 기획의도를 설명할 것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이 게임 플레이에서 중요 요소에 대하여 고민해 볼 것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>
                <a:solidFill>
                  <a:srgbClr val="FF0000"/>
                </a:solidFill>
              </a:rPr>
              <a:t>캐릭터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몬스터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스킬 이 요소들이 이야기적으로 잘 설명이 되어야 하고 그것을 통해서 이야기를 구성해야 한다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이야기에 대한 고민이 부족하다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>
                <a:solidFill>
                  <a:srgbClr val="FF0000"/>
                </a:solidFill>
              </a:rPr>
              <a:t>시놉시스를</a:t>
            </a:r>
            <a:r>
              <a:rPr lang="ko-KR" altLang="en-US" dirty="0">
                <a:solidFill>
                  <a:srgbClr val="FF0000"/>
                </a:solidFill>
              </a:rPr>
              <a:t> 다 잘 전달한 문장구성은 어떤 것이 더 좋을 지 고민해 볼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플레이에서 </a:t>
            </a:r>
            <a:r>
              <a:rPr lang="ko-KR" altLang="en-US" dirty="0" err="1">
                <a:solidFill>
                  <a:srgbClr val="FF0000"/>
                </a:solidFill>
              </a:rPr>
              <a:t>몬스터가</a:t>
            </a:r>
            <a:r>
              <a:rPr lang="ko-KR" altLang="en-US" dirty="0">
                <a:solidFill>
                  <a:srgbClr val="FF0000"/>
                </a:solidFill>
              </a:rPr>
              <a:t> 너무 강한 대상이 나온다면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그 부분을 고려해서 </a:t>
            </a:r>
            <a:r>
              <a:rPr lang="ko-KR" altLang="en-US" dirty="0" err="1">
                <a:solidFill>
                  <a:srgbClr val="FF0000"/>
                </a:solidFill>
              </a:rPr>
              <a:t>메갈로스라는</a:t>
            </a:r>
            <a:r>
              <a:rPr lang="ko-KR" altLang="en-US" dirty="0">
                <a:solidFill>
                  <a:srgbClr val="FF0000"/>
                </a:solidFill>
              </a:rPr>
              <a:t> 대상을 구성해야 하는 것 아닐까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>
                <a:solidFill>
                  <a:srgbClr val="FF0000"/>
                </a:solidFill>
              </a:rPr>
              <a:t>메갈로스가</a:t>
            </a:r>
            <a:r>
              <a:rPr lang="ko-KR" altLang="en-US" dirty="0">
                <a:solidFill>
                  <a:srgbClr val="FF0000"/>
                </a:solidFill>
              </a:rPr>
              <a:t> 어떻게 단계적으로 나오는지에 대한 이야기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>
                <a:solidFill>
                  <a:srgbClr val="FF0000"/>
                </a:solidFill>
              </a:rPr>
              <a:t>스킬을</a:t>
            </a:r>
            <a:r>
              <a:rPr lang="ko-KR" altLang="en-US" dirty="0">
                <a:solidFill>
                  <a:srgbClr val="FF0000"/>
                </a:solidFill>
              </a:rPr>
              <a:t> 어떻게 사용하는지에 관한 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4C13-A5E2-40BB-92EA-24A112574F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3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7846e89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7846e89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발단 </a:t>
            </a:r>
            <a:r>
              <a:rPr lang="en-US" altLang="ko-KR" dirty="0"/>
              <a:t>: </a:t>
            </a:r>
            <a:r>
              <a:rPr lang="ko-KR" altLang="en-US" dirty="0"/>
              <a:t>신들의 힘이 왜 여기 있는가 혹은 신의 힘이 어떻게 사용하게 되었는가에 대해 서술한다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전개 </a:t>
            </a:r>
            <a:r>
              <a:rPr lang="en-US" altLang="ko-KR" dirty="0"/>
              <a:t>: </a:t>
            </a:r>
            <a:r>
              <a:rPr lang="ko-KR" altLang="en-US" dirty="0"/>
              <a:t>신들의 힘을 사용하면 어떻게 되는가에 대한 이야기</a:t>
            </a:r>
            <a:endParaRPr lang="en-US" altLang="ko-KR" dirty="0"/>
          </a:p>
          <a:p>
            <a:r>
              <a:rPr lang="ko-KR" altLang="en-US" dirty="0"/>
              <a:t>위기 </a:t>
            </a:r>
            <a:r>
              <a:rPr lang="en-US" altLang="ko-KR" dirty="0"/>
              <a:t>: </a:t>
            </a:r>
            <a:r>
              <a:rPr lang="ko-KR" altLang="en-US" dirty="0"/>
              <a:t>어떤 적이 왜 나오는</a:t>
            </a:r>
            <a:r>
              <a:rPr lang="ko-KR" altLang="en-US" baseline="0" dirty="0"/>
              <a:t> 것인가에 대해 서술한다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절정 </a:t>
            </a:r>
            <a:r>
              <a:rPr lang="en-US" altLang="ko-KR" dirty="0"/>
              <a:t>: </a:t>
            </a:r>
            <a:r>
              <a:rPr lang="ko-KR" altLang="en-US" dirty="0"/>
              <a:t>몬스터의 보상 보상을 어떻게 주는지에</a:t>
            </a:r>
            <a:r>
              <a:rPr lang="ko-KR" altLang="en-US" baseline="0" dirty="0"/>
              <a:t> 대해 서술한다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플롯이 </a:t>
            </a:r>
            <a:r>
              <a:rPr lang="ko-KR" altLang="en-US" sz="1200" dirty="0" err="1">
                <a:solidFill>
                  <a:srgbClr val="FF0000"/>
                </a:solidFill>
              </a:rPr>
              <a:t>이나리</a:t>
            </a:r>
            <a:r>
              <a:rPr lang="ko-KR" altLang="en-US" sz="1200" dirty="0">
                <a:solidFill>
                  <a:srgbClr val="FF0000"/>
                </a:solidFill>
              </a:rPr>
              <a:t> 플레이와 이야기가 뒤섞여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이야기 흐름 순서 제일 위에 시놉시스가 왜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있는 것인가</a:t>
            </a:r>
            <a:r>
              <a:rPr lang="en-US" altLang="ko-KR" sz="1200" dirty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다른 사람들의 스토리 플롯 확인하고 수정 할 것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ko-KR" altLang="en-US" dirty="0"/>
              <a:t>발단 </a:t>
            </a:r>
            <a:r>
              <a:rPr lang="ko-KR" altLang="en-US" dirty="0" err="1"/>
              <a:t>몬스터가</a:t>
            </a:r>
            <a:r>
              <a:rPr lang="ko-KR" altLang="en-US" dirty="0"/>
              <a:t> 갑자기 나타남</a:t>
            </a:r>
            <a:endParaRPr lang="en-US" altLang="ko-KR" dirty="0"/>
          </a:p>
          <a:p>
            <a:r>
              <a:rPr lang="ko-KR" altLang="en-US" dirty="0"/>
              <a:t>전개 </a:t>
            </a:r>
            <a:r>
              <a:rPr lang="ko-KR" altLang="en-US" dirty="0" err="1"/>
              <a:t>몬스터를</a:t>
            </a:r>
            <a:r>
              <a:rPr lang="ko-KR" altLang="en-US" dirty="0"/>
              <a:t> </a:t>
            </a:r>
            <a:r>
              <a:rPr lang="ko-KR" altLang="en-US" dirty="0" err="1"/>
              <a:t>퇴치하기위해</a:t>
            </a:r>
            <a:r>
              <a:rPr lang="ko-KR" altLang="en-US" dirty="0"/>
              <a:t> 나섬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위기 </a:t>
            </a:r>
            <a:r>
              <a:rPr lang="ko-KR" altLang="en-US" dirty="0" err="1"/>
              <a:t>몬스터가</a:t>
            </a:r>
            <a:r>
              <a:rPr lang="ko-KR" altLang="en-US" dirty="0"/>
              <a:t> 나와 전투 </a:t>
            </a:r>
            <a:r>
              <a:rPr lang="en-US" altLang="ko-KR" dirty="0"/>
              <a:t>(</a:t>
            </a:r>
            <a:r>
              <a:rPr lang="ko-KR" altLang="en-US" dirty="0"/>
              <a:t>반복 전투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절정 </a:t>
            </a:r>
            <a:r>
              <a:rPr lang="ko-KR" altLang="en-US" dirty="0" err="1"/>
              <a:t>몬스터와</a:t>
            </a:r>
            <a:r>
              <a:rPr lang="ko-KR" altLang="en-US" dirty="0"/>
              <a:t> 승리 </a:t>
            </a:r>
            <a:r>
              <a:rPr lang="en-US" altLang="ko-KR" dirty="0"/>
              <a:t>(</a:t>
            </a:r>
            <a:r>
              <a:rPr lang="ko-KR" altLang="en-US" dirty="0"/>
              <a:t>반복 전투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err="1">
                <a:solidFill>
                  <a:srgbClr val="FF0000"/>
                </a:solidFill>
              </a:rPr>
              <a:t>간략</a:t>
            </a:r>
            <a:r>
              <a:rPr lang="ko-KR" altLang="en-US" dirty="0">
                <a:solidFill>
                  <a:srgbClr val="FF0000"/>
                </a:solidFill>
              </a:rPr>
              <a:t> 소개에서 야이기의 전개를 서술 하는 곳이다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여기에는 캐릭터라는 단어가 들어갈 부분이 아니다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전개할 예정이 아니라 </a:t>
            </a:r>
            <a:r>
              <a:rPr lang="ko-KR" altLang="en-US" dirty="0" err="1">
                <a:solidFill>
                  <a:srgbClr val="FF0000"/>
                </a:solidFill>
              </a:rPr>
              <a:t>시놉시스를</a:t>
            </a:r>
            <a:r>
              <a:rPr lang="ko-KR" altLang="en-US" dirty="0">
                <a:solidFill>
                  <a:srgbClr val="FF0000"/>
                </a:solidFill>
              </a:rPr>
              <a:t> 토대로 이야기를 기획해 </a:t>
            </a:r>
            <a:r>
              <a:rPr lang="ko-KR" altLang="en-US" dirty="0" err="1">
                <a:solidFill>
                  <a:srgbClr val="FF0000"/>
                </a:solidFill>
              </a:rPr>
              <a:t>와야하는</a:t>
            </a:r>
            <a:r>
              <a:rPr lang="ko-KR" altLang="en-US" dirty="0">
                <a:solidFill>
                  <a:srgbClr val="FF0000"/>
                </a:solidFill>
              </a:rPr>
              <a:t> 것이다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뭘 써야 하는지는 지난 시간에 이미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각 단계는 어디서 전달하게 되는지에 대하여 의도에 표기 할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algn="l"/>
            <a:r>
              <a:rPr lang="ko-KR" altLang="en-US" dirty="0" err="1"/>
              <a:t>어릴적에</a:t>
            </a:r>
            <a:r>
              <a:rPr lang="ko-KR" altLang="en-US" dirty="0"/>
              <a:t> </a:t>
            </a:r>
            <a:r>
              <a:rPr lang="ko-KR" altLang="en-US" dirty="0" err="1"/>
              <a:t>메갈로스에서</a:t>
            </a:r>
            <a:r>
              <a:rPr lang="ko-KR" altLang="en-US" dirty="0"/>
              <a:t> 죽을 뻔한 소년은 용병에 의해 목숨을 구하게 되고 용병을 동경하게 된다</a:t>
            </a:r>
            <a:r>
              <a:rPr lang="en-US" altLang="ko-KR" dirty="0"/>
              <a:t>. </a:t>
            </a:r>
            <a:r>
              <a:rPr lang="ko-KR" altLang="en-US" dirty="0"/>
              <a:t>이후 소년이 자라 용병이 되게 되고 훈련을 받게 된다</a:t>
            </a:r>
            <a:r>
              <a:rPr lang="en-US" altLang="ko-KR" dirty="0"/>
              <a:t>. </a:t>
            </a:r>
            <a:r>
              <a:rPr lang="ko-KR" altLang="en-US" dirty="0"/>
              <a:t>훈련이 끝난 다음 순정석에 관련된 이야기를 전달받는다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ko-KR" altLang="en-US" dirty="0" err="1"/>
              <a:t>몬스터들이</a:t>
            </a:r>
            <a:r>
              <a:rPr lang="ko-KR" altLang="en-US" dirty="0"/>
              <a:t> 계속적으로 나타나고 있다는 것을 전달</a:t>
            </a:r>
            <a:endParaRPr lang="en-US" altLang="ko-KR" dirty="0"/>
          </a:p>
        </p:txBody>
      </p:sp>
      <p:sp>
        <p:nvSpPr>
          <p:cNvPr id="456" name="Google Shape;456;g637846e89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아군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유저가</a:t>
            </a:r>
            <a:r>
              <a:rPr lang="ko-KR" altLang="en-US" baseline="0" dirty="0" smtClean="0"/>
              <a:t> 조종을 명령 하는 캐릭터</a:t>
            </a:r>
            <a:endParaRPr lang="en-US" altLang="ko-KR" dirty="0" smtClean="0"/>
          </a:p>
          <a:p>
            <a:r>
              <a:rPr lang="ko-KR" altLang="en-US" dirty="0" smtClean="0"/>
              <a:t>메인 적군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메갈로스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행성에 맞는 모습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유저의 플레이를 방해하는 타 회사 캐릭터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지리적 요소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메갈로스가</a:t>
            </a:r>
            <a:r>
              <a:rPr lang="ko-KR" altLang="en-US" dirty="0" smtClean="0"/>
              <a:t> 생존해있는 행성마다 다른 환경에 따라 모습이 다르게 생긴다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주요 자원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재화로 통해 조절한다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플레이의 당위성을 부여하도록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재화배분은 매우 중요하다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출석보상은 접속 이후의 플레이를 유도하는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인간적인 모습이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상대적</a:t>
            </a:r>
            <a:endParaRPr lang="en-US" altLang="ko-KR" dirty="0" smtClean="0"/>
          </a:p>
          <a:p>
            <a:r>
              <a:rPr lang="ko-KR" altLang="en-US" dirty="0" smtClean="0"/>
              <a:t>캐릭터의 빈틈은 캐릭터의 매력에 큰 영향을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 보아온 경험으로 생각하게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현실적 요소가</a:t>
            </a:r>
            <a:r>
              <a:rPr lang="ko-KR" altLang="en-US" baseline="0" dirty="0" smtClean="0"/>
              <a:t> 바탕이 되어야 한다</a:t>
            </a:r>
            <a:r>
              <a:rPr lang="en-US" altLang="ko-KR" baseline="0" dirty="0" smtClean="0"/>
              <a:t>.)</a:t>
            </a:r>
          </a:p>
          <a:p>
            <a:r>
              <a:rPr lang="ko-KR" altLang="en-US" baseline="0" dirty="0" smtClean="0"/>
              <a:t>공감의 경우 상황만 던져 준다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NPC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역할이나 비중에 따라 설정이 달라진다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화제의 인물 </a:t>
            </a:r>
            <a:endParaRPr lang="en-US" altLang="ko-KR" dirty="0" smtClean="0"/>
          </a:p>
          <a:p>
            <a:r>
              <a:rPr lang="ko-KR" altLang="en-US" dirty="0" smtClean="0"/>
              <a:t>상황을 변화 시킴으로 유저가 다양한 감정을 느낄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몬스터는</a:t>
            </a:r>
            <a:r>
              <a:rPr lang="ko-KR" altLang="en-US" dirty="0" smtClean="0"/>
              <a:t> 등급이 </a:t>
            </a:r>
            <a:r>
              <a:rPr lang="ko-KR" altLang="en-US" dirty="0" err="1" smtClean="0"/>
              <a:t>존재해야한다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낮은 </a:t>
            </a:r>
            <a:r>
              <a:rPr lang="ko-KR" altLang="en-US" dirty="0" err="1" smtClean="0"/>
              <a:t>몬스터는</a:t>
            </a:r>
            <a:r>
              <a:rPr lang="ko-KR" altLang="en-US" dirty="0" smtClean="0"/>
              <a:t> 만들기 쉽고 이미지의 약함이 복합적 요소로 작용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많이 보는 </a:t>
            </a:r>
            <a:r>
              <a:rPr lang="ko-KR" altLang="en-US" dirty="0" err="1" smtClean="0"/>
              <a:t>몬스터일수록</a:t>
            </a:r>
            <a:r>
              <a:rPr lang="ko-KR" altLang="en-US" dirty="0" smtClean="0"/>
              <a:t> 많은 시간을 들여야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E492-BD85-45CC-99B8-95FB80E9B7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16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7788"/>
            <a:ext cx="85328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1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4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2188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8925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21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5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9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게임소개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411544"/>
            <a:ext cx="1259469" cy="523233"/>
          </a:xfrm>
          <a:prstGeom prst="rect">
            <a:avLst/>
          </a:prstGeom>
          <a:solidFill>
            <a:srgbClr val="7DD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520058"/>
            <a:ext cx="1259468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5060B"/>
                </a:solidFill>
              </a:rPr>
              <a:t>개요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2156118"/>
            <a:ext cx="1259467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분석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2792179"/>
            <a:ext cx="1259468" cy="3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적용</a:t>
            </a:r>
          </a:p>
        </p:txBody>
      </p:sp>
      <p:sp>
        <p:nvSpPr>
          <p:cNvPr id="12" name="내용 개체 틀 2"/>
          <p:cNvSpPr>
            <a:spLocks noGrp="1"/>
          </p:cNvSpPr>
          <p:nvPr userDrawn="1">
            <p:ph idx="1"/>
          </p:nvPr>
        </p:nvSpPr>
        <p:spPr>
          <a:xfrm>
            <a:off x="6822236" y="1057520"/>
            <a:ext cx="5025321" cy="5468615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2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1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05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0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제목 1"/>
          <p:cNvSpPr>
            <a:spLocks noGrp="1"/>
          </p:cNvSpPr>
          <p:nvPr userDrawn="1">
            <p:ph type="title"/>
          </p:nvPr>
        </p:nvSpPr>
        <p:spPr>
          <a:xfrm>
            <a:off x="1566107" y="0"/>
            <a:ext cx="9228524" cy="69866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9016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스토리기획-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1" y="2063818"/>
            <a:ext cx="1259836" cy="523233"/>
            <a:chOff x="0" y="1483787"/>
            <a:chExt cx="1703419" cy="523112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483787"/>
              <a:ext cx="1703418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22456" y="1520058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개요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2456" y="2156118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kern="1200" dirty="0">
                <a:solidFill>
                  <a:srgbClr val="FFFFFF"/>
                </a:solidFill>
                <a:latin typeface="+mn-ea"/>
                <a:ea typeface="+mn-ea"/>
                <a:cs typeface="+mn-cs"/>
              </a:rPr>
              <a:t>조사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22456" y="2792179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텔링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내용 개체 틀 2"/>
          <p:cNvSpPr>
            <a:spLocks noGrp="1"/>
          </p:cNvSpPr>
          <p:nvPr userDrawn="1">
            <p:ph idx="1"/>
          </p:nvPr>
        </p:nvSpPr>
        <p:spPr>
          <a:xfrm>
            <a:off x="6822236" y="1138970"/>
            <a:ext cx="5025321" cy="51204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2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1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05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0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제목 1"/>
          <p:cNvSpPr>
            <a:spLocks noGrp="1"/>
          </p:cNvSpPr>
          <p:nvPr userDrawn="1">
            <p:ph type="title"/>
          </p:nvPr>
        </p:nvSpPr>
        <p:spPr>
          <a:xfrm>
            <a:off x="1769281" y="0"/>
            <a:ext cx="9228524" cy="700917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2456" y="3357825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플롯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2456" y="3896606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보드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2456" y="4419839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953644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스토리기획-텔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1" y="2699878"/>
            <a:ext cx="1259836" cy="523233"/>
            <a:chOff x="0" y="1483787"/>
            <a:chExt cx="1703419" cy="523112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483787"/>
              <a:ext cx="1703418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22456" y="1520058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개요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2456" y="2156118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조사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22456" y="2792179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b="1" kern="1200" dirty="0" err="1">
                <a:solidFill>
                  <a:srgbClr val="FFFFFF"/>
                </a:solidFill>
                <a:latin typeface="+mn-ea"/>
                <a:ea typeface="+mn-ea"/>
                <a:cs typeface="+mn-cs"/>
              </a:rPr>
              <a:t>텔링</a:t>
            </a:r>
            <a:endParaRPr lang="ko-KR" altLang="en-US" sz="1600" b="1" kern="1200" dirty="0">
              <a:solidFill>
                <a:srgbClr val="FFFF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내용 개체 틀 2"/>
          <p:cNvSpPr>
            <a:spLocks noGrp="1"/>
          </p:cNvSpPr>
          <p:nvPr userDrawn="1">
            <p:ph idx="1"/>
          </p:nvPr>
        </p:nvSpPr>
        <p:spPr>
          <a:xfrm>
            <a:off x="6822236" y="1138970"/>
            <a:ext cx="5025321" cy="51204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2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1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05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0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제목 1"/>
          <p:cNvSpPr>
            <a:spLocks noGrp="1"/>
          </p:cNvSpPr>
          <p:nvPr userDrawn="1">
            <p:ph type="title"/>
          </p:nvPr>
        </p:nvSpPr>
        <p:spPr>
          <a:xfrm>
            <a:off x="1769281" y="0"/>
            <a:ext cx="9228524" cy="700917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2456" y="3357825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플롯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2456" y="3896606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보드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2456" y="4419839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562220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스토리기획-플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2456" y="1520058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개요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2456" y="2156118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조사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22456" y="2792179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텔링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제목 1"/>
          <p:cNvSpPr>
            <a:spLocks noGrp="1"/>
          </p:cNvSpPr>
          <p:nvPr userDrawn="1">
            <p:ph type="title"/>
          </p:nvPr>
        </p:nvSpPr>
        <p:spPr>
          <a:xfrm>
            <a:off x="1769281" y="0"/>
            <a:ext cx="9228524" cy="700917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" y="3249310"/>
            <a:ext cx="1259836" cy="523233"/>
            <a:chOff x="0" y="1483787"/>
            <a:chExt cx="1703419" cy="523112"/>
          </a:xfrm>
        </p:grpSpPr>
        <p:sp>
          <p:nvSpPr>
            <p:cNvPr id="22" name="직사각형 21"/>
            <p:cNvSpPr/>
            <p:nvPr userDrawn="1"/>
          </p:nvSpPr>
          <p:spPr>
            <a:xfrm>
              <a:off x="1" y="1483787"/>
              <a:ext cx="1703418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" name="직사각형 22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322456" y="3357825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FFFF"/>
                </a:solidFill>
                <a:latin typeface="+mn-ea"/>
                <a:ea typeface="+mn-ea"/>
              </a:rPr>
              <a:t>플롯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2456" y="3896606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kern="1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rPr>
              <a:t>보드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22236" y="1138970"/>
            <a:ext cx="5025321" cy="51204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2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1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05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0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456" y="4419839"/>
            <a:ext cx="594958" cy="338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6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35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획의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9360" y="11004"/>
            <a:ext cx="10351453" cy="679558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262A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4646" y="3573810"/>
            <a:ext cx="10945217" cy="2664296"/>
          </a:xfrm>
        </p:spPr>
        <p:txBody>
          <a:bodyPr>
            <a:normAutofit/>
          </a:bodyPr>
          <a:lstStyle>
            <a:lvl1pPr marL="180975" indent="-180975">
              <a:lnSpc>
                <a:spcPct val="150000"/>
              </a:lnSpc>
              <a:defRPr sz="1400">
                <a:solidFill>
                  <a:srgbClr val="262A33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262A33"/>
                </a:solidFill>
              </a:defRPr>
            </a:lvl2pPr>
            <a:lvl3pPr>
              <a:lnSpc>
                <a:spcPct val="150000"/>
              </a:lnSpc>
              <a:defRPr sz="1100">
                <a:solidFill>
                  <a:srgbClr val="262A33"/>
                </a:solidFill>
              </a:defRPr>
            </a:lvl3pPr>
            <a:lvl4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4pPr>
            <a:lvl5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9172136"/>
              </p:ext>
            </p:extLst>
          </p:nvPr>
        </p:nvGraphicFramePr>
        <p:xfrm>
          <a:off x="0" y="718737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기획의도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세계관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캐릭터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이등변 삼각형 9"/>
          <p:cNvSpPr/>
          <p:nvPr userDrawn="1"/>
        </p:nvSpPr>
        <p:spPr>
          <a:xfrm rot="16200000">
            <a:off x="726840" y="107299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게임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9360" y="11004"/>
            <a:ext cx="10351453" cy="679558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262A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4646" y="3573810"/>
            <a:ext cx="10945216" cy="2664296"/>
          </a:xfrm>
        </p:spPr>
        <p:txBody>
          <a:bodyPr>
            <a:normAutofit/>
          </a:bodyPr>
          <a:lstStyle>
            <a:lvl1pPr marL="180975" indent="-180975">
              <a:lnSpc>
                <a:spcPct val="150000"/>
              </a:lnSpc>
              <a:defRPr sz="1400">
                <a:solidFill>
                  <a:srgbClr val="262A33"/>
                </a:solidFill>
              </a:defRPr>
            </a:lvl1pPr>
            <a:lvl2pPr marL="628650" indent="-171450">
              <a:lnSpc>
                <a:spcPct val="150000"/>
              </a:lnSpc>
              <a:defRPr sz="1200">
                <a:solidFill>
                  <a:srgbClr val="262A33"/>
                </a:solidFill>
              </a:defRPr>
            </a:lvl2pPr>
            <a:lvl3pPr>
              <a:lnSpc>
                <a:spcPct val="150000"/>
              </a:lnSpc>
              <a:defRPr sz="1100">
                <a:solidFill>
                  <a:srgbClr val="262A33"/>
                </a:solidFill>
              </a:defRPr>
            </a:lvl3pPr>
            <a:lvl4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4pPr>
            <a:lvl5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7830862"/>
              </p:ext>
            </p:extLst>
          </p:nvPr>
        </p:nvGraphicFramePr>
        <p:xfrm>
          <a:off x="0" y="718737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기획의도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</a:rPr>
                        <a:t>게임소개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세계관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캐릭터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이등변 삼각형 9"/>
          <p:cNvSpPr/>
          <p:nvPr userDrawn="1"/>
        </p:nvSpPr>
        <p:spPr>
          <a:xfrm rot="16200000">
            <a:off x="726840" y="192778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세계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9360" y="11004"/>
            <a:ext cx="10351453" cy="679558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262A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4646" y="3573810"/>
            <a:ext cx="10945216" cy="2664296"/>
          </a:xfrm>
        </p:spPr>
        <p:txBody>
          <a:bodyPr>
            <a:normAutofit/>
          </a:bodyPr>
          <a:lstStyle>
            <a:lvl1pPr marL="180975" indent="-180975">
              <a:lnSpc>
                <a:spcPct val="150000"/>
              </a:lnSpc>
              <a:defRPr sz="1400">
                <a:solidFill>
                  <a:srgbClr val="262A33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262A33"/>
                </a:solidFill>
              </a:defRPr>
            </a:lvl2pPr>
            <a:lvl3pPr>
              <a:lnSpc>
                <a:spcPct val="150000"/>
              </a:lnSpc>
              <a:defRPr sz="1100">
                <a:solidFill>
                  <a:srgbClr val="262A33"/>
                </a:solidFill>
              </a:defRPr>
            </a:lvl3pPr>
            <a:lvl4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4pPr>
            <a:lvl5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2884553"/>
              </p:ext>
            </p:extLst>
          </p:nvPr>
        </p:nvGraphicFramePr>
        <p:xfrm>
          <a:off x="0" y="718737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기획의도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게임소개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세계관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캐릭터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이등변 삼각형 9"/>
          <p:cNvSpPr/>
          <p:nvPr userDrawn="1"/>
        </p:nvSpPr>
        <p:spPr>
          <a:xfrm rot="16200000">
            <a:off x="726840" y="282671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캐릭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9360" y="11004"/>
            <a:ext cx="10351453" cy="679558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262A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4646" y="3573810"/>
            <a:ext cx="10945216" cy="2664296"/>
          </a:xfrm>
        </p:spPr>
        <p:txBody>
          <a:bodyPr>
            <a:normAutofit/>
          </a:bodyPr>
          <a:lstStyle>
            <a:lvl1pPr marL="180975" indent="-180975">
              <a:lnSpc>
                <a:spcPct val="150000"/>
              </a:lnSpc>
              <a:defRPr sz="1400">
                <a:solidFill>
                  <a:srgbClr val="262A33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262A33"/>
                </a:solidFill>
              </a:defRPr>
            </a:lvl2pPr>
            <a:lvl3pPr>
              <a:lnSpc>
                <a:spcPct val="150000"/>
              </a:lnSpc>
              <a:defRPr sz="1100">
                <a:solidFill>
                  <a:srgbClr val="262A33"/>
                </a:solidFill>
              </a:defRPr>
            </a:lvl3pPr>
            <a:lvl4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4pPr>
            <a:lvl5pPr>
              <a:lnSpc>
                <a:spcPct val="150000"/>
              </a:lnSpc>
              <a:defRPr sz="1050">
                <a:solidFill>
                  <a:srgbClr val="262A33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69899404"/>
              </p:ext>
            </p:extLst>
          </p:nvPr>
        </p:nvGraphicFramePr>
        <p:xfrm>
          <a:off x="0" y="718737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기획의도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게임소개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세계관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endParaRPr lang="ko-KR" altLang="en-US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이등변 삼각형 9"/>
          <p:cNvSpPr/>
          <p:nvPr userDrawn="1"/>
        </p:nvSpPr>
        <p:spPr>
          <a:xfrm rot="16200000">
            <a:off x="726840" y="3727986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8488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7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8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C4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3337-2510-4FE0-8BE2-9FE30F54BFC6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11A2-13C7-492B-A8B5-9554489DC1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3888073"/>
              </p:ext>
            </p:extLst>
          </p:nvPr>
        </p:nvGraphicFramePr>
        <p:xfrm>
          <a:off x="0" y="690562"/>
          <a:ext cx="864000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 userDrawn="1"/>
        </p:nvSpPr>
        <p:spPr>
          <a:xfrm>
            <a:off x="0" y="6169026"/>
            <a:ext cx="86400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8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4" r:id="rId3"/>
    <p:sldLayoutId id="2147483695" r:id="rId4"/>
    <p:sldLayoutId id="2147483700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6" r:id="rId15"/>
    <p:sldLayoutId id="2147483697" r:id="rId16"/>
    <p:sldLayoutId id="2147483698" r:id="rId17"/>
    <p:sldLayoutId id="2147483699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8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세계관 설정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8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724277"/>
            <a:ext cx="3600000" cy="27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기획한 게임에서 필요한 </a:t>
            </a:r>
            <a:r>
              <a:rPr lang="ko-KR" altLang="en-US" dirty="0" smtClean="0"/>
              <a:t>중요 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사령관 캐릭터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유저가 직접적인 접점인 캐릭터로 이 캐릭터를 기준으로 이야기가 진행이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보조 </a:t>
            </a:r>
            <a:r>
              <a:rPr lang="ko-KR" altLang="en-US" dirty="0" smtClean="0"/>
              <a:t>캐릭터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전투에 사용되는 </a:t>
            </a:r>
            <a:r>
              <a:rPr lang="ko-KR" altLang="en-US" dirty="0" smtClean="0"/>
              <a:t>기체와 </a:t>
            </a:r>
            <a:r>
              <a:rPr lang="ko-KR" altLang="en-US" dirty="0" smtClean="0"/>
              <a:t>게임 내의 다양한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도와주는 </a:t>
            </a:r>
            <a:r>
              <a:rPr lang="ko-KR" altLang="en-US" dirty="0" smtClean="0"/>
              <a:t>로봇으로 </a:t>
            </a:r>
            <a:r>
              <a:rPr lang="ko-KR" altLang="en-US" dirty="0" smtClean="0"/>
              <a:t>구성되어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메갈로스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로 유저의 재료 수급을 위해 반복적으로 전투를 해야 되는 </a:t>
            </a:r>
            <a:r>
              <a:rPr lang="en-US" altLang="ko-KR" dirty="0" smtClean="0"/>
              <a:t>NPC</a:t>
            </a:r>
          </a:p>
          <a:p>
            <a:r>
              <a:rPr lang="ko-KR" altLang="en-US" dirty="0" smtClean="0"/>
              <a:t>타 회사 </a:t>
            </a:r>
            <a:r>
              <a:rPr lang="en-US" altLang="ko-KR" dirty="0" smtClean="0"/>
              <a:t>NPC : </a:t>
            </a:r>
            <a:r>
              <a:rPr lang="ko-KR" altLang="en-US" dirty="0" smtClean="0"/>
              <a:t>재료수급을 방해하는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튜토리얼에</a:t>
            </a:r>
            <a:r>
              <a:rPr lang="ko-KR" altLang="en-US" dirty="0" smtClean="0"/>
              <a:t> 나타나고 이후에 일정 부분마다 나타나서 유저의 플레이를 방해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729794"/>
            <a:ext cx="2025000" cy="27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27" y="729793"/>
            <a:ext cx="3818415" cy="2685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7061" y="3147278"/>
            <a:ext cx="10086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보조 </a:t>
            </a:r>
            <a:r>
              <a:rPr lang="ko-KR" altLang="en-US" sz="1200" dirty="0" smtClean="0"/>
              <a:t>캐릭터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509111" y="3147278"/>
            <a:ext cx="10583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타 회사 </a:t>
            </a:r>
            <a:r>
              <a:rPr lang="en-US" altLang="ko-KR" sz="1200" dirty="0" smtClean="0"/>
              <a:t>NPC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19123" y="3138571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메갈로</a:t>
            </a:r>
            <a:r>
              <a:rPr lang="ko-KR" altLang="en-US" sz="1200" dirty="0" err="1"/>
              <a:t>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14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아군 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사령관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유저가 게임에 좀 더 집중하게 하기 위해 모습을 보여주지 않도록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유저가 하는 역할</a:t>
            </a:r>
            <a:endParaRPr lang="en-US" altLang="ko-KR" dirty="0" smtClean="0"/>
          </a:p>
          <a:p>
            <a:r>
              <a:rPr lang="ko-KR" altLang="en-US" dirty="0" smtClean="0"/>
              <a:t>기체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유저가 원격조종으로 컨트롤 하는 기체로 전투 </a:t>
            </a:r>
            <a:r>
              <a:rPr lang="ko-KR" altLang="en-US" dirty="0" smtClean="0"/>
              <a:t>화면에 </a:t>
            </a:r>
            <a:r>
              <a:rPr lang="ko-KR" altLang="en-US" dirty="0" smtClean="0"/>
              <a:t>나타난다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파츠의</a:t>
            </a:r>
            <a:r>
              <a:rPr lang="ko-KR" altLang="en-US" dirty="0" smtClean="0"/>
              <a:t> 부착 정도에 따라 보여지는 이미지를 다르게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우주선 내의 </a:t>
            </a:r>
            <a:r>
              <a:rPr lang="en-US" altLang="ko-KR" dirty="0" smtClean="0"/>
              <a:t>NPC : </a:t>
            </a:r>
            <a:r>
              <a:rPr lang="ko-KR" altLang="en-US" dirty="0" err="1" smtClean="0"/>
              <a:t>파츠</a:t>
            </a:r>
            <a:r>
              <a:rPr lang="ko-KR" altLang="en-US" dirty="0" smtClean="0"/>
              <a:t> 및 기체의 강화를 </a:t>
            </a:r>
            <a:r>
              <a:rPr lang="ko-KR" altLang="en-US" dirty="0" smtClean="0"/>
              <a:t>도와주는 캐릭터로 인간의 형태로 보이지만 </a:t>
            </a:r>
            <a:r>
              <a:rPr lang="ko-KR" altLang="en-US" dirty="0" err="1" smtClean="0"/>
              <a:t>안드로이드라는</a:t>
            </a:r>
            <a:r>
              <a:rPr lang="ko-KR" altLang="en-US" dirty="0" smtClean="0"/>
              <a:t> 부분을 들어내서 우주선 내에 사람은 사령관 한 명만 </a:t>
            </a:r>
            <a:r>
              <a:rPr lang="ko-KR" altLang="en-US" dirty="0" smtClean="0"/>
              <a:t>존재하는 것을 알려준다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270670" y="693490"/>
            <a:ext cx="2700000" cy="2700000"/>
            <a:chOff x="1270670" y="693490"/>
            <a:chExt cx="2700000" cy="27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670" y="693490"/>
              <a:ext cx="2700000" cy="27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3876" y="3131880"/>
              <a:ext cx="46679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기체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183438" y="693490"/>
            <a:ext cx="3590925" cy="2700000"/>
            <a:chOff x="8183438" y="693490"/>
            <a:chExt cx="3590925" cy="27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8" r="12288"/>
            <a:stretch/>
          </p:blipFill>
          <p:spPr>
            <a:xfrm>
              <a:off x="8183438" y="693490"/>
              <a:ext cx="3590925" cy="270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507670" y="3131880"/>
              <a:ext cx="126669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우주선 내의 </a:t>
              </a:r>
              <a:r>
                <a:rPr lang="en-US" altLang="ko-KR" sz="1100" dirty="0" smtClean="0"/>
                <a:t>NPC</a:t>
              </a:r>
              <a:endParaRPr lang="ko-KR" altLang="en-US" sz="11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22539" y="679580"/>
            <a:ext cx="2709030" cy="2713910"/>
            <a:chOff x="4943078" y="679580"/>
            <a:chExt cx="2709030" cy="271391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078" y="679580"/>
              <a:ext cx="2709030" cy="270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185314" y="3131880"/>
              <a:ext cx="46679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기체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206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적군 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메갈로스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유저가 가장 많이 만나게 되는 적으로 행성의 분위기에 맞는 </a:t>
            </a:r>
            <a:r>
              <a:rPr lang="ko-KR" altLang="en-US" dirty="0" err="1" smtClean="0"/>
              <a:t>메갈로스로</a:t>
            </a:r>
            <a:r>
              <a:rPr lang="ko-KR" altLang="en-US" dirty="0" smtClean="0"/>
              <a:t> 구성한다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smtClean="0"/>
              <a:t>Ex : </a:t>
            </a:r>
            <a:r>
              <a:rPr lang="ko-KR" altLang="en-US" dirty="0" smtClean="0"/>
              <a:t>추운 행성에는 털이 많은 </a:t>
            </a:r>
            <a:r>
              <a:rPr lang="ko-KR" altLang="en-US" dirty="0" err="1" smtClean="0"/>
              <a:t>메갈로스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화산이 많은 행성은 털이 없고 딱딱해 보이는 껍데기를 가진 </a:t>
            </a:r>
            <a:r>
              <a:rPr lang="ko-KR" altLang="en-US" dirty="0" err="1" smtClean="0"/>
              <a:t>메갈로스로</a:t>
            </a:r>
            <a:r>
              <a:rPr lang="ko-KR" altLang="en-US" dirty="0" smtClean="0"/>
              <a:t> 구성한다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타 회사 </a:t>
            </a:r>
            <a:r>
              <a:rPr lang="en-US" altLang="ko-KR" dirty="0" smtClean="0"/>
              <a:t>NPC : </a:t>
            </a:r>
            <a:r>
              <a:rPr lang="ko-KR" altLang="en-US" dirty="0" smtClean="0"/>
              <a:t>유저가 </a:t>
            </a:r>
            <a:r>
              <a:rPr lang="ko-KR" altLang="en-US" dirty="0" err="1" smtClean="0"/>
              <a:t>메갈로스를</a:t>
            </a:r>
            <a:r>
              <a:rPr lang="ko-KR" altLang="en-US" dirty="0" smtClean="0"/>
              <a:t> 퇴치한 다음 얻는 재료를 뺏으려는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로 우주해적의 같은 </a:t>
            </a:r>
            <a:r>
              <a:rPr lang="ko-KR" altLang="en-US" dirty="0" smtClean="0"/>
              <a:t>무법자의 모습으로 </a:t>
            </a:r>
            <a:r>
              <a:rPr lang="ko-KR" altLang="en-US" dirty="0" smtClean="0"/>
              <a:t>구성한다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73" y="724277"/>
            <a:ext cx="3600000" cy="27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729793"/>
            <a:ext cx="3818415" cy="2685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22870" y="3147278"/>
            <a:ext cx="10583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타 회사 </a:t>
            </a:r>
            <a:r>
              <a:rPr lang="en-US" altLang="ko-KR" sz="1200" dirty="0" smtClean="0"/>
              <a:t>NPC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432882" y="3138571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메갈로</a:t>
            </a:r>
            <a:r>
              <a:rPr lang="ko-KR" altLang="en-US" sz="1200" dirty="0" err="1"/>
              <a:t>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34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게임의 </a:t>
            </a:r>
            <a:r>
              <a:rPr lang="ko-KR" altLang="en-US" dirty="0" smtClean="0"/>
              <a:t>디자인 요소 설명</a:t>
            </a:r>
            <a:endParaRPr lang="ko-KR" altLang="en-US" dirty="0"/>
          </a:p>
        </p:txBody>
      </p:sp>
      <p:graphicFrame>
        <p:nvGraphicFramePr>
          <p:cNvPr id="4" name="Google Shape;189;p29"/>
          <p:cNvGraphicFramePr/>
          <p:nvPr>
            <p:extLst>
              <p:ext uri="{D42A27DB-BD31-4B8C-83A1-F6EECF244321}">
                <p14:modId xmlns:p14="http://schemas.microsoft.com/office/powerpoint/2010/main" val="2854402307"/>
              </p:ext>
            </p:extLst>
          </p:nvPr>
        </p:nvGraphicFramePr>
        <p:xfrm>
          <a:off x="1126654" y="1053530"/>
          <a:ext cx="10728000" cy="334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rgbClr val="D5F2F7"/>
                          </a:solidFill>
                        </a:rPr>
                        <a:t>고려 요소</a:t>
                      </a:r>
                      <a:endParaRPr sz="1200" b="1" dirty="0">
                        <a:solidFill>
                          <a:srgbClr val="D5F2F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62A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rgbClr val="D5F2F7"/>
                          </a:solidFill>
                        </a:rPr>
                        <a:t>기획한 게임</a:t>
                      </a:r>
                      <a:endParaRPr sz="1200" b="1" dirty="0">
                        <a:solidFill>
                          <a:srgbClr val="D5F2F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62A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rgbClr val="D5F2F7"/>
                          </a:solidFill>
                        </a:rPr>
                        <a:t>설명</a:t>
                      </a:r>
                      <a:endParaRPr sz="1200" b="1" dirty="0">
                        <a:solidFill>
                          <a:srgbClr val="D5F2F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게임 장르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SRPG</a:t>
                      </a:r>
                      <a:r>
                        <a:rPr lang="ko-KR" altLang="en-US" sz="1200" dirty="0"/>
                        <a:t>장르의 전략적인 재미를 주는 게임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전략적인 요소를 사용하기 위해 많은 캐릭터가 등장하고 위치가 고정 되어 있는 게임이므로 유저가 캐릭터의 모습을 한눈에 </a:t>
                      </a:r>
                      <a:r>
                        <a:rPr lang="ko-KR" altLang="en-US" sz="1200" dirty="0" err="1" smtClean="0"/>
                        <a:t>차별점이</a:t>
                      </a:r>
                      <a:r>
                        <a:rPr lang="ko-KR" altLang="en-US" sz="1200" dirty="0" smtClean="0"/>
                        <a:t> 알 수 있도록 하기 위해 </a:t>
                      </a:r>
                      <a:r>
                        <a:rPr lang="en-US" altLang="ko-KR" sz="1200" dirty="0" smtClean="0"/>
                        <a:t>SD</a:t>
                      </a:r>
                      <a:r>
                        <a:rPr lang="ko-KR" altLang="en-US" sz="1200" dirty="0" smtClean="0"/>
                        <a:t>캐릭터로 구성한다</a:t>
                      </a:r>
                      <a:r>
                        <a:rPr lang="en-US" altLang="ko-KR" sz="1200" dirty="0" smtClean="0"/>
                        <a:t>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세계관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/>
                        <a:t>SF</a:t>
                      </a:r>
                      <a:r>
                        <a:rPr lang="ko-KR" altLang="en-US" sz="1200" dirty="0"/>
                        <a:t>세계관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SF</a:t>
                      </a:r>
                      <a:r>
                        <a:rPr lang="ko-KR" altLang="en-US" sz="1200" dirty="0" smtClean="0"/>
                        <a:t>세계관에 맞는 로봇의 형태로 구현하여 유저가 세계관에 이질감을 느끼지 </a:t>
                      </a:r>
                      <a:r>
                        <a:rPr lang="ko-KR" altLang="en-US" sz="1200" dirty="0" err="1" smtClean="0"/>
                        <a:t>않도록한다</a:t>
                      </a:r>
                      <a:r>
                        <a:rPr lang="en-US" altLang="ko-KR" sz="1200" dirty="0" smtClean="0"/>
                        <a:t>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플랫폼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/>
                        <a:t>모바일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유저가 화면에 높은 </a:t>
                      </a:r>
                      <a:r>
                        <a:rPr lang="ko-KR" altLang="en-US" sz="1200" dirty="0" err="1" smtClean="0"/>
                        <a:t>집중도를</a:t>
                      </a:r>
                      <a:r>
                        <a:rPr lang="ko-KR" altLang="en-US" sz="1200" dirty="0" smtClean="0"/>
                        <a:t> 유지 못 할 </a:t>
                      </a:r>
                      <a:r>
                        <a:rPr lang="ko-KR" altLang="en-US" sz="1200" dirty="0" err="1" smtClean="0"/>
                        <a:t>수있기에</a:t>
                      </a:r>
                      <a:r>
                        <a:rPr lang="ko-KR" altLang="en-US" sz="1200" dirty="0" smtClean="0"/>
                        <a:t> 캐릭터의 모습을 단순화 시킨다</a:t>
                      </a:r>
                      <a:r>
                        <a:rPr lang="en-US" altLang="ko-KR" sz="1200" dirty="0" smtClean="0"/>
                        <a:t>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타겟유저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20~30</a:t>
                      </a:r>
                      <a:r>
                        <a:rPr lang="ko-KR" altLang="en-US" sz="1200" dirty="0"/>
                        <a:t>대의 남성 유저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옛날의 감성을 느낄 수 있는 </a:t>
                      </a:r>
                      <a:r>
                        <a:rPr lang="en-US" altLang="ko-KR" sz="1200" dirty="0" smtClean="0"/>
                        <a:t>SD</a:t>
                      </a:r>
                      <a:r>
                        <a:rPr lang="ko-KR" altLang="en-US" sz="1200" dirty="0" err="1" smtClean="0"/>
                        <a:t>건담의</a:t>
                      </a:r>
                      <a:r>
                        <a:rPr lang="ko-KR" altLang="en-US" sz="1200" dirty="0" smtClean="0"/>
                        <a:t> 형태의 이미지를 사용한다</a:t>
                      </a:r>
                      <a:r>
                        <a:rPr lang="en-US" altLang="ko-KR" sz="1200" dirty="0" smtClean="0"/>
                        <a:t>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디자인,그래픽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전투의 부분은 </a:t>
                      </a:r>
                      <a:r>
                        <a:rPr lang="en-US" altLang="ko-KR" sz="1200" dirty="0" smtClean="0"/>
                        <a:t>SD</a:t>
                      </a:r>
                      <a:r>
                        <a:rPr lang="ko-KR" altLang="en-US" sz="1200" dirty="0" err="1" smtClean="0"/>
                        <a:t>건담의</a:t>
                      </a:r>
                      <a:r>
                        <a:rPr lang="ko-KR" altLang="en-US" sz="1200" dirty="0" smtClean="0"/>
                        <a:t> 캐릭터 형태</a:t>
                      </a:r>
                      <a:endParaRPr lang="en-US" altLang="ko-KR" sz="1200" dirty="0" smtClean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게임 속의 전투는 원격 조종이기에 자세한 이미지를 보여 주지 않는다</a:t>
                      </a:r>
                      <a:r>
                        <a:rPr lang="en-US" altLang="ko-KR" sz="1200" dirty="0" smtClean="0"/>
                        <a:t>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51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414686" y="765498"/>
            <a:ext cx="5038688" cy="25202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아군의 캐릭터를 선택하면 우측 하단에 공격버튼이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 버튼을 누르면 같은 행의 맨 앞 열의 적을 공격한다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버튼을 누르면 설정 창이 파업창이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오토 버튼을 누르면 자동으로 전투가 진행이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아군의 모든 캐릭터의 공격이 종료되면 적군의 턴이 시작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적을 퇴치하면 전투가 승리로 종료되고 아군이 전멸하게 되면 전투가 패배로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65117"/>
              </p:ext>
            </p:extLst>
          </p:nvPr>
        </p:nvGraphicFramePr>
        <p:xfrm>
          <a:off x="6797970" y="1136447"/>
          <a:ext cx="4895364" cy="143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9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97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9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97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9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marL="91428" marR="91428" marT="45714" marB="4571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marL="91428" marR="91428" marT="45714" marB="4571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marL="91428" marR="91428" marT="45714" marB="4571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marL="91428" marR="91428" marT="45714" marB="45714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28" marR="91428" marT="45714" marB="4571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</a:t>
                      </a:r>
                    </a:p>
                  </a:txBody>
                  <a:tcPr marL="91428" marR="91428" marT="45714" marB="4571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28" marR="91428" marT="45714" marB="4571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</a:t>
                      </a:r>
                    </a:p>
                  </a:txBody>
                  <a:tcPr marL="91428" marR="91428" marT="45714" marB="4571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설정 버튼</a:t>
                      </a:r>
                    </a:p>
                  </a:txBody>
                  <a:tcPr marL="91428" marR="91428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오토 버튼</a:t>
                      </a:r>
                    </a:p>
                  </a:txBody>
                  <a:tcPr marL="91428" marR="91428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공격 버튼</a:t>
                      </a:r>
                    </a:p>
                  </a:txBody>
                  <a:tcPr marL="91428" marR="91428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5295592" y="765523"/>
            <a:ext cx="582225" cy="460715"/>
            <a:chOff x="1060155" y="2923359"/>
            <a:chExt cx="582301" cy="460775"/>
          </a:xfrm>
        </p:grpSpPr>
        <p:sp>
          <p:nvSpPr>
            <p:cNvPr id="94" name="직사각형 93"/>
            <p:cNvSpPr/>
            <p:nvPr/>
          </p:nvSpPr>
          <p:spPr>
            <a:xfrm>
              <a:off x="1060155" y="2923359"/>
              <a:ext cx="582301" cy="460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1171328" y="2973705"/>
              <a:ext cx="359953" cy="360083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877817" y="765523"/>
            <a:ext cx="582225" cy="460715"/>
            <a:chOff x="1642456" y="2923359"/>
            <a:chExt cx="582301" cy="460775"/>
          </a:xfrm>
        </p:grpSpPr>
        <p:sp>
          <p:nvSpPr>
            <p:cNvPr id="92" name="직사각형 91"/>
            <p:cNvSpPr/>
            <p:nvPr/>
          </p:nvSpPr>
          <p:spPr>
            <a:xfrm>
              <a:off x="1642456" y="2923359"/>
              <a:ext cx="582301" cy="460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1753629" y="2973705"/>
              <a:ext cx="359953" cy="360083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018630" y="2853734"/>
            <a:ext cx="431888" cy="432044"/>
            <a:chOff x="5309737" y="3134725"/>
            <a:chExt cx="432000" cy="432000"/>
          </a:xfrm>
        </p:grpSpPr>
        <p:sp>
          <p:nvSpPr>
            <p:cNvPr id="90" name="직사각형 89"/>
            <p:cNvSpPr/>
            <p:nvPr/>
          </p:nvSpPr>
          <p:spPr>
            <a:xfrm>
              <a:off x="5309737" y="3134725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5345737" y="3170725"/>
              <a:ext cx="360000" cy="36000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584645" y="2853734"/>
            <a:ext cx="431888" cy="432044"/>
            <a:chOff x="5309737" y="3134725"/>
            <a:chExt cx="432000" cy="432000"/>
          </a:xfrm>
        </p:grpSpPr>
        <p:sp>
          <p:nvSpPr>
            <p:cNvPr id="86" name="직사각형 85"/>
            <p:cNvSpPr/>
            <p:nvPr/>
          </p:nvSpPr>
          <p:spPr>
            <a:xfrm>
              <a:off x="5309737" y="3134725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5345737" y="3170725"/>
              <a:ext cx="360000" cy="36000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152757" y="2853734"/>
            <a:ext cx="431888" cy="432044"/>
            <a:chOff x="5309737" y="3134725"/>
            <a:chExt cx="432000" cy="432000"/>
          </a:xfrm>
        </p:grpSpPr>
        <p:sp>
          <p:nvSpPr>
            <p:cNvPr id="84" name="직사각형 83"/>
            <p:cNvSpPr/>
            <p:nvPr/>
          </p:nvSpPr>
          <p:spPr>
            <a:xfrm>
              <a:off x="5309737" y="3134725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5345737" y="3170725"/>
              <a:ext cx="360000" cy="360000"/>
            </a:xfrm>
            <a:prstGeom prst="ellipse">
              <a:avLst/>
            </a:prstGeom>
            <a:solidFill>
              <a:srgbClr val="00000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43F49983-435D-450B-8703-834226328802}"/>
              </a:ext>
            </a:extLst>
          </p:cNvPr>
          <p:cNvGrpSpPr/>
          <p:nvPr/>
        </p:nvGrpSpPr>
        <p:grpSpPr>
          <a:xfrm>
            <a:off x="1701854" y="1231854"/>
            <a:ext cx="2162310" cy="1619789"/>
            <a:chOff x="-3491329" y="3486677"/>
            <a:chExt cx="2162592" cy="1620000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48318445-6D88-4EA9-A603-C43B50642FE6}"/>
                </a:ext>
              </a:extLst>
            </p:cNvPr>
            <p:cNvGrpSpPr/>
            <p:nvPr/>
          </p:nvGrpSpPr>
          <p:grpSpPr>
            <a:xfrm>
              <a:off x="-3491329" y="3486677"/>
              <a:ext cx="2162592" cy="1620000"/>
              <a:chOff x="-3516599" y="3472175"/>
              <a:chExt cx="2162592" cy="1620000"/>
            </a:xfrm>
          </p:grpSpPr>
          <p:sp>
            <p:nvSpPr>
              <p:cNvPr id="64" name="순서도: 처리 63">
                <a:extLst>
                  <a:ext uri="{FF2B5EF4-FFF2-40B4-BE49-F238E27FC236}">
                    <a16:creationId xmlns="" xmlns:a16="http://schemas.microsoft.com/office/drawing/2014/main" id="{A697F261-AE70-4B27-8805-08F28286E8F8}"/>
                  </a:ext>
                </a:extLst>
              </p:cNvPr>
              <p:cNvSpPr/>
              <p:nvPr/>
            </p:nvSpPr>
            <p:spPr>
              <a:xfrm>
                <a:off x="-1894007" y="455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처리 65">
                <a:extLst>
                  <a:ext uri="{FF2B5EF4-FFF2-40B4-BE49-F238E27FC236}">
                    <a16:creationId xmlns="" xmlns:a16="http://schemas.microsoft.com/office/drawing/2014/main" id="{D94A4E2A-222F-4AD5-ACBB-CEF20F321494}"/>
                  </a:ext>
                </a:extLst>
              </p:cNvPr>
              <p:cNvSpPr/>
              <p:nvPr/>
            </p:nvSpPr>
            <p:spPr>
              <a:xfrm>
                <a:off x="-1894007" y="401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순서도: 처리 66">
                <a:extLst>
                  <a:ext uri="{FF2B5EF4-FFF2-40B4-BE49-F238E27FC236}">
                    <a16:creationId xmlns="" xmlns:a16="http://schemas.microsoft.com/office/drawing/2014/main" id="{6B0E9CFE-D83E-4735-A140-50BCBCBC622D}"/>
                  </a:ext>
                </a:extLst>
              </p:cNvPr>
              <p:cNvSpPr/>
              <p:nvPr/>
            </p:nvSpPr>
            <p:spPr>
              <a:xfrm>
                <a:off x="-1894007" y="347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순서도: 처리 69">
                <a:extLst>
                  <a:ext uri="{FF2B5EF4-FFF2-40B4-BE49-F238E27FC236}">
                    <a16:creationId xmlns="" xmlns:a16="http://schemas.microsoft.com/office/drawing/2014/main" id="{084D0BBC-10D1-461C-9C57-DEA542162412}"/>
                  </a:ext>
                </a:extLst>
              </p:cNvPr>
              <p:cNvSpPr/>
              <p:nvPr/>
            </p:nvSpPr>
            <p:spPr>
              <a:xfrm>
                <a:off x="-3516599" y="455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순서도: 처리 70">
                <a:extLst>
                  <a:ext uri="{FF2B5EF4-FFF2-40B4-BE49-F238E27FC236}">
                    <a16:creationId xmlns="" xmlns:a16="http://schemas.microsoft.com/office/drawing/2014/main" id="{D0A59EDA-DA4E-4BFA-98A9-EC3977F695BF}"/>
                  </a:ext>
                </a:extLst>
              </p:cNvPr>
              <p:cNvSpPr/>
              <p:nvPr/>
            </p:nvSpPr>
            <p:spPr>
              <a:xfrm>
                <a:off x="-3516599" y="401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처리 77">
                <a:extLst>
                  <a:ext uri="{FF2B5EF4-FFF2-40B4-BE49-F238E27FC236}">
                    <a16:creationId xmlns="" xmlns:a16="http://schemas.microsoft.com/office/drawing/2014/main" id="{97AD1E43-9FC7-48E8-9704-C69D532CB82C}"/>
                  </a:ext>
                </a:extLst>
              </p:cNvPr>
              <p:cNvSpPr/>
              <p:nvPr/>
            </p:nvSpPr>
            <p:spPr>
              <a:xfrm>
                <a:off x="-2974007" y="455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순서도: 처리 78">
                <a:extLst>
                  <a:ext uri="{FF2B5EF4-FFF2-40B4-BE49-F238E27FC236}">
                    <a16:creationId xmlns="" xmlns:a16="http://schemas.microsoft.com/office/drawing/2014/main" id="{4407A8E7-AAB2-4808-A6E5-64001001EBA1}"/>
                  </a:ext>
                </a:extLst>
              </p:cNvPr>
              <p:cNvSpPr/>
              <p:nvPr/>
            </p:nvSpPr>
            <p:spPr>
              <a:xfrm>
                <a:off x="-2434007" y="455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처리 79">
                <a:extLst>
                  <a:ext uri="{FF2B5EF4-FFF2-40B4-BE49-F238E27FC236}">
                    <a16:creationId xmlns="" xmlns:a16="http://schemas.microsoft.com/office/drawing/2014/main" id="{5F5A69F0-78AF-4696-887C-09AA4FFA5E25}"/>
                  </a:ext>
                </a:extLst>
              </p:cNvPr>
              <p:cNvSpPr/>
              <p:nvPr/>
            </p:nvSpPr>
            <p:spPr>
              <a:xfrm>
                <a:off x="-2974007" y="401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순서도: 처리 80">
                <a:extLst>
                  <a:ext uri="{FF2B5EF4-FFF2-40B4-BE49-F238E27FC236}">
                    <a16:creationId xmlns="" xmlns:a16="http://schemas.microsoft.com/office/drawing/2014/main" id="{1F5C3C4A-8864-41AE-AB1C-4BF3CCED1420}"/>
                  </a:ext>
                </a:extLst>
              </p:cNvPr>
              <p:cNvSpPr/>
              <p:nvPr/>
            </p:nvSpPr>
            <p:spPr>
              <a:xfrm>
                <a:off x="-2434007" y="401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순서도: 처리 81">
                <a:extLst>
                  <a:ext uri="{FF2B5EF4-FFF2-40B4-BE49-F238E27FC236}">
                    <a16:creationId xmlns="" xmlns:a16="http://schemas.microsoft.com/office/drawing/2014/main" id="{D702BA3D-54EE-41B4-BA91-AD04DB5C43DA}"/>
                  </a:ext>
                </a:extLst>
              </p:cNvPr>
              <p:cNvSpPr/>
              <p:nvPr/>
            </p:nvSpPr>
            <p:spPr>
              <a:xfrm>
                <a:off x="-3516599" y="347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순서도: 처리 82">
                <a:extLst>
                  <a:ext uri="{FF2B5EF4-FFF2-40B4-BE49-F238E27FC236}">
                    <a16:creationId xmlns="" xmlns:a16="http://schemas.microsoft.com/office/drawing/2014/main" id="{6DB56E48-54D0-4CD9-B777-8AD23077848F}"/>
                  </a:ext>
                </a:extLst>
              </p:cNvPr>
              <p:cNvSpPr/>
              <p:nvPr/>
            </p:nvSpPr>
            <p:spPr>
              <a:xfrm>
                <a:off x="-2974007" y="347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순서도: 처리 95">
                <a:extLst>
                  <a:ext uri="{FF2B5EF4-FFF2-40B4-BE49-F238E27FC236}">
                    <a16:creationId xmlns="" xmlns:a16="http://schemas.microsoft.com/office/drawing/2014/main" id="{E0F75101-C2B2-4EA1-950A-50E814A24FBD}"/>
                  </a:ext>
                </a:extLst>
              </p:cNvPr>
              <p:cNvSpPr/>
              <p:nvPr/>
            </p:nvSpPr>
            <p:spPr>
              <a:xfrm>
                <a:off x="-2434007" y="347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252455F8-8F68-47B0-AE2D-BDFA8E608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82093" y="4048175"/>
              <a:ext cx="520000" cy="46800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91CE1838-48CC-4719-84DF-5384754F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14007" y="3500405"/>
              <a:ext cx="520000" cy="46800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7356E36A-9726-4F0E-B333-4A061156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74007" y="3523621"/>
              <a:ext cx="520000" cy="4680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1FF08933-6CF1-44AA-AB9D-3F0A14E3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84007" y="4084175"/>
              <a:ext cx="520000" cy="4680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F4408752-C77D-4E2A-B17F-E65093AF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4007" y="4077118"/>
              <a:ext cx="520000" cy="4680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6EA8BBD0-C21D-403D-BFAD-926CE449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79846" y="4588175"/>
              <a:ext cx="520000" cy="468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3F253AD4-EB49-4986-BAD4-78D539315689}"/>
              </a:ext>
            </a:extLst>
          </p:cNvPr>
          <p:cNvGrpSpPr/>
          <p:nvPr/>
        </p:nvGrpSpPr>
        <p:grpSpPr>
          <a:xfrm>
            <a:off x="4186571" y="1231854"/>
            <a:ext cx="2162310" cy="1619789"/>
            <a:chOff x="4130341" y="4294376"/>
            <a:chExt cx="2162592" cy="1620000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92F3F630-DDA3-4D47-9335-E8322A57E08E}"/>
                </a:ext>
              </a:extLst>
            </p:cNvPr>
            <p:cNvGrpSpPr/>
            <p:nvPr/>
          </p:nvGrpSpPr>
          <p:grpSpPr>
            <a:xfrm>
              <a:off x="4130341" y="4294376"/>
              <a:ext cx="2162592" cy="1620000"/>
              <a:chOff x="-3516599" y="3472175"/>
              <a:chExt cx="2162592" cy="1620000"/>
            </a:xfrm>
          </p:grpSpPr>
          <p:sp>
            <p:nvSpPr>
              <p:cNvPr id="105" name="순서도: 처리 104">
                <a:extLst>
                  <a:ext uri="{FF2B5EF4-FFF2-40B4-BE49-F238E27FC236}">
                    <a16:creationId xmlns="" xmlns:a16="http://schemas.microsoft.com/office/drawing/2014/main" id="{EECD662D-B993-4E89-893E-187FAFD8F4FD}"/>
                  </a:ext>
                </a:extLst>
              </p:cNvPr>
              <p:cNvSpPr/>
              <p:nvPr/>
            </p:nvSpPr>
            <p:spPr>
              <a:xfrm>
                <a:off x="-1894007" y="455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순서도: 처리 105">
                <a:extLst>
                  <a:ext uri="{FF2B5EF4-FFF2-40B4-BE49-F238E27FC236}">
                    <a16:creationId xmlns="" xmlns:a16="http://schemas.microsoft.com/office/drawing/2014/main" id="{FBE19DB2-1B0B-4085-BE12-A5FF5501A2EF}"/>
                  </a:ext>
                </a:extLst>
              </p:cNvPr>
              <p:cNvSpPr/>
              <p:nvPr/>
            </p:nvSpPr>
            <p:spPr>
              <a:xfrm>
                <a:off x="-1894007" y="401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순서도: 처리 106">
                <a:extLst>
                  <a:ext uri="{FF2B5EF4-FFF2-40B4-BE49-F238E27FC236}">
                    <a16:creationId xmlns="" xmlns:a16="http://schemas.microsoft.com/office/drawing/2014/main" id="{A8ACF207-E0D6-475A-98DF-E3E6DAA36A8C}"/>
                  </a:ext>
                </a:extLst>
              </p:cNvPr>
              <p:cNvSpPr/>
              <p:nvPr/>
            </p:nvSpPr>
            <p:spPr>
              <a:xfrm>
                <a:off x="-1894007" y="347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순서도: 처리 107">
                <a:extLst>
                  <a:ext uri="{FF2B5EF4-FFF2-40B4-BE49-F238E27FC236}">
                    <a16:creationId xmlns="" xmlns:a16="http://schemas.microsoft.com/office/drawing/2014/main" id="{96B399B9-64DB-4775-8766-CEAFB8776942}"/>
                  </a:ext>
                </a:extLst>
              </p:cNvPr>
              <p:cNvSpPr/>
              <p:nvPr/>
            </p:nvSpPr>
            <p:spPr>
              <a:xfrm>
                <a:off x="-3516599" y="455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순서도: 처리 109">
                <a:extLst>
                  <a:ext uri="{FF2B5EF4-FFF2-40B4-BE49-F238E27FC236}">
                    <a16:creationId xmlns="" xmlns:a16="http://schemas.microsoft.com/office/drawing/2014/main" id="{B29065A9-47F1-4987-AFBF-AB7A2B6B0B29}"/>
                  </a:ext>
                </a:extLst>
              </p:cNvPr>
              <p:cNvSpPr/>
              <p:nvPr/>
            </p:nvSpPr>
            <p:spPr>
              <a:xfrm>
                <a:off x="-3516599" y="401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순서도: 처리 115">
                <a:extLst>
                  <a:ext uri="{FF2B5EF4-FFF2-40B4-BE49-F238E27FC236}">
                    <a16:creationId xmlns="" xmlns:a16="http://schemas.microsoft.com/office/drawing/2014/main" id="{0BC47575-7099-4F20-8868-150F83331C32}"/>
                  </a:ext>
                </a:extLst>
              </p:cNvPr>
              <p:cNvSpPr/>
              <p:nvPr/>
            </p:nvSpPr>
            <p:spPr>
              <a:xfrm>
                <a:off x="-2974007" y="455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처리 116">
                <a:extLst>
                  <a:ext uri="{FF2B5EF4-FFF2-40B4-BE49-F238E27FC236}">
                    <a16:creationId xmlns="" xmlns:a16="http://schemas.microsoft.com/office/drawing/2014/main" id="{257C4FF7-6879-4F5D-8322-79C82013F4F2}"/>
                  </a:ext>
                </a:extLst>
              </p:cNvPr>
              <p:cNvSpPr/>
              <p:nvPr/>
            </p:nvSpPr>
            <p:spPr>
              <a:xfrm>
                <a:off x="-2434007" y="455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처리 117">
                <a:extLst>
                  <a:ext uri="{FF2B5EF4-FFF2-40B4-BE49-F238E27FC236}">
                    <a16:creationId xmlns="" xmlns:a16="http://schemas.microsoft.com/office/drawing/2014/main" id="{9D63C47B-65BA-4F69-BA64-8404C3FA2E55}"/>
                  </a:ext>
                </a:extLst>
              </p:cNvPr>
              <p:cNvSpPr/>
              <p:nvPr/>
            </p:nvSpPr>
            <p:spPr>
              <a:xfrm>
                <a:off x="-2974007" y="401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순서도: 처리 120">
                <a:extLst>
                  <a:ext uri="{FF2B5EF4-FFF2-40B4-BE49-F238E27FC236}">
                    <a16:creationId xmlns="" xmlns:a16="http://schemas.microsoft.com/office/drawing/2014/main" id="{93EFDD3C-435E-4E3C-A5B7-6E4782547FB1}"/>
                  </a:ext>
                </a:extLst>
              </p:cNvPr>
              <p:cNvSpPr/>
              <p:nvPr/>
            </p:nvSpPr>
            <p:spPr>
              <a:xfrm>
                <a:off x="-2434007" y="401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순서도: 처리 121">
                <a:extLst>
                  <a:ext uri="{FF2B5EF4-FFF2-40B4-BE49-F238E27FC236}">
                    <a16:creationId xmlns="" xmlns:a16="http://schemas.microsoft.com/office/drawing/2014/main" id="{30EDC707-854C-4CD2-98CB-4776D9D03730}"/>
                  </a:ext>
                </a:extLst>
              </p:cNvPr>
              <p:cNvSpPr/>
              <p:nvPr/>
            </p:nvSpPr>
            <p:spPr>
              <a:xfrm>
                <a:off x="-3516599" y="347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순서도: 처리 122">
                <a:extLst>
                  <a:ext uri="{FF2B5EF4-FFF2-40B4-BE49-F238E27FC236}">
                    <a16:creationId xmlns="" xmlns:a16="http://schemas.microsoft.com/office/drawing/2014/main" id="{D85A72A6-CF3A-49BE-81E7-92271C1F9072}"/>
                  </a:ext>
                </a:extLst>
              </p:cNvPr>
              <p:cNvSpPr/>
              <p:nvPr/>
            </p:nvSpPr>
            <p:spPr>
              <a:xfrm>
                <a:off x="-2974007" y="3472175"/>
                <a:ext cx="540000" cy="540000"/>
              </a:xfrm>
              <a:prstGeom prst="flowChartProces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순서도: 처리 124">
                <a:extLst>
                  <a:ext uri="{FF2B5EF4-FFF2-40B4-BE49-F238E27FC236}">
                    <a16:creationId xmlns="" xmlns:a16="http://schemas.microsoft.com/office/drawing/2014/main" id="{46B49699-F203-4D89-9F9E-15C680E4D317}"/>
                  </a:ext>
                </a:extLst>
              </p:cNvPr>
              <p:cNvSpPr/>
              <p:nvPr/>
            </p:nvSpPr>
            <p:spPr>
              <a:xfrm>
                <a:off x="-2434007" y="3472175"/>
                <a:ext cx="540000" cy="5400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9" name="그림 98" descr="그리기이(가) 표시된 사진&#10;&#10;자동 생성된 설명">
              <a:extLst>
                <a:ext uri="{FF2B5EF4-FFF2-40B4-BE49-F238E27FC236}">
                  <a16:creationId xmlns="" xmlns:a16="http://schemas.microsoft.com/office/drawing/2014/main" id="{193C91EE-9948-49AE-B075-7732A2ADC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933" y="4916777"/>
              <a:ext cx="360000" cy="360000"/>
            </a:xfrm>
            <a:prstGeom prst="rect">
              <a:avLst/>
            </a:prstGeom>
          </p:spPr>
        </p:pic>
        <p:pic>
          <p:nvPicPr>
            <p:cNvPr id="100" name="그림 99" descr="그리기이(가) 표시된 사진&#10;&#10;자동 생성된 설명">
              <a:extLst>
                <a:ext uri="{FF2B5EF4-FFF2-40B4-BE49-F238E27FC236}">
                  <a16:creationId xmlns="" xmlns:a16="http://schemas.microsoft.com/office/drawing/2014/main" id="{0943005A-B970-4F7B-BC9F-A1B4A266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539" y="4916777"/>
              <a:ext cx="360000" cy="360000"/>
            </a:xfrm>
            <a:prstGeom prst="rect">
              <a:avLst/>
            </a:prstGeom>
          </p:spPr>
        </p:pic>
        <p:pic>
          <p:nvPicPr>
            <p:cNvPr id="101" name="그림 100" descr="그리기이(가) 표시된 사진&#10;&#10;자동 생성된 설명">
              <a:extLst>
                <a:ext uri="{FF2B5EF4-FFF2-40B4-BE49-F238E27FC236}">
                  <a16:creationId xmlns="" xmlns:a16="http://schemas.microsoft.com/office/drawing/2014/main" id="{08090518-71E4-4436-81F5-278C48C7C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758" y="4384376"/>
              <a:ext cx="360000" cy="360000"/>
            </a:xfrm>
            <a:prstGeom prst="rect">
              <a:avLst/>
            </a:prstGeom>
          </p:spPr>
        </p:pic>
        <p:pic>
          <p:nvPicPr>
            <p:cNvPr id="102" name="그림 101" descr="그리기이(가) 표시된 사진&#10;&#10;자동 생성된 설명">
              <a:extLst>
                <a:ext uri="{FF2B5EF4-FFF2-40B4-BE49-F238E27FC236}">
                  <a16:creationId xmlns="" xmlns:a16="http://schemas.microsoft.com/office/drawing/2014/main" id="{795E4DA8-31C3-4CDA-B5C3-DC3CF439B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57" y="4384376"/>
              <a:ext cx="360000" cy="360000"/>
            </a:xfrm>
            <a:prstGeom prst="rect">
              <a:avLst/>
            </a:prstGeom>
          </p:spPr>
        </p:pic>
        <p:pic>
          <p:nvPicPr>
            <p:cNvPr id="103" name="그림 102" descr="그리기이(가) 표시된 사진&#10;&#10;자동 생성된 설명">
              <a:extLst>
                <a:ext uri="{FF2B5EF4-FFF2-40B4-BE49-F238E27FC236}">
                  <a16:creationId xmlns="" xmlns:a16="http://schemas.microsoft.com/office/drawing/2014/main" id="{6890690F-F564-441E-A987-DA3100C9E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57" y="4916777"/>
              <a:ext cx="360000" cy="360000"/>
            </a:xfrm>
            <a:prstGeom prst="rect">
              <a:avLst/>
            </a:prstGeom>
          </p:spPr>
        </p:pic>
        <p:pic>
          <p:nvPicPr>
            <p:cNvPr id="104" name="그림 103" descr="그리기이(가) 표시된 사진&#10;&#10;자동 생성된 설명">
              <a:extLst>
                <a:ext uri="{FF2B5EF4-FFF2-40B4-BE49-F238E27FC236}">
                  <a16:creationId xmlns="" xmlns:a16="http://schemas.microsoft.com/office/drawing/2014/main" id="{3132ABC8-7D23-489F-8BC4-F17A59525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57" y="5470851"/>
              <a:ext cx="360000" cy="360000"/>
            </a:xfrm>
            <a:prstGeom prst="rect">
              <a:avLst/>
            </a:prstGeom>
          </p:spPr>
        </p:pic>
      </p:grpSp>
      <p:sp>
        <p:nvSpPr>
          <p:cNvPr id="4" name="화살표: 오른쪽 3">
            <a:extLst>
              <a:ext uri="{FF2B5EF4-FFF2-40B4-BE49-F238E27FC236}">
                <a16:creationId xmlns="" xmlns:a16="http://schemas.microsoft.com/office/drawing/2014/main" id="{917D30B6-78AA-48A0-942C-102725EA1626}"/>
              </a:ext>
            </a:extLst>
          </p:cNvPr>
          <p:cNvSpPr/>
          <p:nvPr/>
        </p:nvSpPr>
        <p:spPr>
          <a:xfrm>
            <a:off x="3888384" y="1440276"/>
            <a:ext cx="539930" cy="179977"/>
          </a:xfrm>
          <a:prstGeom prst="rightArrow">
            <a:avLst/>
          </a:prstGeom>
          <a:solidFill>
            <a:srgbClr val="FF31E6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오른쪽 130">
            <a:extLst>
              <a:ext uri="{FF2B5EF4-FFF2-40B4-BE49-F238E27FC236}">
                <a16:creationId xmlns="" xmlns:a16="http://schemas.microsoft.com/office/drawing/2014/main" id="{A662FA3D-E1A5-4413-B5DD-747A127DAD33}"/>
              </a:ext>
            </a:extLst>
          </p:cNvPr>
          <p:cNvSpPr/>
          <p:nvPr/>
        </p:nvSpPr>
        <p:spPr>
          <a:xfrm>
            <a:off x="3888384" y="1927033"/>
            <a:ext cx="539930" cy="179977"/>
          </a:xfrm>
          <a:prstGeom prst="rightArrow">
            <a:avLst/>
          </a:prstGeom>
          <a:solidFill>
            <a:srgbClr val="FF31E6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오른쪽 132">
            <a:extLst>
              <a:ext uri="{FF2B5EF4-FFF2-40B4-BE49-F238E27FC236}">
                <a16:creationId xmlns="" xmlns:a16="http://schemas.microsoft.com/office/drawing/2014/main" id="{DC67AC0D-6C45-424A-B28F-77AF3B6FF824}"/>
              </a:ext>
            </a:extLst>
          </p:cNvPr>
          <p:cNvSpPr/>
          <p:nvPr/>
        </p:nvSpPr>
        <p:spPr>
          <a:xfrm>
            <a:off x="3888384" y="2488461"/>
            <a:ext cx="539930" cy="179977"/>
          </a:xfrm>
          <a:prstGeom prst="rightArrow">
            <a:avLst/>
          </a:prstGeom>
          <a:solidFill>
            <a:srgbClr val="FF31E6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E53A9D47-7CE6-412F-A0E1-D675544BDC14}"/>
              </a:ext>
            </a:extLst>
          </p:cNvPr>
          <p:cNvSpPr/>
          <p:nvPr/>
        </p:nvSpPr>
        <p:spPr>
          <a:xfrm>
            <a:off x="1701809" y="1245152"/>
            <a:ext cx="2169139" cy="1606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E7CA310F-51A3-4A24-AC57-1A1C14DBBDAE}"/>
              </a:ext>
            </a:extLst>
          </p:cNvPr>
          <p:cNvSpPr/>
          <p:nvPr/>
        </p:nvSpPr>
        <p:spPr>
          <a:xfrm>
            <a:off x="4194400" y="1229242"/>
            <a:ext cx="2169139" cy="1606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574689" y="1088775"/>
            <a:ext cx="359906" cy="360036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8" name="타원 67"/>
          <p:cNvSpPr/>
          <p:nvPr/>
        </p:nvSpPr>
        <p:spPr>
          <a:xfrm>
            <a:off x="4095396" y="1087839"/>
            <a:ext cx="359906" cy="360036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074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C8FF9C8-70F0-469C-AD02-6C03EC4C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파츠 </a:t>
            </a:r>
            <a:r>
              <a:rPr lang="en-US" altLang="ko-KR" smtClean="0"/>
              <a:t>UI</a:t>
            </a:r>
            <a:endParaRPr lang="ko-KR" altLang="en-US" dirty="0"/>
          </a:p>
        </p:txBody>
      </p:sp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파츠마다</a:t>
            </a:r>
            <a:r>
              <a:rPr lang="ko-KR" altLang="en-US" dirty="0" smtClean="0"/>
              <a:t> 다른 공격 형태나 능력이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장착 </a:t>
            </a:r>
            <a:r>
              <a:rPr lang="ko-KR" altLang="en-US" dirty="0" smtClean="0"/>
              <a:t>영역별로 가능한 </a:t>
            </a:r>
            <a:r>
              <a:rPr lang="ko-KR" altLang="en-US" dirty="0" err="1" smtClean="0"/>
              <a:t>파츠</a:t>
            </a:r>
            <a:r>
              <a:rPr lang="ko-KR" altLang="en-US" dirty="0" smtClean="0"/>
              <a:t> 제한이 </a:t>
            </a:r>
            <a:r>
              <a:rPr lang="ko-KR" altLang="en-US" dirty="0" smtClean="0"/>
              <a:t>존재한다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파츠를</a:t>
            </a:r>
            <a:r>
              <a:rPr lang="ko-KR" altLang="en-US" dirty="0" smtClean="0"/>
              <a:t> 우측에 선택하여 좌측에 넣는다</a:t>
            </a:r>
            <a:endParaRPr lang="en-US" altLang="ko-KR" dirty="0" smtClean="0"/>
          </a:p>
          <a:p>
            <a:r>
              <a:rPr lang="ko-KR" altLang="en-US" dirty="0" smtClean="0"/>
              <a:t>하단의 </a:t>
            </a:r>
            <a:r>
              <a:rPr lang="ko-KR" altLang="en-US" dirty="0" smtClean="0"/>
              <a:t>기체를 </a:t>
            </a:r>
            <a:r>
              <a:rPr lang="ko-KR" altLang="en-US" dirty="0" smtClean="0"/>
              <a:t>선택하면 좌측 상단에 </a:t>
            </a:r>
            <a:r>
              <a:rPr lang="ko-KR" altLang="en-US" dirty="0" smtClean="0"/>
              <a:t>기체의 </a:t>
            </a:r>
            <a:r>
              <a:rPr lang="ko-KR" altLang="en-US" dirty="0" smtClean="0"/>
              <a:t>이미지와 </a:t>
            </a:r>
            <a:r>
              <a:rPr lang="ko-KR" altLang="en-US" dirty="0" err="1" smtClean="0"/>
              <a:t>파츠</a:t>
            </a:r>
            <a:r>
              <a:rPr lang="ko-KR" altLang="en-US" dirty="0" smtClean="0"/>
              <a:t> 영역이 </a:t>
            </a:r>
            <a:r>
              <a:rPr lang="ko-KR" altLang="en-US" dirty="0" smtClean="0"/>
              <a:t>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선택된 </a:t>
            </a:r>
            <a:r>
              <a:rPr lang="ko-KR" altLang="en-US" dirty="0" smtClean="0"/>
              <a:t>기체는 </a:t>
            </a:r>
            <a:r>
              <a:rPr lang="ko-KR" altLang="en-US" dirty="0" smtClean="0"/>
              <a:t>노란색 배경과 굵은 선을 넣어 선택된 것을 알려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장착된 </a:t>
            </a:r>
            <a:r>
              <a:rPr lang="ko-KR" altLang="en-US" dirty="0" err="1" smtClean="0"/>
              <a:t>파츠은</a:t>
            </a:r>
            <a:r>
              <a:rPr lang="ko-KR" altLang="en-US" dirty="0" smtClean="0"/>
              <a:t> 검정색 배경으로 하여 장착 되어 있는 것을 알려준다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기체 </a:t>
            </a:r>
            <a:r>
              <a:rPr lang="ko-KR" altLang="en-US" dirty="0" smtClean="0"/>
              <a:t>이미지 옆에 </a:t>
            </a:r>
            <a:r>
              <a:rPr lang="ko-KR" altLang="en-US" dirty="0" err="1" smtClean="0"/>
              <a:t>파츠을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배치하고 기체의 이미지에 </a:t>
            </a:r>
            <a:r>
              <a:rPr lang="ko-KR" altLang="en-US" dirty="0" err="1" smtClean="0"/>
              <a:t>파츠의</a:t>
            </a:r>
            <a:r>
              <a:rPr lang="ko-KR" altLang="en-US" dirty="0" smtClean="0"/>
              <a:t> 모습을 구현하여 </a:t>
            </a:r>
            <a:r>
              <a:rPr lang="ko-KR" altLang="en-US" dirty="0" smtClean="0"/>
              <a:t>그 </a:t>
            </a:r>
            <a:r>
              <a:rPr lang="ko-KR" altLang="en-US" dirty="0" smtClean="0"/>
              <a:t>기체의 </a:t>
            </a:r>
            <a:r>
              <a:rPr lang="ko-KR" altLang="en-US" dirty="0" smtClean="0"/>
              <a:t>장착된 </a:t>
            </a:r>
            <a:r>
              <a:rPr lang="ko-KR" altLang="en-US" dirty="0" err="1" smtClean="0"/>
              <a:t>파츠를</a:t>
            </a:r>
            <a:r>
              <a:rPr lang="ko-KR" altLang="en-US" dirty="0" smtClean="0"/>
              <a:t> 확인 할 수 있도록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38612DAA-87A4-4357-9ED2-98795844243A}"/>
              </a:ext>
            </a:extLst>
          </p:cNvPr>
          <p:cNvGrpSpPr/>
          <p:nvPr/>
        </p:nvGrpSpPr>
        <p:grpSpPr>
          <a:xfrm>
            <a:off x="1297685" y="854665"/>
            <a:ext cx="5067236" cy="2575129"/>
            <a:chOff x="1551060" y="1062549"/>
            <a:chExt cx="5067896" cy="2574533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202206" y="1287151"/>
              <a:ext cx="2295409" cy="1724469"/>
              <a:chOff x="6097517" y="2146996"/>
              <a:chExt cx="2378249" cy="1985227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="" xmlns:a16="http://schemas.microsoft.com/office/drawing/2014/main" id="{5DE56641-483F-4A05-BF2B-07B9F6C8C307}"/>
                  </a:ext>
                </a:extLst>
              </p:cNvPr>
              <p:cNvSpPr/>
              <p:nvPr/>
            </p:nvSpPr>
            <p:spPr>
              <a:xfrm>
                <a:off x="6097517" y="2331982"/>
                <a:ext cx="2378249" cy="18002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300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="" xmlns:a16="http://schemas.microsoft.com/office/drawing/2014/main" id="{13C90AF7-5C25-414E-8B98-55E7340EA8D3}"/>
                  </a:ext>
                </a:extLst>
              </p:cNvPr>
              <p:cNvSpPr/>
              <p:nvPr/>
            </p:nvSpPr>
            <p:spPr>
              <a:xfrm>
                <a:off x="6969242" y="2146996"/>
                <a:ext cx="634087" cy="2252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보조</a:t>
                </a: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="" xmlns:a16="http://schemas.microsoft.com/office/drawing/2014/main" id="{7B6EA3FC-1FC4-4F8C-BBAC-BBB636307586}"/>
                  </a:ext>
                </a:extLst>
              </p:cNvPr>
              <p:cNvSpPr/>
              <p:nvPr/>
            </p:nvSpPr>
            <p:spPr>
              <a:xfrm>
                <a:off x="7840439" y="2147344"/>
                <a:ext cx="634087" cy="2252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패시브</a:t>
                </a:r>
                <a:endParaRPr lang="ko-KR" altLang="en-US" sz="1000" dirty="0"/>
              </a:p>
            </p:txBody>
          </p:sp>
          <p:grpSp>
            <p:nvGrpSpPr>
              <p:cNvPr id="207" name="그룹 206">
                <a:extLst>
                  <a:ext uri="{FF2B5EF4-FFF2-40B4-BE49-F238E27FC236}">
                    <a16:creationId xmlns="" xmlns:a16="http://schemas.microsoft.com/office/drawing/2014/main" id="{A1841973-DAFC-4627-99D2-BF662B347B07}"/>
                  </a:ext>
                </a:extLst>
              </p:cNvPr>
              <p:cNvGrpSpPr/>
              <p:nvPr/>
            </p:nvGrpSpPr>
            <p:grpSpPr>
              <a:xfrm>
                <a:off x="6206544" y="2439974"/>
                <a:ext cx="2201630" cy="360000"/>
                <a:chOff x="5894388" y="1525332"/>
                <a:chExt cx="2201630" cy="360000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="" xmlns:a16="http://schemas.microsoft.com/office/drawing/2014/main" id="{AD48490F-27AE-47F0-B342-7E04E58B11B5}"/>
                    </a:ext>
                  </a:extLst>
                </p:cNvPr>
                <p:cNvSpPr/>
                <p:nvPr/>
              </p:nvSpPr>
              <p:spPr>
                <a:xfrm>
                  <a:off x="5894388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="" xmlns:a16="http://schemas.microsoft.com/office/drawing/2014/main" id="{E7374244-2717-45F0-890C-C29FD917DCF4}"/>
                    </a:ext>
                  </a:extLst>
                </p:cNvPr>
                <p:cNvSpPr/>
                <p:nvPr/>
              </p:nvSpPr>
              <p:spPr>
                <a:xfrm>
                  <a:off x="6354795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="" xmlns:a16="http://schemas.microsoft.com/office/drawing/2014/main" id="{F8C93FC5-4B5B-4D09-89C2-33F75CB31885}"/>
                    </a:ext>
                  </a:extLst>
                </p:cNvPr>
                <p:cNvSpPr/>
                <p:nvPr/>
              </p:nvSpPr>
              <p:spPr>
                <a:xfrm>
                  <a:off x="6815202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="" xmlns:a16="http://schemas.microsoft.com/office/drawing/2014/main" id="{8190A3CF-3002-4D13-92CE-5AD2C3AEE2C5}"/>
                    </a:ext>
                  </a:extLst>
                </p:cNvPr>
                <p:cNvSpPr/>
                <p:nvPr/>
              </p:nvSpPr>
              <p:spPr>
                <a:xfrm>
                  <a:off x="7275609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="" xmlns:a16="http://schemas.microsoft.com/office/drawing/2014/main" id="{A7D8011F-5A4E-4744-BC87-A9CE6C9A7E3B}"/>
                    </a:ext>
                  </a:extLst>
                </p:cNvPr>
                <p:cNvSpPr/>
                <p:nvPr/>
              </p:nvSpPr>
              <p:spPr>
                <a:xfrm>
                  <a:off x="7736018" y="1525332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</p:grpSp>
          <p:grpSp>
            <p:nvGrpSpPr>
              <p:cNvPr id="208" name="그룹 207">
                <a:extLst>
                  <a:ext uri="{FF2B5EF4-FFF2-40B4-BE49-F238E27FC236}">
                    <a16:creationId xmlns="" xmlns:a16="http://schemas.microsoft.com/office/drawing/2014/main" id="{5060C588-3079-466D-9C67-9B75B4EFD0DB}"/>
                  </a:ext>
                </a:extLst>
              </p:cNvPr>
              <p:cNvGrpSpPr/>
              <p:nvPr/>
            </p:nvGrpSpPr>
            <p:grpSpPr>
              <a:xfrm>
                <a:off x="6206544" y="2865685"/>
                <a:ext cx="2201630" cy="360000"/>
                <a:chOff x="5894388" y="1525332"/>
                <a:chExt cx="2201630" cy="360000"/>
              </a:xfrm>
            </p:grpSpPr>
            <p:sp>
              <p:nvSpPr>
                <p:cNvPr id="223" name="직사각형 222">
                  <a:extLst>
                    <a:ext uri="{FF2B5EF4-FFF2-40B4-BE49-F238E27FC236}">
                      <a16:creationId xmlns="" xmlns:a16="http://schemas.microsoft.com/office/drawing/2014/main" id="{12837FF3-1E49-48E4-87A4-F3552B3F189F}"/>
                    </a:ext>
                  </a:extLst>
                </p:cNvPr>
                <p:cNvSpPr/>
                <p:nvPr/>
              </p:nvSpPr>
              <p:spPr>
                <a:xfrm>
                  <a:off x="5894388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="" xmlns:a16="http://schemas.microsoft.com/office/drawing/2014/main" id="{A14BEDD0-CC01-47CB-BF5A-D96657FE3434}"/>
                    </a:ext>
                  </a:extLst>
                </p:cNvPr>
                <p:cNvSpPr/>
                <p:nvPr/>
              </p:nvSpPr>
              <p:spPr>
                <a:xfrm>
                  <a:off x="6354795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="" xmlns:a16="http://schemas.microsoft.com/office/drawing/2014/main" id="{ACF9C9AA-F664-4EDF-AB33-3657109C655D}"/>
                    </a:ext>
                  </a:extLst>
                </p:cNvPr>
                <p:cNvSpPr/>
                <p:nvPr/>
              </p:nvSpPr>
              <p:spPr>
                <a:xfrm>
                  <a:off x="6815202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="" xmlns:a16="http://schemas.microsoft.com/office/drawing/2014/main" id="{49A25F8D-F2D1-41B5-956E-EDB330504F4D}"/>
                    </a:ext>
                  </a:extLst>
                </p:cNvPr>
                <p:cNvSpPr/>
                <p:nvPr/>
              </p:nvSpPr>
              <p:spPr>
                <a:xfrm>
                  <a:off x="7275609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="" xmlns:a16="http://schemas.microsoft.com/office/drawing/2014/main" id="{471B3C69-B691-4A07-A4DD-148D907829FF}"/>
                    </a:ext>
                  </a:extLst>
                </p:cNvPr>
                <p:cNvSpPr/>
                <p:nvPr/>
              </p:nvSpPr>
              <p:spPr>
                <a:xfrm>
                  <a:off x="7736018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</p:grpSp>
          <p:grpSp>
            <p:nvGrpSpPr>
              <p:cNvPr id="209" name="그룹 208">
                <a:extLst>
                  <a:ext uri="{FF2B5EF4-FFF2-40B4-BE49-F238E27FC236}">
                    <a16:creationId xmlns="" xmlns:a16="http://schemas.microsoft.com/office/drawing/2014/main" id="{E8229E34-3D43-42E4-BFC5-C2A44F27F303}"/>
                  </a:ext>
                </a:extLst>
              </p:cNvPr>
              <p:cNvGrpSpPr/>
              <p:nvPr/>
            </p:nvGrpSpPr>
            <p:grpSpPr>
              <a:xfrm>
                <a:off x="6206544" y="3291396"/>
                <a:ext cx="2201630" cy="360000"/>
                <a:chOff x="5894388" y="1525332"/>
                <a:chExt cx="2201630" cy="360000"/>
              </a:xfrm>
            </p:grpSpPr>
            <p:sp>
              <p:nvSpPr>
                <p:cNvPr id="218" name="직사각형 217">
                  <a:extLst>
                    <a:ext uri="{FF2B5EF4-FFF2-40B4-BE49-F238E27FC236}">
                      <a16:creationId xmlns="" xmlns:a16="http://schemas.microsoft.com/office/drawing/2014/main" id="{DE783AE3-4CD5-4545-991E-3030FBA27536}"/>
                    </a:ext>
                  </a:extLst>
                </p:cNvPr>
                <p:cNvSpPr/>
                <p:nvPr/>
              </p:nvSpPr>
              <p:spPr>
                <a:xfrm>
                  <a:off x="5894388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="" xmlns:a16="http://schemas.microsoft.com/office/drawing/2014/main" id="{986852C6-C38D-430F-97EB-B3ACB81D308A}"/>
                    </a:ext>
                  </a:extLst>
                </p:cNvPr>
                <p:cNvSpPr/>
                <p:nvPr/>
              </p:nvSpPr>
              <p:spPr>
                <a:xfrm>
                  <a:off x="6354795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="" xmlns:a16="http://schemas.microsoft.com/office/drawing/2014/main" id="{35466505-10A1-4DB4-9733-3670A2CDD871}"/>
                    </a:ext>
                  </a:extLst>
                </p:cNvPr>
                <p:cNvSpPr/>
                <p:nvPr/>
              </p:nvSpPr>
              <p:spPr>
                <a:xfrm>
                  <a:off x="6815202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="" xmlns:a16="http://schemas.microsoft.com/office/drawing/2014/main" id="{A46BC062-59E6-4324-8932-15B582986BAA}"/>
                    </a:ext>
                  </a:extLst>
                </p:cNvPr>
                <p:cNvSpPr/>
                <p:nvPr/>
              </p:nvSpPr>
              <p:spPr>
                <a:xfrm>
                  <a:off x="7275609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="" xmlns:a16="http://schemas.microsoft.com/office/drawing/2014/main" id="{2F731342-C489-49C2-AC98-29AA982A882C}"/>
                    </a:ext>
                  </a:extLst>
                </p:cNvPr>
                <p:cNvSpPr/>
                <p:nvPr/>
              </p:nvSpPr>
              <p:spPr>
                <a:xfrm>
                  <a:off x="7736018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="" xmlns:a16="http://schemas.microsoft.com/office/drawing/2014/main" id="{F58FCEAE-B4D8-4BC5-8C9F-4BA4DC6268B4}"/>
                  </a:ext>
                </a:extLst>
              </p:cNvPr>
              <p:cNvGrpSpPr/>
              <p:nvPr/>
            </p:nvGrpSpPr>
            <p:grpSpPr>
              <a:xfrm>
                <a:off x="6206544" y="3717107"/>
                <a:ext cx="2201630" cy="360000"/>
                <a:chOff x="5894388" y="1525332"/>
                <a:chExt cx="2201630" cy="360000"/>
              </a:xfrm>
            </p:grpSpPr>
            <p:sp>
              <p:nvSpPr>
                <p:cNvPr id="213" name="직사각형 212">
                  <a:extLst>
                    <a:ext uri="{FF2B5EF4-FFF2-40B4-BE49-F238E27FC236}">
                      <a16:creationId xmlns="" xmlns:a16="http://schemas.microsoft.com/office/drawing/2014/main" id="{D8A8BF77-BAC8-440A-8DF9-6B17DC5A5F33}"/>
                    </a:ext>
                  </a:extLst>
                </p:cNvPr>
                <p:cNvSpPr/>
                <p:nvPr/>
              </p:nvSpPr>
              <p:spPr>
                <a:xfrm>
                  <a:off x="5894388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="" xmlns:a16="http://schemas.microsoft.com/office/drawing/2014/main" id="{2493DEB8-DC25-4DCA-B0A3-6191FE5EF35B}"/>
                    </a:ext>
                  </a:extLst>
                </p:cNvPr>
                <p:cNvSpPr/>
                <p:nvPr/>
              </p:nvSpPr>
              <p:spPr>
                <a:xfrm>
                  <a:off x="6354795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="" xmlns:a16="http://schemas.microsoft.com/office/drawing/2014/main" id="{7F3D90C8-82D6-4913-AF71-0816CAC4873F}"/>
                    </a:ext>
                  </a:extLst>
                </p:cNvPr>
                <p:cNvSpPr/>
                <p:nvPr/>
              </p:nvSpPr>
              <p:spPr>
                <a:xfrm>
                  <a:off x="6815202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="" xmlns:a16="http://schemas.microsoft.com/office/drawing/2014/main" id="{810F05F0-4A7F-4ABF-BA83-FBF6DAB4264B}"/>
                    </a:ext>
                  </a:extLst>
                </p:cNvPr>
                <p:cNvSpPr/>
                <p:nvPr/>
              </p:nvSpPr>
              <p:spPr>
                <a:xfrm>
                  <a:off x="7275609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="" xmlns:a16="http://schemas.microsoft.com/office/drawing/2014/main" id="{E5E5FA74-7CB8-4FB3-8EA7-1B7D9958FE92}"/>
                    </a:ext>
                  </a:extLst>
                </p:cNvPr>
                <p:cNvSpPr/>
                <p:nvPr/>
              </p:nvSpPr>
              <p:spPr>
                <a:xfrm>
                  <a:off x="7736018" y="1525332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</p:grpSp>
          <p:sp>
            <p:nvSpPr>
              <p:cNvPr id="211" name="직사각형 210">
                <a:extLst>
                  <a:ext uri="{FF2B5EF4-FFF2-40B4-BE49-F238E27FC236}">
                    <a16:creationId xmlns="" xmlns:a16="http://schemas.microsoft.com/office/drawing/2014/main" id="{8328D1E2-5F2C-439D-96A0-6D0B79986E46}"/>
                  </a:ext>
                </a:extLst>
              </p:cNvPr>
              <p:cNvSpPr/>
              <p:nvPr/>
            </p:nvSpPr>
            <p:spPr>
              <a:xfrm>
                <a:off x="6098044" y="2146996"/>
                <a:ext cx="634087" cy="18498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액티브</a:t>
                </a:r>
              </a:p>
            </p:txBody>
          </p:sp>
        </p:grpSp>
        <p:sp>
          <p:nvSpPr>
            <p:cNvPr id="188" name="직사각형 187"/>
            <p:cNvSpPr/>
            <p:nvPr/>
          </p:nvSpPr>
          <p:spPr>
            <a:xfrm>
              <a:off x="1586822" y="1072541"/>
              <a:ext cx="5032134" cy="2564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551060" y="106254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파츠</a:t>
              </a: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1582098" y="3130429"/>
              <a:ext cx="5032134" cy="506653"/>
              <a:chOff x="1586822" y="3130429"/>
              <a:chExt cx="5032134" cy="506653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1586822" y="3130429"/>
                <a:ext cx="5032134" cy="506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687889" y="3190516"/>
                <a:ext cx="423434" cy="38109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2236176" y="3190516"/>
                <a:ext cx="423434" cy="381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2784463" y="3190516"/>
                <a:ext cx="423434" cy="381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3332750" y="3190516"/>
                <a:ext cx="423434" cy="381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881037" y="3190516"/>
                <a:ext cx="423434" cy="381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429324" y="3190516"/>
                <a:ext cx="423434" cy="381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4977610" y="3190516"/>
                <a:ext cx="423434" cy="381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525897" y="3190516"/>
                <a:ext cx="423434" cy="381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6074180" y="3190516"/>
                <a:ext cx="423434" cy="3810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EEF04B3C-783E-4FB5-939E-3A66B20403AC}"/>
                </a:ext>
              </a:extLst>
            </p:cNvPr>
            <p:cNvGrpSpPr/>
            <p:nvPr/>
          </p:nvGrpSpPr>
          <p:grpSpPr>
            <a:xfrm>
              <a:off x="3722998" y="1653500"/>
              <a:ext cx="288000" cy="1326612"/>
              <a:chOff x="3704853" y="1629685"/>
              <a:chExt cx="288000" cy="1326612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="" xmlns:a16="http://schemas.microsoft.com/office/drawing/2014/main" id="{2A93F985-BF23-432A-BE8B-F4A9535F3366}"/>
                  </a:ext>
                </a:extLst>
              </p:cNvPr>
              <p:cNvSpPr/>
              <p:nvPr/>
            </p:nvSpPr>
            <p:spPr>
              <a:xfrm>
                <a:off x="3704853" y="2322093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="" xmlns:a16="http://schemas.microsoft.com/office/drawing/2014/main" id="{91A1C863-88E8-4E25-973D-08A77E3914CD}"/>
                  </a:ext>
                </a:extLst>
              </p:cNvPr>
              <p:cNvSpPr/>
              <p:nvPr/>
            </p:nvSpPr>
            <p:spPr>
              <a:xfrm>
                <a:off x="3704853" y="2668297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B8C1979E-F104-48B6-9390-562259552E64}"/>
                  </a:ext>
                </a:extLst>
              </p:cNvPr>
              <p:cNvGrpSpPr/>
              <p:nvPr/>
            </p:nvGrpSpPr>
            <p:grpSpPr>
              <a:xfrm>
                <a:off x="3704853" y="1629685"/>
                <a:ext cx="288000" cy="288000"/>
                <a:chOff x="3691046" y="1629685"/>
                <a:chExt cx="288000" cy="288000"/>
              </a:xfrm>
              <a:solidFill>
                <a:schemeClr val="bg1"/>
              </a:solidFill>
            </p:grpSpPr>
            <p:sp>
              <p:nvSpPr>
                <p:cNvPr id="234" name="직사각형 233">
                  <a:extLst>
                    <a:ext uri="{FF2B5EF4-FFF2-40B4-BE49-F238E27FC236}">
                      <a16:creationId xmlns="" xmlns:a16="http://schemas.microsoft.com/office/drawing/2014/main" id="{BF118E54-03A9-427B-8149-9D1743F6A49F}"/>
                    </a:ext>
                  </a:extLst>
                </p:cNvPr>
                <p:cNvSpPr/>
                <p:nvPr/>
              </p:nvSpPr>
              <p:spPr>
                <a:xfrm>
                  <a:off x="3691046" y="1629685"/>
                  <a:ext cx="288000" cy="288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pic>
              <p:nvPicPr>
                <p:cNvPr id="16" name="그림 15">
                  <a:extLst>
                    <a:ext uri="{FF2B5EF4-FFF2-40B4-BE49-F238E27FC236}">
                      <a16:creationId xmlns="" xmlns:a16="http://schemas.microsoft.com/office/drawing/2014/main" id="{315974A3-30AC-4AD8-8CAC-A332A56CFB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7046" y="1665685"/>
                  <a:ext cx="216000" cy="216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5" name="그룹 4">
                <a:extLst>
                  <a:ext uri="{FF2B5EF4-FFF2-40B4-BE49-F238E27FC236}">
                    <a16:creationId xmlns="" xmlns:a16="http://schemas.microsoft.com/office/drawing/2014/main" id="{EE3BC5FC-6BD6-42CC-995E-4A884AEA92AC}"/>
                  </a:ext>
                </a:extLst>
              </p:cNvPr>
              <p:cNvGrpSpPr/>
              <p:nvPr/>
            </p:nvGrpSpPr>
            <p:grpSpPr>
              <a:xfrm>
                <a:off x="3704853" y="1975889"/>
                <a:ext cx="288000" cy="288000"/>
                <a:chOff x="3339403" y="1871665"/>
                <a:chExt cx="288000" cy="288000"/>
              </a:xfrm>
              <a:solidFill>
                <a:schemeClr val="bg1"/>
              </a:solidFill>
            </p:grpSpPr>
            <p:sp>
              <p:nvSpPr>
                <p:cNvPr id="233" name="직사각형 232">
                  <a:extLst>
                    <a:ext uri="{FF2B5EF4-FFF2-40B4-BE49-F238E27FC236}">
                      <a16:creationId xmlns="" xmlns:a16="http://schemas.microsoft.com/office/drawing/2014/main" id="{87EFE9B3-A040-49FF-8E30-3CD406AB265C}"/>
                    </a:ext>
                  </a:extLst>
                </p:cNvPr>
                <p:cNvSpPr/>
                <p:nvPr/>
              </p:nvSpPr>
              <p:spPr>
                <a:xfrm>
                  <a:off x="3339403" y="1871665"/>
                  <a:ext cx="288000" cy="288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pic>
              <p:nvPicPr>
                <p:cNvPr id="18" name="그림 17">
                  <a:extLst>
                    <a:ext uri="{FF2B5EF4-FFF2-40B4-BE49-F238E27FC236}">
                      <a16:creationId xmlns="" xmlns:a16="http://schemas.microsoft.com/office/drawing/2014/main" id="{B6E93CAC-7FC8-49B0-B992-05E9C0D241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5403" y="1907665"/>
                  <a:ext cx="216000" cy="216000"/>
                </a:xfrm>
                <a:prstGeom prst="rect">
                  <a:avLst/>
                </a:prstGeom>
                <a:grpFill/>
              </p:spPr>
            </p:pic>
          </p:grpSp>
        </p:grpSp>
        <p:pic>
          <p:nvPicPr>
            <p:cNvPr id="272" name="그림 271">
              <a:extLst>
                <a:ext uri="{FF2B5EF4-FFF2-40B4-BE49-F238E27FC236}">
                  <a16:creationId xmlns="" xmlns:a16="http://schemas.microsoft.com/office/drawing/2014/main" id="{C8C0D726-EB93-4FE5-BB4A-2BC6600E4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398" y="1544889"/>
              <a:ext cx="324000" cy="324000"/>
            </a:xfrm>
            <a:prstGeom prst="rect">
              <a:avLst/>
            </a:prstGeom>
          </p:spPr>
        </p:pic>
        <p:pic>
          <p:nvPicPr>
            <p:cNvPr id="273" name="그림 272">
              <a:extLst>
                <a:ext uri="{FF2B5EF4-FFF2-40B4-BE49-F238E27FC236}">
                  <a16:creationId xmlns="" xmlns:a16="http://schemas.microsoft.com/office/drawing/2014/main" id="{487B0E3E-72A3-4970-BD3A-148DD8F87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582" y="1544889"/>
              <a:ext cx="324000" cy="324000"/>
            </a:xfrm>
            <a:prstGeom prst="rect">
              <a:avLst/>
            </a:prstGeom>
          </p:spPr>
        </p:pic>
        <p:pic>
          <p:nvPicPr>
            <p:cNvPr id="276" name="그림 275">
              <a:extLst>
                <a:ext uri="{FF2B5EF4-FFF2-40B4-BE49-F238E27FC236}">
                  <a16:creationId xmlns="" xmlns:a16="http://schemas.microsoft.com/office/drawing/2014/main" id="{35AB3B6D-F9A1-4AFB-8F19-EAC39AE22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608" y="2278321"/>
              <a:ext cx="324000" cy="324000"/>
            </a:xfrm>
            <a:prstGeom prst="rect">
              <a:avLst/>
            </a:prstGeom>
          </p:spPr>
        </p:pic>
        <p:pic>
          <p:nvPicPr>
            <p:cNvPr id="277" name="그림 276">
              <a:extLst>
                <a:ext uri="{FF2B5EF4-FFF2-40B4-BE49-F238E27FC236}">
                  <a16:creationId xmlns="" xmlns:a16="http://schemas.microsoft.com/office/drawing/2014/main" id="{690A9420-8102-4675-980A-4BFBF5B9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095" y="2278321"/>
              <a:ext cx="324000" cy="324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0BA0241-9426-4F92-8B97-5420CC2F4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582" y="2645037"/>
              <a:ext cx="324000" cy="324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6D4FEE13-755B-4FF5-B7ED-7F43423BB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286" y="1544889"/>
              <a:ext cx="324000" cy="3240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A1BCCFBE-F28A-4C67-AA99-DDFA4A37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1" y="2278321"/>
              <a:ext cx="324000" cy="324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0213632A-6038-4F98-9F5D-3DF13758A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582" y="1911605"/>
              <a:ext cx="324000" cy="324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1DB3A436-6591-4BDB-B35C-8B70E9B0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095" y="1911605"/>
              <a:ext cx="324000" cy="324000"/>
            </a:xfrm>
            <a:prstGeom prst="rect">
              <a:avLst/>
            </a:prstGeom>
          </p:spPr>
        </p:pic>
        <p:pic>
          <p:nvPicPr>
            <p:cNvPr id="278" name="그림 277">
              <a:extLst>
                <a:ext uri="{FF2B5EF4-FFF2-40B4-BE49-F238E27FC236}">
                  <a16:creationId xmlns="" xmlns:a16="http://schemas.microsoft.com/office/drawing/2014/main" id="{4998842E-60DF-497B-AF15-6EC44E14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608" y="1911605"/>
              <a:ext cx="324000" cy="324000"/>
            </a:xfrm>
            <a:prstGeom prst="rect">
              <a:avLst/>
            </a:prstGeom>
          </p:spPr>
        </p:pic>
        <p:pic>
          <p:nvPicPr>
            <p:cNvPr id="279" name="그림 278">
              <a:extLst>
                <a:ext uri="{FF2B5EF4-FFF2-40B4-BE49-F238E27FC236}">
                  <a16:creationId xmlns="" xmlns:a16="http://schemas.microsoft.com/office/drawing/2014/main" id="{CD0EF11E-4112-4994-94B4-C432199A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635" y="1911605"/>
              <a:ext cx="324000" cy="324000"/>
            </a:xfrm>
            <a:prstGeom prst="rect">
              <a:avLst/>
            </a:prstGeom>
          </p:spPr>
        </p:pic>
        <p:pic>
          <p:nvPicPr>
            <p:cNvPr id="280" name="그림 279">
              <a:extLst>
                <a:ext uri="{FF2B5EF4-FFF2-40B4-BE49-F238E27FC236}">
                  <a16:creationId xmlns="" xmlns:a16="http://schemas.microsoft.com/office/drawing/2014/main" id="{1A866CF3-CEFE-4414-9DE7-99A19AF46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582" y="2278321"/>
              <a:ext cx="324000" cy="324000"/>
            </a:xfrm>
            <a:prstGeom prst="rect">
              <a:avLst/>
            </a:prstGeom>
          </p:spPr>
        </p:pic>
        <p:pic>
          <p:nvPicPr>
            <p:cNvPr id="281" name="그림 280">
              <a:extLst>
                <a:ext uri="{FF2B5EF4-FFF2-40B4-BE49-F238E27FC236}">
                  <a16:creationId xmlns="" xmlns:a16="http://schemas.microsoft.com/office/drawing/2014/main" id="{B19343B1-34EC-4A97-A43F-9949273E3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477" y="2645037"/>
              <a:ext cx="324000" cy="324000"/>
            </a:xfrm>
            <a:prstGeom prst="rect">
              <a:avLst/>
            </a:prstGeom>
          </p:spPr>
        </p:pic>
        <p:pic>
          <p:nvPicPr>
            <p:cNvPr id="282" name="그림 281">
              <a:extLst>
                <a:ext uri="{FF2B5EF4-FFF2-40B4-BE49-F238E27FC236}">
                  <a16:creationId xmlns="" xmlns:a16="http://schemas.microsoft.com/office/drawing/2014/main" id="{861011B7-3DC3-473B-9376-C3FC28BD1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990" y="1544889"/>
              <a:ext cx="324000" cy="324000"/>
            </a:xfrm>
            <a:prstGeom prst="rect">
              <a:avLst/>
            </a:prstGeom>
          </p:spPr>
        </p:pic>
        <p:pic>
          <p:nvPicPr>
            <p:cNvPr id="283" name="그림 282">
              <a:extLst>
                <a:ext uri="{FF2B5EF4-FFF2-40B4-BE49-F238E27FC236}">
                  <a16:creationId xmlns="" xmlns:a16="http://schemas.microsoft.com/office/drawing/2014/main" id="{51F389BE-A535-4791-8319-7B58A50FD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372" y="2645037"/>
              <a:ext cx="324000" cy="324000"/>
            </a:xfrm>
            <a:prstGeom prst="rect">
              <a:avLst/>
            </a:prstGeom>
          </p:spPr>
        </p:pic>
        <p:pic>
          <p:nvPicPr>
            <p:cNvPr id="284" name="그림 283">
              <a:extLst>
                <a:ext uri="{FF2B5EF4-FFF2-40B4-BE49-F238E27FC236}">
                  <a16:creationId xmlns="" xmlns:a16="http://schemas.microsoft.com/office/drawing/2014/main" id="{30E8C9A2-B22A-4977-AAB5-401859DDD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161" y="2645037"/>
              <a:ext cx="324000" cy="324000"/>
            </a:xfrm>
            <a:prstGeom prst="rect">
              <a:avLst/>
            </a:prstGeom>
          </p:spPr>
        </p:pic>
        <p:pic>
          <p:nvPicPr>
            <p:cNvPr id="285" name="그림 284">
              <a:extLst>
                <a:ext uri="{FF2B5EF4-FFF2-40B4-BE49-F238E27FC236}">
                  <a16:creationId xmlns="" xmlns:a16="http://schemas.microsoft.com/office/drawing/2014/main" id="{F0C8BDB5-ACCC-45D4-83CF-FBA08953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267" y="2645037"/>
              <a:ext cx="324000" cy="324000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="" xmlns:a16="http://schemas.microsoft.com/office/drawing/2014/main" id="{9A6C88A0-B3E2-468A-AE18-7DB7E9654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1" y="1911605"/>
              <a:ext cx="324000" cy="324000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="" xmlns:a16="http://schemas.microsoft.com/office/drawing/2014/main" id="{82248BA8-97B0-46D2-87B0-49741B7C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694" y="1544889"/>
              <a:ext cx="324000" cy="324000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="" xmlns:a16="http://schemas.microsoft.com/office/drawing/2014/main" id="{3236B5F0-1041-4746-A61D-D6C285D2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635" y="2278321"/>
              <a:ext cx="324000" cy="324000"/>
            </a:xfrm>
            <a:prstGeom prst="rect">
              <a:avLst/>
            </a:prstGeom>
          </p:spPr>
        </p:pic>
        <p:pic>
          <p:nvPicPr>
            <p:cNvPr id="187" name="그림 186">
              <a:extLst>
                <a:ext uri="{FF2B5EF4-FFF2-40B4-BE49-F238E27FC236}">
                  <a16:creationId xmlns="" xmlns:a16="http://schemas.microsoft.com/office/drawing/2014/main" id="{04F235B9-4FDA-477F-AD89-90900BC97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5785" b="63221" l="46000" r="53556">
                          <a14:foregroundMark x1="49111" y1="38767" x2="49111" y2="38767"/>
                          <a14:foregroundMark x1="48333" y1="63221" x2="48333" y2="632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4914" r="47625" b="55727"/>
            <a:stretch/>
          </p:blipFill>
          <p:spPr>
            <a:xfrm>
              <a:off x="1687406" y="3154967"/>
              <a:ext cx="409044" cy="403459"/>
            </a:xfrm>
            <a:prstGeom prst="rect">
              <a:avLst/>
            </a:prstGeom>
          </p:spPr>
        </p:pic>
        <p:pic>
          <p:nvPicPr>
            <p:cNvPr id="202" name="그림 201">
              <a:extLst>
                <a:ext uri="{FF2B5EF4-FFF2-40B4-BE49-F238E27FC236}">
                  <a16:creationId xmlns="" xmlns:a16="http://schemas.microsoft.com/office/drawing/2014/main" id="{FCC8830D-7005-4A0D-8E9F-B1B69B861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6" t="5085" r="18440" b="68902"/>
            <a:stretch/>
          </p:blipFill>
          <p:spPr>
            <a:xfrm>
              <a:off x="2235693" y="3200729"/>
              <a:ext cx="419100" cy="376561"/>
            </a:xfrm>
            <a:prstGeom prst="rect">
              <a:avLst/>
            </a:prstGeom>
          </p:spPr>
        </p:pic>
        <p:pic>
          <p:nvPicPr>
            <p:cNvPr id="239" name="그림 238">
              <a:extLst>
                <a:ext uri="{FF2B5EF4-FFF2-40B4-BE49-F238E27FC236}">
                  <a16:creationId xmlns="" xmlns:a16="http://schemas.microsoft.com/office/drawing/2014/main" id="{A82D681D-7317-4693-A95F-9FC77476D7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3" t="5085" r="17643" b="68902"/>
            <a:stretch/>
          </p:blipFill>
          <p:spPr>
            <a:xfrm>
              <a:off x="2798113" y="3200729"/>
              <a:ext cx="419100" cy="376561"/>
            </a:xfrm>
            <a:prstGeom prst="rect">
              <a:avLst/>
            </a:prstGeom>
          </p:spPr>
        </p:pic>
        <p:pic>
          <p:nvPicPr>
            <p:cNvPr id="274" name="그림 273">
              <a:extLst>
                <a:ext uri="{FF2B5EF4-FFF2-40B4-BE49-F238E27FC236}">
                  <a16:creationId xmlns="" xmlns:a16="http://schemas.microsoft.com/office/drawing/2014/main" id="{C375488F-6A95-421E-8617-C4F09088B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3" t="5085" r="17643" b="68902"/>
            <a:stretch/>
          </p:blipFill>
          <p:spPr>
            <a:xfrm>
              <a:off x="3335133" y="3200729"/>
              <a:ext cx="419100" cy="376561"/>
            </a:xfrm>
            <a:prstGeom prst="rect">
              <a:avLst/>
            </a:prstGeom>
          </p:spPr>
        </p:pic>
        <p:pic>
          <p:nvPicPr>
            <p:cNvPr id="275" name="그림 274">
              <a:extLst>
                <a:ext uri="{FF2B5EF4-FFF2-40B4-BE49-F238E27FC236}">
                  <a16:creationId xmlns="" xmlns:a16="http://schemas.microsoft.com/office/drawing/2014/main" id="{65471763-5FDC-432F-901C-D9106E7D3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3" t="5085" r="17643" b="68902"/>
            <a:stretch/>
          </p:blipFill>
          <p:spPr>
            <a:xfrm>
              <a:off x="3884853" y="3200729"/>
              <a:ext cx="419100" cy="376561"/>
            </a:xfrm>
            <a:prstGeom prst="rect">
              <a:avLst/>
            </a:prstGeom>
          </p:spPr>
        </p:pic>
        <p:pic>
          <p:nvPicPr>
            <p:cNvPr id="289" name="그림 288">
              <a:extLst>
                <a:ext uri="{FF2B5EF4-FFF2-40B4-BE49-F238E27FC236}">
                  <a16:creationId xmlns="" xmlns:a16="http://schemas.microsoft.com/office/drawing/2014/main" id="{6886BADB-7F1B-4A74-9FE0-355FD5458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3" t="5085" r="17643" b="68902"/>
            <a:stretch/>
          </p:blipFill>
          <p:spPr>
            <a:xfrm>
              <a:off x="4434573" y="3200729"/>
              <a:ext cx="419100" cy="376561"/>
            </a:xfrm>
            <a:prstGeom prst="rect">
              <a:avLst/>
            </a:prstGeom>
          </p:spPr>
        </p:pic>
        <p:pic>
          <p:nvPicPr>
            <p:cNvPr id="290" name="그림 289">
              <a:extLst>
                <a:ext uri="{FF2B5EF4-FFF2-40B4-BE49-F238E27FC236}">
                  <a16:creationId xmlns="" xmlns:a16="http://schemas.microsoft.com/office/drawing/2014/main" id="{025ACF8C-2FA1-4830-BE66-1145834CB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3" t="5085" r="17643" b="68902"/>
            <a:stretch/>
          </p:blipFill>
          <p:spPr>
            <a:xfrm>
              <a:off x="4984293" y="3200729"/>
              <a:ext cx="419100" cy="376561"/>
            </a:xfrm>
            <a:prstGeom prst="rect">
              <a:avLst/>
            </a:prstGeom>
          </p:spPr>
        </p:pic>
        <p:pic>
          <p:nvPicPr>
            <p:cNvPr id="291" name="그림 290">
              <a:extLst>
                <a:ext uri="{FF2B5EF4-FFF2-40B4-BE49-F238E27FC236}">
                  <a16:creationId xmlns="" xmlns:a16="http://schemas.microsoft.com/office/drawing/2014/main" id="{FCA5E6AF-C34E-4EF6-9112-6BC98C80D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3" t="5085" r="17643" b="68902"/>
            <a:stretch/>
          </p:blipFill>
          <p:spPr>
            <a:xfrm>
              <a:off x="6083730" y="3200729"/>
              <a:ext cx="419100" cy="376561"/>
            </a:xfrm>
            <a:prstGeom prst="rect">
              <a:avLst/>
            </a:prstGeom>
          </p:spPr>
        </p:pic>
        <p:pic>
          <p:nvPicPr>
            <p:cNvPr id="292" name="그림 291">
              <a:extLst>
                <a:ext uri="{FF2B5EF4-FFF2-40B4-BE49-F238E27FC236}">
                  <a16:creationId xmlns="" xmlns:a16="http://schemas.microsoft.com/office/drawing/2014/main" id="{5728FEB6-2090-4503-B6C2-BC09F3DF14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6" t="5085" r="18440" b="68902"/>
            <a:stretch/>
          </p:blipFill>
          <p:spPr>
            <a:xfrm>
              <a:off x="5534013" y="3200729"/>
              <a:ext cx="419100" cy="376561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4491E10-7C55-4626-8A30-0728BBF9C257}"/>
                </a:ext>
              </a:extLst>
            </p:cNvPr>
            <p:cNvGrpSpPr/>
            <p:nvPr/>
          </p:nvGrpSpPr>
          <p:grpSpPr>
            <a:xfrm>
              <a:off x="3686998" y="1172991"/>
              <a:ext cx="360000" cy="360000"/>
              <a:chOff x="3454260" y="1220263"/>
              <a:chExt cx="360000" cy="360000"/>
            </a:xfrm>
          </p:grpSpPr>
          <p:sp>
            <p:nvSpPr>
              <p:cNvPr id="297" name="직사각형 296">
                <a:extLst>
                  <a:ext uri="{FF2B5EF4-FFF2-40B4-BE49-F238E27FC236}">
                    <a16:creationId xmlns="" xmlns:a16="http://schemas.microsoft.com/office/drawing/2014/main" id="{56A1C1DE-7D45-4276-BE5C-DEB0272269F3}"/>
                  </a:ext>
                </a:extLst>
              </p:cNvPr>
              <p:cNvSpPr/>
              <p:nvPr/>
            </p:nvSpPr>
            <p:spPr>
              <a:xfrm>
                <a:off x="3454260" y="122026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/>
              </a:p>
            </p:txBody>
          </p:sp>
          <p:pic>
            <p:nvPicPr>
              <p:cNvPr id="296" name="그림 295">
                <a:extLst>
                  <a:ext uri="{FF2B5EF4-FFF2-40B4-BE49-F238E27FC236}">
                    <a16:creationId xmlns="" xmlns:a16="http://schemas.microsoft.com/office/drawing/2014/main" id="{1AFB9F6B-C097-481D-BC8A-E2DEDAE2E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4260" y="1220263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744B6F3D-E9D1-43C7-932E-B43935D962DE}"/>
                </a:ext>
              </a:extLst>
            </p:cNvPr>
            <p:cNvGrpSpPr/>
            <p:nvPr/>
          </p:nvGrpSpPr>
          <p:grpSpPr>
            <a:xfrm>
              <a:off x="2618113" y="1172991"/>
              <a:ext cx="360000" cy="360000"/>
              <a:chOff x="3064918" y="293054"/>
              <a:chExt cx="360000" cy="3600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="" xmlns:a16="http://schemas.microsoft.com/office/drawing/2014/main" id="{365E3536-C1CD-4ECA-BA52-3BE35C827FE2}"/>
                  </a:ext>
                </a:extLst>
              </p:cNvPr>
              <p:cNvSpPr/>
              <p:nvPr/>
            </p:nvSpPr>
            <p:spPr>
              <a:xfrm>
                <a:off x="3064918" y="2930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/>
              </a:p>
            </p:txBody>
          </p:sp>
          <p:pic>
            <p:nvPicPr>
              <p:cNvPr id="294" name="그림 293">
                <a:extLst>
                  <a:ext uri="{FF2B5EF4-FFF2-40B4-BE49-F238E27FC236}">
                    <a16:creationId xmlns="" xmlns:a16="http://schemas.microsoft.com/office/drawing/2014/main" id="{F9EE9792-E146-4EDD-8938-01E3E8218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918" y="293054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CADF00AC-D854-455B-93BB-B2EECA5265C7}"/>
                </a:ext>
              </a:extLst>
            </p:cNvPr>
            <p:cNvGrpSpPr/>
            <p:nvPr/>
          </p:nvGrpSpPr>
          <p:grpSpPr>
            <a:xfrm>
              <a:off x="3152556" y="1172991"/>
              <a:ext cx="360000" cy="360000"/>
              <a:chOff x="3401798" y="636675"/>
              <a:chExt cx="360000" cy="360000"/>
            </a:xfrm>
          </p:grpSpPr>
          <p:sp>
            <p:nvSpPr>
              <p:cNvPr id="299" name="직사각형 298">
                <a:extLst>
                  <a:ext uri="{FF2B5EF4-FFF2-40B4-BE49-F238E27FC236}">
                    <a16:creationId xmlns="" xmlns:a16="http://schemas.microsoft.com/office/drawing/2014/main" id="{771F0CC3-509A-4B83-85AC-555B01574154}"/>
                  </a:ext>
                </a:extLst>
              </p:cNvPr>
              <p:cNvSpPr/>
              <p:nvPr/>
            </p:nvSpPr>
            <p:spPr>
              <a:xfrm>
                <a:off x="3401798" y="63667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/>
              </a:p>
            </p:txBody>
          </p:sp>
          <p:pic>
            <p:nvPicPr>
              <p:cNvPr id="295" name="그림 294">
                <a:extLst>
                  <a:ext uri="{FF2B5EF4-FFF2-40B4-BE49-F238E27FC236}">
                    <a16:creationId xmlns="" xmlns:a16="http://schemas.microsoft.com/office/drawing/2014/main" id="{9617EE07-FDC8-4D95-A7A4-3BEA4CCEF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01798" y="636675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A614A201-0C41-4E83-8629-EB102FF261D7}"/>
                </a:ext>
              </a:extLst>
            </p:cNvPr>
            <p:cNvGrpSpPr/>
            <p:nvPr/>
          </p:nvGrpSpPr>
          <p:grpSpPr>
            <a:xfrm>
              <a:off x="3188556" y="1653500"/>
              <a:ext cx="288000" cy="1326612"/>
              <a:chOff x="3171192" y="1629685"/>
              <a:chExt cx="288000" cy="1326612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="" xmlns:a16="http://schemas.microsoft.com/office/drawing/2014/main" id="{C8B0C4A4-257C-4FF6-A1C5-820A45ADDA03}"/>
                  </a:ext>
                </a:extLst>
              </p:cNvPr>
              <p:cNvSpPr/>
              <p:nvPr/>
            </p:nvSpPr>
            <p:spPr>
              <a:xfrm>
                <a:off x="3171192" y="2322093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="" xmlns:a16="http://schemas.microsoft.com/office/drawing/2014/main" id="{D80A1B45-0116-4919-95A3-56C537B71E2D}"/>
                  </a:ext>
                </a:extLst>
              </p:cNvPr>
              <p:cNvSpPr/>
              <p:nvPr/>
            </p:nvSpPr>
            <p:spPr>
              <a:xfrm>
                <a:off x="3171192" y="2668297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/>
              </a:p>
            </p:txBody>
          </p:sp>
          <p:grpSp>
            <p:nvGrpSpPr>
              <p:cNvPr id="302" name="그룹 301">
                <a:extLst>
                  <a:ext uri="{FF2B5EF4-FFF2-40B4-BE49-F238E27FC236}">
                    <a16:creationId xmlns="" xmlns:a16="http://schemas.microsoft.com/office/drawing/2014/main" id="{CD08B4C0-5FA6-48C4-A7F9-27C5393E1585}"/>
                  </a:ext>
                </a:extLst>
              </p:cNvPr>
              <p:cNvGrpSpPr/>
              <p:nvPr/>
            </p:nvGrpSpPr>
            <p:grpSpPr>
              <a:xfrm>
                <a:off x="3171192" y="1629685"/>
                <a:ext cx="288000" cy="288000"/>
                <a:chOff x="3691046" y="1629685"/>
                <a:chExt cx="288000" cy="288000"/>
              </a:xfrm>
              <a:solidFill>
                <a:schemeClr val="bg1"/>
              </a:solidFill>
            </p:grpSpPr>
            <p:sp>
              <p:nvSpPr>
                <p:cNvPr id="303" name="직사각형 302">
                  <a:extLst>
                    <a:ext uri="{FF2B5EF4-FFF2-40B4-BE49-F238E27FC236}">
                      <a16:creationId xmlns="" xmlns:a16="http://schemas.microsoft.com/office/drawing/2014/main" id="{E523A889-644C-4D49-BB0E-2202C5E7ED2E}"/>
                    </a:ext>
                  </a:extLst>
                </p:cNvPr>
                <p:cNvSpPr/>
                <p:nvPr/>
              </p:nvSpPr>
              <p:spPr>
                <a:xfrm>
                  <a:off x="3691046" y="1629685"/>
                  <a:ext cx="288000" cy="288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pic>
              <p:nvPicPr>
                <p:cNvPr id="304" name="그림 303">
                  <a:extLst>
                    <a:ext uri="{FF2B5EF4-FFF2-40B4-BE49-F238E27FC236}">
                      <a16:creationId xmlns="" xmlns:a16="http://schemas.microsoft.com/office/drawing/2014/main" id="{C9B49FF5-F20D-4D64-A640-B064D87BC5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7046" y="1665685"/>
                  <a:ext cx="216000" cy="216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305" name="그룹 304">
                <a:extLst>
                  <a:ext uri="{FF2B5EF4-FFF2-40B4-BE49-F238E27FC236}">
                    <a16:creationId xmlns="" xmlns:a16="http://schemas.microsoft.com/office/drawing/2014/main" id="{506E6DAD-A964-48FD-9D0D-55450D5881AE}"/>
                  </a:ext>
                </a:extLst>
              </p:cNvPr>
              <p:cNvGrpSpPr/>
              <p:nvPr/>
            </p:nvGrpSpPr>
            <p:grpSpPr>
              <a:xfrm>
                <a:off x="3171192" y="1975889"/>
                <a:ext cx="288000" cy="288000"/>
                <a:chOff x="3339403" y="1871665"/>
                <a:chExt cx="288000" cy="288000"/>
              </a:xfrm>
              <a:solidFill>
                <a:schemeClr val="bg1"/>
              </a:solidFill>
            </p:grpSpPr>
            <p:sp>
              <p:nvSpPr>
                <p:cNvPr id="306" name="직사각형 305">
                  <a:extLst>
                    <a:ext uri="{FF2B5EF4-FFF2-40B4-BE49-F238E27FC236}">
                      <a16:creationId xmlns="" xmlns:a16="http://schemas.microsoft.com/office/drawing/2014/main" id="{9338B79F-AD4A-4B6C-AEC2-C4CC158F5EEB}"/>
                    </a:ext>
                  </a:extLst>
                </p:cNvPr>
                <p:cNvSpPr/>
                <p:nvPr/>
              </p:nvSpPr>
              <p:spPr>
                <a:xfrm>
                  <a:off x="3339403" y="1871665"/>
                  <a:ext cx="288000" cy="288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pic>
              <p:nvPicPr>
                <p:cNvPr id="307" name="그림 306">
                  <a:extLst>
                    <a:ext uri="{FF2B5EF4-FFF2-40B4-BE49-F238E27FC236}">
                      <a16:creationId xmlns="" xmlns:a16="http://schemas.microsoft.com/office/drawing/2014/main" id="{7EEB32E5-4EBB-4840-87B2-407901FC3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5403" y="1907665"/>
                  <a:ext cx="216000" cy="216000"/>
                </a:xfrm>
                <a:prstGeom prst="rect">
                  <a:avLst/>
                </a:prstGeom>
                <a:grpFill/>
              </p:spPr>
            </p:pic>
          </p:grpSp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A14DC8E4-AEB4-49F1-A323-F6EA7247F70A}"/>
                </a:ext>
              </a:extLst>
            </p:cNvPr>
            <p:cNvGrpSpPr/>
            <p:nvPr/>
          </p:nvGrpSpPr>
          <p:grpSpPr>
            <a:xfrm>
              <a:off x="2654113" y="1653500"/>
              <a:ext cx="288000" cy="1326612"/>
              <a:chOff x="2645437" y="1629685"/>
              <a:chExt cx="288000" cy="1326612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="" xmlns:a16="http://schemas.microsoft.com/office/drawing/2014/main" id="{4550E69A-CF73-463F-B56A-C4BBCE0A510A}"/>
                  </a:ext>
                </a:extLst>
              </p:cNvPr>
              <p:cNvSpPr/>
              <p:nvPr/>
            </p:nvSpPr>
            <p:spPr>
              <a:xfrm>
                <a:off x="2645437" y="2322093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="" xmlns:a16="http://schemas.microsoft.com/office/drawing/2014/main" id="{8743C66F-654A-4EB3-986B-04FAD1BEA7EB}"/>
                  </a:ext>
                </a:extLst>
              </p:cNvPr>
              <p:cNvSpPr/>
              <p:nvPr/>
            </p:nvSpPr>
            <p:spPr>
              <a:xfrm>
                <a:off x="2645437" y="2668297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00" dirty="0"/>
              </a:p>
            </p:txBody>
          </p:sp>
          <p:grpSp>
            <p:nvGrpSpPr>
              <p:cNvPr id="310" name="그룹 309">
                <a:extLst>
                  <a:ext uri="{FF2B5EF4-FFF2-40B4-BE49-F238E27FC236}">
                    <a16:creationId xmlns="" xmlns:a16="http://schemas.microsoft.com/office/drawing/2014/main" id="{85DC9A7B-8583-4457-9FEC-D968FCE0EFB1}"/>
                  </a:ext>
                </a:extLst>
              </p:cNvPr>
              <p:cNvGrpSpPr/>
              <p:nvPr/>
            </p:nvGrpSpPr>
            <p:grpSpPr>
              <a:xfrm>
                <a:off x="2645437" y="1629685"/>
                <a:ext cx="288000" cy="288000"/>
                <a:chOff x="3691046" y="1629685"/>
                <a:chExt cx="288000" cy="288000"/>
              </a:xfrm>
              <a:solidFill>
                <a:schemeClr val="bg1"/>
              </a:solidFill>
            </p:grpSpPr>
            <p:sp>
              <p:nvSpPr>
                <p:cNvPr id="311" name="직사각형 310">
                  <a:extLst>
                    <a:ext uri="{FF2B5EF4-FFF2-40B4-BE49-F238E27FC236}">
                      <a16:creationId xmlns="" xmlns:a16="http://schemas.microsoft.com/office/drawing/2014/main" id="{CCB5705F-6DF7-48ED-AD13-B2B5BF1DD902}"/>
                    </a:ext>
                  </a:extLst>
                </p:cNvPr>
                <p:cNvSpPr/>
                <p:nvPr/>
              </p:nvSpPr>
              <p:spPr>
                <a:xfrm>
                  <a:off x="3691046" y="1629685"/>
                  <a:ext cx="288000" cy="288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pic>
              <p:nvPicPr>
                <p:cNvPr id="312" name="그림 311">
                  <a:extLst>
                    <a:ext uri="{FF2B5EF4-FFF2-40B4-BE49-F238E27FC236}">
                      <a16:creationId xmlns="" xmlns:a16="http://schemas.microsoft.com/office/drawing/2014/main" id="{BB017678-6D9C-4E5E-AE7F-E9E902EA17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7046" y="1665685"/>
                  <a:ext cx="216000" cy="21600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313" name="그룹 312">
                <a:extLst>
                  <a:ext uri="{FF2B5EF4-FFF2-40B4-BE49-F238E27FC236}">
                    <a16:creationId xmlns="" xmlns:a16="http://schemas.microsoft.com/office/drawing/2014/main" id="{5A73228A-0247-42DE-926F-55957A16393B}"/>
                  </a:ext>
                </a:extLst>
              </p:cNvPr>
              <p:cNvGrpSpPr/>
              <p:nvPr/>
            </p:nvGrpSpPr>
            <p:grpSpPr>
              <a:xfrm>
                <a:off x="2645437" y="1975889"/>
                <a:ext cx="288000" cy="288000"/>
                <a:chOff x="3339403" y="1871665"/>
                <a:chExt cx="288000" cy="288000"/>
              </a:xfrm>
              <a:solidFill>
                <a:schemeClr val="bg1"/>
              </a:solidFill>
            </p:grpSpPr>
            <p:sp>
              <p:nvSpPr>
                <p:cNvPr id="314" name="직사각형 313">
                  <a:extLst>
                    <a:ext uri="{FF2B5EF4-FFF2-40B4-BE49-F238E27FC236}">
                      <a16:creationId xmlns="" xmlns:a16="http://schemas.microsoft.com/office/drawing/2014/main" id="{F87D653E-3064-47E1-A510-F2FFCCB9654F}"/>
                    </a:ext>
                  </a:extLst>
                </p:cNvPr>
                <p:cNvSpPr/>
                <p:nvPr/>
              </p:nvSpPr>
              <p:spPr>
                <a:xfrm>
                  <a:off x="3339403" y="1871665"/>
                  <a:ext cx="288000" cy="288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00" dirty="0"/>
                </a:p>
              </p:txBody>
            </p:sp>
            <p:pic>
              <p:nvPicPr>
                <p:cNvPr id="315" name="그림 314">
                  <a:extLst>
                    <a:ext uri="{FF2B5EF4-FFF2-40B4-BE49-F238E27FC236}">
                      <a16:creationId xmlns="" xmlns:a16="http://schemas.microsoft.com/office/drawing/2014/main" id="{1AA2E607-519C-4B60-A639-27AD4F08CF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5403" y="1907665"/>
                  <a:ext cx="216000" cy="216000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321" name="직사각형 320">
            <a:extLst>
              <a:ext uri="{FF2B5EF4-FFF2-40B4-BE49-F238E27FC236}">
                <a16:creationId xmlns="" xmlns:a16="http://schemas.microsoft.com/office/drawing/2014/main" id="{E0A93D05-2EE7-4E6F-BAEA-A188C47E3F2B}"/>
              </a:ext>
            </a:extLst>
          </p:cNvPr>
          <p:cNvSpPr/>
          <p:nvPr/>
        </p:nvSpPr>
        <p:spPr>
          <a:xfrm>
            <a:off x="2339949" y="938837"/>
            <a:ext cx="392199" cy="187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="" xmlns:a16="http://schemas.microsoft.com/office/drawing/2014/main" id="{A301D704-8A86-40EA-9DCC-5F1394EA3326}"/>
              </a:ext>
            </a:extLst>
          </p:cNvPr>
          <p:cNvSpPr/>
          <p:nvPr/>
        </p:nvSpPr>
        <p:spPr>
          <a:xfrm>
            <a:off x="2866727" y="938837"/>
            <a:ext cx="392199" cy="187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>
            <a:extLst>
              <a:ext uri="{FF2B5EF4-FFF2-40B4-BE49-F238E27FC236}">
                <a16:creationId xmlns="" xmlns:a16="http://schemas.microsoft.com/office/drawing/2014/main" id="{7A31280E-B48D-483F-A27F-11162E54600F}"/>
              </a:ext>
            </a:extLst>
          </p:cNvPr>
          <p:cNvSpPr/>
          <p:nvPr/>
        </p:nvSpPr>
        <p:spPr>
          <a:xfrm>
            <a:off x="3419611" y="938837"/>
            <a:ext cx="392199" cy="187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>
            <a:extLst>
              <a:ext uri="{FF2B5EF4-FFF2-40B4-BE49-F238E27FC236}">
                <a16:creationId xmlns="" xmlns:a16="http://schemas.microsoft.com/office/drawing/2014/main" id="{3318F4E3-DD94-4C57-B01B-6987F07F4BCD}"/>
              </a:ext>
            </a:extLst>
          </p:cNvPr>
          <p:cNvSpPr/>
          <p:nvPr/>
        </p:nvSpPr>
        <p:spPr>
          <a:xfrm>
            <a:off x="1323735" y="2928580"/>
            <a:ext cx="4962541" cy="47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>
            <a:extLst>
              <a:ext uri="{FF2B5EF4-FFF2-40B4-BE49-F238E27FC236}">
                <a16:creationId xmlns="" xmlns:a16="http://schemas.microsoft.com/office/drawing/2014/main" id="{AEA449BB-0EBE-4C50-B3B5-8A0FD532E532}"/>
              </a:ext>
            </a:extLst>
          </p:cNvPr>
          <p:cNvSpPr/>
          <p:nvPr/>
        </p:nvSpPr>
        <p:spPr>
          <a:xfrm flipV="1">
            <a:off x="3961445" y="1250037"/>
            <a:ext cx="2317909" cy="1571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타원 435">
            <a:extLst>
              <a:ext uri="{FF2B5EF4-FFF2-40B4-BE49-F238E27FC236}">
                <a16:creationId xmlns="" xmlns:a16="http://schemas.microsoft.com/office/drawing/2014/main" id="{304410CD-7C2A-40D0-9DEA-736D2B118260}"/>
              </a:ext>
            </a:extLst>
          </p:cNvPr>
          <p:cNvSpPr/>
          <p:nvPr/>
        </p:nvSpPr>
        <p:spPr>
          <a:xfrm>
            <a:off x="3810945" y="1326633"/>
            <a:ext cx="359906" cy="360166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317" name="타원 316">
            <a:extLst>
              <a:ext uri="{FF2B5EF4-FFF2-40B4-BE49-F238E27FC236}">
                <a16:creationId xmlns="" xmlns:a16="http://schemas.microsoft.com/office/drawing/2014/main" id="{16CB6A4C-5525-45E2-A646-5911EC45FF94}"/>
              </a:ext>
            </a:extLst>
          </p:cNvPr>
          <p:cNvSpPr/>
          <p:nvPr/>
        </p:nvSpPr>
        <p:spPr>
          <a:xfrm>
            <a:off x="2106798" y="881028"/>
            <a:ext cx="359906" cy="360166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18" name="타원 317">
            <a:extLst>
              <a:ext uri="{FF2B5EF4-FFF2-40B4-BE49-F238E27FC236}">
                <a16:creationId xmlns="" xmlns:a16="http://schemas.microsoft.com/office/drawing/2014/main" id="{55822D06-5D8E-444E-9E5D-949C89CEFB70}"/>
              </a:ext>
            </a:extLst>
          </p:cNvPr>
          <p:cNvSpPr/>
          <p:nvPr/>
        </p:nvSpPr>
        <p:spPr>
          <a:xfrm>
            <a:off x="2659010" y="881028"/>
            <a:ext cx="359906" cy="360166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19" name="타원 318">
            <a:extLst>
              <a:ext uri="{FF2B5EF4-FFF2-40B4-BE49-F238E27FC236}">
                <a16:creationId xmlns="" xmlns:a16="http://schemas.microsoft.com/office/drawing/2014/main" id="{30F9D9E3-E721-4164-A625-8CB902B269B1}"/>
              </a:ext>
            </a:extLst>
          </p:cNvPr>
          <p:cNvSpPr/>
          <p:nvPr/>
        </p:nvSpPr>
        <p:spPr>
          <a:xfrm>
            <a:off x="3211223" y="881028"/>
            <a:ext cx="359906" cy="360166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0" name="타원 319">
            <a:extLst>
              <a:ext uri="{FF2B5EF4-FFF2-40B4-BE49-F238E27FC236}">
                <a16:creationId xmlns="" xmlns:a16="http://schemas.microsoft.com/office/drawing/2014/main" id="{0FCDD2BC-873B-4F5C-8E83-7E38E9B23924}"/>
              </a:ext>
            </a:extLst>
          </p:cNvPr>
          <p:cNvSpPr/>
          <p:nvPr/>
        </p:nvSpPr>
        <p:spPr>
          <a:xfrm>
            <a:off x="1198662" y="2800368"/>
            <a:ext cx="359906" cy="360166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437" name="직사각형 436">
            <a:extLst>
              <a:ext uri="{FF2B5EF4-FFF2-40B4-BE49-F238E27FC236}">
                <a16:creationId xmlns="" xmlns:a16="http://schemas.microsoft.com/office/drawing/2014/main" id="{EF306B5F-BC56-4A9D-BF95-A4D079C1C34F}"/>
              </a:ext>
            </a:extLst>
          </p:cNvPr>
          <p:cNvSpPr/>
          <p:nvPr/>
        </p:nvSpPr>
        <p:spPr>
          <a:xfrm flipV="1">
            <a:off x="3956051" y="1049576"/>
            <a:ext cx="2317909" cy="225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="" xmlns:a16="http://schemas.microsoft.com/office/drawing/2014/main" id="{2FA5C11A-E62A-4CCB-9FD2-F6DCF31765DA}"/>
              </a:ext>
            </a:extLst>
          </p:cNvPr>
          <p:cNvSpPr/>
          <p:nvPr/>
        </p:nvSpPr>
        <p:spPr>
          <a:xfrm>
            <a:off x="3810945" y="881028"/>
            <a:ext cx="359906" cy="360166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graphicFrame>
        <p:nvGraphicFramePr>
          <p:cNvPr id="440" name="표 439">
            <a:extLst>
              <a:ext uri="{FF2B5EF4-FFF2-40B4-BE49-F238E27FC236}">
                <a16:creationId xmlns="" xmlns:a16="http://schemas.microsoft.com/office/drawing/2014/main" id="{53DC3B1A-B91A-4246-A752-2FC9B4455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46376"/>
              </p:ext>
            </p:extLst>
          </p:nvPr>
        </p:nvGraphicFramePr>
        <p:xfrm>
          <a:off x="6815286" y="1099960"/>
          <a:ext cx="4895364" cy="1800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9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97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9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97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marL="91428" marR="91428" marT="45731" marB="4573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marL="91428" marR="91428" marT="45731" marB="4573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marL="91428" marR="91428" marT="45731" marB="4573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marL="91428" marR="91428" marT="45731" marB="4573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28" marR="91428" marT="45731" marB="4573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일러스트</a:t>
                      </a:r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오른쪽 무기 파츠</a:t>
                      </a:r>
                    </a:p>
                  </a:txBody>
                  <a:tcPr marL="91428" marR="91428" marT="45731" marB="4573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91428" marR="91428" marT="45731" marB="4573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무기 파츠</a:t>
                      </a:r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등쪽 무기 파츠</a:t>
                      </a:r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91428" marR="91428" marT="45731" marB="4573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파츠 분류 탭</a:t>
                      </a:r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파츠 리스트</a:t>
                      </a:r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91428" marR="91428" marT="45731" marB="4573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리스트</a:t>
                      </a:r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28" marR="91428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91428" marR="91428" marT="45731" marB="4573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87204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r="15625"/>
          <a:stretch/>
        </p:blipFill>
        <p:spPr>
          <a:xfrm>
            <a:off x="1465525" y="1348870"/>
            <a:ext cx="741249" cy="141506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1289BF1-F2DC-447C-90ED-F5081B1C253F}"/>
              </a:ext>
            </a:extLst>
          </p:cNvPr>
          <p:cNvSpPr/>
          <p:nvPr/>
        </p:nvSpPr>
        <p:spPr>
          <a:xfrm>
            <a:off x="1459542" y="1348871"/>
            <a:ext cx="747231" cy="1423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="" xmlns:a16="http://schemas.microsoft.com/office/drawing/2014/main" id="{AF2FB092-AF20-4C3C-BB67-1F426F3A9C84}"/>
              </a:ext>
            </a:extLst>
          </p:cNvPr>
          <p:cNvSpPr/>
          <p:nvPr/>
        </p:nvSpPr>
        <p:spPr>
          <a:xfrm>
            <a:off x="1342812" y="1229620"/>
            <a:ext cx="359906" cy="360166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1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C26961F-8437-4F29-8E24-F84E3C78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컨텐츠의 흐름도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0D3D09CA-38C9-4065-93F1-B8CF4118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856" y="1172683"/>
            <a:ext cx="5648006" cy="5065423"/>
          </a:xfrm>
        </p:spPr>
        <p:txBody>
          <a:bodyPr/>
          <a:lstStyle/>
          <a:p>
            <a:r>
              <a:rPr lang="ko-KR" altLang="en-US" dirty="0"/>
              <a:t>파츠</a:t>
            </a:r>
            <a:endParaRPr lang="en-US" altLang="ko-KR" dirty="0"/>
          </a:p>
          <a:p>
            <a:pPr lvl="1" indent="-228600">
              <a:buFont typeface="+mj-lt"/>
              <a:buAutoNum type="arabicPeriod"/>
            </a:pPr>
            <a:r>
              <a:rPr lang="ko-KR" altLang="en-US" dirty="0"/>
              <a:t>유저가 전투를 통해 재료를 수집한다</a:t>
            </a:r>
            <a:r>
              <a:rPr lang="en-US" altLang="ko-KR" dirty="0"/>
              <a:t>. (</a:t>
            </a:r>
            <a:r>
              <a:rPr lang="ko-KR" altLang="en-US" dirty="0"/>
              <a:t>전투</a:t>
            </a:r>
            <a:r>
              <a:rPr lang="en-US" altLang="ko-KR" dirty="0"/>
              <a:t>)</a:t>
            </a:r>
          </a:p>
          <a:p>
            <a:pPr lvl="1" indent="-228600">
              <a:buFont typeface="+mj-lt"/>
              <a:buAutoNum type="arabicPeriod"/>
            </a:pPr>
            <a:r>
              <a:rPr lang="ko-KR" altLang="en-US" dirty="0"/>
              <a:t>수집된 재료로 파츠를 제작 및 강화한다</a:t>
            </a:r>
            <a:r>
              <a:rPr lang="en-US" altLang="ko-KR" dirty="0"/>
              <a:t>. (</a:t>
            </a:r>
            <a:r>
              <a:rPr lang="ko-KR" altLang="en-US" dirty="0"/>
              <a:t>수집</a:t>
            </a:r>
            <a:r>
              <a:rPr lang="en-US" altLang="ko-KR" dirty="0"/>
              <a:t>)</a:t>
            </a:r>
          </a:p>
          <a:p>
            <a:pPr lvl="1" indent="-228600">
              <a:buFont typeface="+mj-lt"/>
              <a:buAutoNum type="arabicPeriod"/>
            </a:pPr>
            <a:r>
              <a:rPr lang="ko-KR" altLang="en-US" dirty="0"/>
              <a:t>제작 및 강화가 된 파츠를 캐릭터에 부착한다</a:t>
            </a:r>
            <a:r>
              <a:rPr lang="en-US" altLang="ko-KR" dirty="0"/>
              <a:t>. (</a:t>
            </a:r>
            <a:r>
              <a:rPr lang="ko-KR" altLang="en-US" dirty="0"/>
              <a:t>육성</a:t>
            </a:r>
            <a:r>
              <a:rPr lang="en-US" altLang="ko-KR" dirty="0"/>
              <a:t>)</a:t>
            </a:r>
          </a:p>
          <a:p>
            <a:pPr lvl="1" indent="-228600">
              <a:buFont typeface="+mj-lt"/>
              <a:buAutoNum type="arabicPeriod"/>
            </a:pPr>
            <a:r>
              <a:rPr lang="ko-KR" altLang="en-US" dirty="0"/>
              <a:t>파츠가 장착된 캐릭터로 전투를 시행한다</a:t>
            </a:r>
            <a:r>
              <a:rPr lang="en-US" altLang="ko-KR" dirty="0"/>
              <a:t>. (</a:t>
            </a:r>
            <a:r>
              <a:rPr lang="ko-KR" altLang="en-US" dirty="0"/>
              <a:t>전투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캐릭터</a:t>
            </a:r>
            <a:endParaRPr lang="en-US" altLang="ko-KR" dirty="0"/>
          </a:p>
          <a:p>
            <a:pPr lvl="1" indent="-228600">
              <a:buFont typeface="+mj-lt"/>
              <a:buAutoNum type="arabicPeriod"/>
            </a:pPr>
            <a:r>
              <a:rPr lang="ko-KR" altLang="en-US" dirty="0"/>
              <a:t>유저가 전투를 통해 캐릭터를 성장 시킨다</a:t>
            </a:r>
            <a:r>
              <a:rPr lang="en-US" altLang="ko-KR" dirty="0"/>
              <a:t>. (</a:t>
            </a:r>
            <a:r>
              <a:rPr lang="ko-KR" altLang="en-US" dirty="0"/>
              <a:t>전투</a:t>
            </a:r>
            <a:r>
              <a:rPr lang="en-US" altLang="ko-KR" dirty="0"/>
              <a:t>)</a:t>
            </a:r>
          </a:p>
          <a:p>
            <a:pPr lvl="1" indent="-228600">
              <a:buFont typeface="+mj-lt"/>
              <a:buAutoNum type="arabicPeriod"/>
            </a:pPr>
            <a:r>
              <a:rPr lang="ko-KR" altLang="en-US" dirty="0"/>
              <a:t>성장된 캐릭터를 승급을 한다</a:t>
            </a:r>
            <a:r>
              <a:rPr lang="en-US" altLang="ko-KR" dirty="0"/>
              <a:t>. (</a:t>
            </a:r>
            <a:r>
              <a:rPr lang="ko-KR" altLang="en-US" dirty="0"/>
              <a:t>육성</a:t>
            </a:r>
            <a:r>
              <a:rPr lang="en-US" altLang="ko-KR" dirty="0"/>
              <a:t>)</a:t>
            </a:r>
          </a:p>
          <a:p>
            <a:pPr lvl="1" indent="-228600">
              <a:buFont typeface="+mj-lt"/>
              <a:buAutoNum type="arabicPeriod"/>
            </a:pPr>
            <a:r>
              <a:rPr lang="ko-KR" altLang="en-US" dirty="0"/>
              <a:t>승급 된 캐릭터를 전투를 시행한다</a:t>
            </a:r>
            <a:r>
              <a:rPr lang="en-US" altLang="ko-KR" dirty="0"/>
              <a:t>. (</a:t>
            </a:r>
            <a:r>
              <a:rPr lang="ko-KR" altLang="en-US" dirty="0"/>
              <a:t>전투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ABFBF9C7-9A8D-476C-8586-5677315789BB}"/>
              </a:ext>
            </a:extLst>
          </p:cNvPr>
          <p:cNvGrpSpPr/>
          <p:nvPr/>
        </p:nvGrpSpPr>
        <p:grpSpPr>
          <a:xfrm>
            <a:off x="1085156" y="1172683"/>
            <a:ext cx="5039344" cy="4802254"/>
            <a:chOff x="1688605" y="1309997"/>
            <a:chExt cx="5039344" cy="4802254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E119228B-BC24-49B6-9FD8-68CA1C820B0D}"/>
                </a:ext>
              </a:extLst>
            </p:cNvPr>
            <p:cNvGrpSpPr/>
            <p:nvPr/>
          </p:nvGrpSpPr>
          <p:grpSpPr>
            <a:xfrm>
              <a:off x="1688605" y="1322090"/>
              <a:ext cx="5039344" cy="4790161"/>
              <a:chOff x="1742615" y="1321021"/>
              <a:chExt cx="5040000" cy="479078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="" xmlns:a16="http://schemas.microsoft.com/office/drawing/2014/main" id="{93859D93-ED60-4AAC-9ECA-BF15CA52D1E5}"/>
                  </a:ext>
                </a:extLst>
              </p:cNvPr>
              <p:cNvSpPr/>
              <p:nvPr/>
            </p:nvSpPr>
            <p:spPr>
              <a:xfrm>
                <a:off x="3628273" y="1533708"/>
                <a:ext cx="1440000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전투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984560E0-C2E7-4F14-AF8C-C6B388EF072C}"/>
                  </a:ext>
                </a:extLst>
              </p:cNvPr>
              <p:cNvSpPr/>
              <p:nvPr/>
            </p:nvSpPr>
            <p:spPr>
              <a:xfrm>
                <a:off x="1852380" y="2804098"/>
                <a:ext cx="1440000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파츠 제작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="" xmlns:a16="http://schemas.microsoft.com/office/drawing/2014/main" id="{25E47986-6BEC-43EF-BE6F-67954549ABB4}"/>
                  </a:ext>
                </a:extLst>
              </p:cNvPr>
              <p:cNvSpPr/>
              <p:nvPr/>
            </p:nvSpPr>
            <p:spPr>
              <a:xfrm>
                <a:off x="3628273" y="4024435"/>
                <a:ext cx="1440000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파츠 강화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B1206897-E1CC-4FC2-AAD3-8235B20900DB}"/>
                  </a:ext>
                </a:extLst>
              </p:cNvPr>
              <p:cNvSpPr/>
              <p:nvPr/>
            </p:nvSpPr>
            <p:spPr>
              <a:xfrm>
                <a:off x="1852380" y="4024435"/>
                <a:ext cx="1440000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파츠 장착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D2407916-3A29-4F0C-8C24-B628F4F3C8A4}"/>
                  </a:ext>
                </a:extLst>
              </p:cNvPr>
              <p:cNvSpPr/>
              <p:nvPr/>
            </p:nvSpPr>
            <p:spPr>
              <a:xfrm>
                <a:off x="3628273" y="5536979"/>
                <a:ext cx="1440000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전투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5EA93441-6DEC-4E58-A945-EC2748C378DA}"/>
                  </a:ext>
                </a:extLst>
              </p:cNvPr>
              <p:cNvSpPr/>
              <p:nvPr/>
            </p:nvSpPr>
            <p:spPr>
              <a:xfrm>
                <a:off x="5234108" y="4024435"/>
                <a:ext cx="1440000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캐릭터 승급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C2303781-E003-4894-B2BF-6D53E286F0DB}"/>
                  </a:ext>
                </a:extLst>
              </p:cNvPr>
              <p:cNvSpPr/>
              <p:nvPr/>
            </p:nvSpPr>
            <p:spPr>
              <a:xfrm>
                <a:off x="5234108" y="2804098"/>
                <a:ext cx="1440000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캐릭터 성장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="" xmlns:a16="http://schemas.microsoft.com/office/drawing/2014/main" id="{C28D9C0D-F9C8-4A19-818B-6DAAABD5C3F9}"/>
                  </a:ext>
                </a:extLst>
              </p:cNvPr>
              <p:cNvCxnSpPr>
                <a:cxnSpLocks/>
                <a:stCxn id="4" idx="2"/>
                <a:endCxn id="5" idx="0"/>
              </p:cNvCxnSpPr>
              <p:nvPr/>
            </p:nvCxnSpPr>
            <p:spPr>
              <a:xfrm flipH="1">
                <a:off x="2572380" y="1965708"/>
                <a:ext cx="1775893" cy="83839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="" xmlns:a16="http://schemas.microsoft.com/office/drawing/2014/main" id="{88217E23-3CAB-4C04-B3B6-34E9C35E46AE}"/>
                  </a:ext>
                </a:extLst>
              </p:cNvPr>
              <p:cNvCxnSpPr>
                <a:cxnSpLocks/>
                <a:stCxn id="4" idx="2"/>
                <a:endCxn id="10" idx="0"/>
              </p:cNvCxnSpPr>
              <p:nvPr/>
            </p:nvCxnSpPr>
            <p:spPr>
              <a:xfrm>
                <a:off x="4348273" y="1965708"/>
                <a:ext cx="1605835" cy="83839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E9BB43F1-C432-447D-9A09-EC9DAD2E8752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2572380" y="3236098"/>
                <a:ext cx="0" cy="78833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="" xmlns:a16="http://schemas.microsoft.com/office/drawing/2014/main" id="{84EA4D76-EB64-466A-BD19-24B8BC78B084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2572380" y="3236098"/>
                <a:ext cx="1775893" cy="78833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="" xmlns:a16="http://schemas.microsoft.com/office/drawing/2014/main" id="{88F334DF-BB82-45D3-839B-6E5A2D876411}"/>
                  </a:ext>
                </a:extLst>
              </p:cNvPr>
              <p:cNvCxnSpPr>
                <a:cxnSpLocks/>
                <a:stCxn id="6" idx="1"/>
                <a:endCxn id="7" idx="3"/>
              </p:cNvCxnSpPr>
              <p:nvPr/>
            </p:nvCxnSpPr>
            <p:spPr>
              <a:xfrm flipH="1">
                <a:off x="3292380" y="4240435"/>
                <a:ext cx="335893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="" xmlns:a16="http://schemas.microsoft.com/office/drawing/2014/main" id="{45FD47D0-5F86-4640-81EA-3FE161CF935D}"/>
                  </a:ext>
                </a:extLst>
              </p:cNvPr>
              <p:cNvCxnSpPr>
                <a:cxnSpLocks/>
                <a:stCxn id="10" idx="2"/>
                <a:endCxn id="9" idx="0"/>
              </p:cNvCxnSpPr>
              <p:nvPr/>
            </p:nvCxnSpPr>
            <p:spPr>
              <a:xfrm>
                <a:off x="5954108" y="3236098"/>
                <a:ext cx="0" cy="78833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="" xmlns:a16="http://schemas.microsoft.com/office/drawing/2014/main" id="{459C5D2D-0FF5-404B-BCC2-7B63B85C08C7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2572380" y="4456435"/>
                <a:ext cx="1775893" cy="108054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="" xmlns:a16="http://schemas.microsoft.com/office/drawing/2014/main" id="{3DAA7122-B03A-418E-8209-012E6C8BC66E}"/>
                  </a:ext>
                </a:extLst>
              </p:cNvPr>
              <p:cNvCxnSpPr>
                <a:cxnSpLocks/>
                <a:stCxn id="9" idx="2"/>
                <a:endCxn id="8" idx="0"/>
              </p:cNvCxnSpPr>
              <p:nvPr/>
            </p:nvCxnSpPr>
            <p:spPr>
              <a:xfrm flipH="1">
                <a:off x="4348273" y="4456435"/>
                <a:ext cx="1605835" cy="108054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5F2AD4A9-C0CC-499E-9A0E-B26B0FB3A737}"/>
                  </a:ext>
                </a:extLst>
              </p:cNvPr>
              <p:cNvSpPr/>
              <p:nvPr/>
            </p:nvSpPr>
            <p:spPr>
              <a:xfrm>
                <a:off x="1742615" y="1321021"/>
                <a:ext cx="5040000" cy="103669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920D28CA-C0E5-4068-9F81-32811B08A8F5}"/>
                  </a:ext>
                </a:extLst>
              </p:cNvPr>
              <p:cNvSpPr/>
              <p:nvPr/>
            </p:nvSpPr>
            <p:spPr>
              <a:xfrm>
                <a:off x="1742615" y="2353333"/>
                <a:ext cx="2568688" cy="125428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B03C5D1D-E215-443A-B6D1-53A467AD378A}"/>
                  </a:ext>
                </a:extLst>
              </p:cNvPr>
              <p:cNvSpPr/>
              <p:nvPr/>
            </p:nvSpPr>
            <p:spPr>
              <a:xfrm>
                <a:off x="1742615" y="2353091"/>
                <a:ext cx="5040000" cy="250881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81AD44FA-7968-4413-8692-672ADB58E7D5}"/>
                  </a:ext>
                </a:extLst>
              </p:cNvPr>
              <p:cNvSpPr/>
              <p:nvPr/>
            </p:nvSpPr>
            <p:spPr>
              <a:xfrm>
                <a:off x="1742615" y="4857520"/>
                <a:ext cx="5040000" cy="125428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37394FB-B623-40F7-BD44-80596EEA3E17}"/>
                </a:ext>
              </a:extLst>
            </p:cNvPr>
            <p:cNvSpPr txBox="1"/>
            <p:nvPr/>
          </p:nvSpPr>
          <p:spPr>
            <a:xfrm>
              <a:off x="1688605" y="1309997"/>
              <a:ext cx="774470" cy="446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전투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D436F04E-44C5-46DE-AFE3-88648F06BF7B}"/>
                </a:ext>
              </a:extLst>
            </p:cNvPr>
            <p:cNvSpPr txBox="1"/>
            <p:nvPr/>
          </p:nvSpPr>
          <p:spPr>
            <a:xfrm>
              <a:off x="1688605" y="2363362"/>
              <a:ext cx="774470" cy="446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수집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3C813346-1B4F-44CB-8A12-97C7B3975E7B}"/>
                </a:ext>
              </a:extLst>
            </p:cNvPr>
            <p:cNvSpPr txBox="1"/>
            <p:nvPr/>
          </p:nvSpPr>
          <p:spPr>
            <a:xfrm>
              <a:off x="4293788" y="2363362"/>
              <a:ext cx="774470" cy="446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육성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0B48F73-59D7-4305-B1D9-C23F32E48549}"/>
                </a:ext>
              </a:extLst>
            </p:cNvPr>
            <p:cNvSpPr txBox="1"/>
            <p:nvPr/>
          </p:nvSpPr>
          <p:spPr>
            <a:xfrm>
              <a:off x="1688605" y="4864701"/>
              <a:ext cx="774470" cy="446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19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C51F8164-4CBA-435E-B11A-7002E15E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시놉시스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9DBED5C4-4BD6-4185-81BC-3CDD7480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646" y="837506"/>
            <a:ext cx="10945216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먼 미래 우주개발이 활발히 이루어 지고 있었다</a:t>
            </a:r>
            <a:r>
              <a:rPr lang="en-US" altLang="ko-KR" dirty="0"/>
              <a:t>. </a:t>
            </a:r>
            <a:r>
              <a:rPr lang="ko-KR" altLang="en-US" dirty="0"/>
              <a:t>인류는 우주 </a:t>
            </a:r>
            <a:r>
              <a:rPr lang="ko-KR" altLang="en-US" dirty="0" smtClean="0"/>
              <a:t>이곳 저곳을 탐험을 하던 중 </a:t>
            </a:r>
            <a:r>
              <a:rPr lang="ko-KR" altLang="en-US" dirty="0" err="1"/>
              <a:t>메갈로스를</a:t>
            </a:r>
            <a:r>
              <a:rPr lang="ko-KR" altLang="en-US" dirty="0"/>
              <a:t> 만나게 된다</a:t>
            </a:r>
            <a:r>
              <a:rPr lang="en-US" altLang="ko-KR" dirty="0"/>
              <a:t>. </a:t>
            </a:r>
            <a:r>
              <a:rPr lang="ko-KR" altLang="en-US" dirty="0" smtClean="0"/>
              <a:t>인류는 </a:t>
            </a:r>
            <a:r>
              <a:rPr lang="ko-KR" altLang="en-US" dirty="0" err="1" smtClean="0"/>
              <a:t>메갈로스와</a:t>
            </a:r>
            <a:r>
              <a:rPr lang="ko-KR" altLang="en-US" dirty="0" smtClean="0"/>
              <a:t> 싸우게 되고 </a:t>
            </a:r>
            <a:r>
              <a:rPr lang="ko-KR" altLang="en-US" dirty="0" err="1" smtClean="0"/>
              <a:t>메갈로스의</a:t>
            </a:r>
            <a:r>
              <a:rPr lang="ko-KR" altLang="en-US" dirty="0" smtClean="0"/>
              <a:t> 사체를 조사하여 새로운 </a:t>
            </a:r>
            <a:r>
              <a:rPr lang="ko-KR" altLang="en-US" dirty="0"/>
              <a:t>물질을 </a:t>
            </a:r>
            <a:r>
              <a:rPr lang="ko-KR" altLang="en-US" dirty="0" smtClean="0"/>
              <a:t>알게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새로운 물질을 통해 인류는 발전하게 되고 많은 재료를 얻기 위해 많은 </a:t>
            </a:r>
            <a:r>
              <a:rPr lang="ko-KR" altLang="en-US" dirty="0" smtClean="0"/>
              <a:t>우주선들이 나타난다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많은 </a:t>
            </a:r>
            <a:r>
              <a:rPr lang="ko-KR" altLang="en-US" dirty="0" smtClean="0"/>
              <a:t>우주선들은 </a:t>
            </a:r>
            <a:r>
              <a:rPr lang="ko-KR" altLang="en-US" dirty="0"/>
              <a:t>서로 많은 물질을 얻기 위해 서로 경쟁하게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772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이야기의 흐름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19211"/>
              </p:ext>
            </p:extLst>
          </p:nvPr>
        </p:nvGraphicFramePr>
        <p:xfrm>
          <a:off x="4295670" y="1068062"/>
          <a:ext cx="7559016" cy="541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4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95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간략소개</a:t>
                      </a:r>
                    </a:p>
                  </a:txBody>
                  <a:tcPr marL="91428" marR="91428" marT="45731" marB="4573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의도</a:t>
                      </a:r>
                    </a:p>
                  </a:txBody>
                  <a:tcPr marL="91428" marR="91428" marT="45731" marB="4573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19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우주를 개척하다 새로운 종족을 만나게 되고 새로운 종족에게서 새로운 물질을 발견하게 되고 새로운 물질을 획득하기 위해 많은 </a:t>
                      </a:r>
                      <a:r>
                        <a:rPr lang="ko-KR" altLang="en-US" sz="1400" dirty="0" smtClean="0"/>
                        <a:t>우주선들이 </a:t>
                      </a:r>
                      <a:r>
                        <a:rPr lang="ko-KR" altLang="en-US" sz="1400" dirty="0"/>
                        <a:t>생기게 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91428" marR="91428" marT="45731" marB="457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다양한 </a:t>
                      </a:r>
                      <a:r>
                        <a:rPr lang="ko-KR" altLang="en-US" sz="1400" dirty="0" smtClean="0"/>
                        <a:t>우주선이 </a:t>
                      </a:r>
                      <a:r>
                        <a:rPr lang="ko-KR" altLang="en-US" sz="1400" dirty="0"/>
                        <a:t>존재하는 이유와 적을 퇴치해야 되는 이유를 동시에 부여하기 위한 설정 </a:t>
                      </a:r>
                    </a:p>
                  </a:txBody>
                  <a:tcPr marL="91428" marR="91428" marT="45731" marB="457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19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유저는 동면 중에 우주선이 공격받게 되고 깨어나게 되지만 부작용으로 기억상실에 걸리게 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우주선에</a:t>
                      </a:r>
                      <a:r>
                        <a:rPr lang="ko-KR" altLang="en-US" sz="1400" baseline="0" dirty="0" smtClean="0"/>
                        <a:t> 존재하는 인공지능의 설명을 듣고 전투를 시작한다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/>
                    </a:p>
                  </a:txBody>
                  <a:tcPr marL="91428" marR="91428" marT="45731" marB="457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유저가 처음 시작시에 정보의 획득과 이야기 전개를 알게 하기 위한 설정</a:t>
                      </a:r>
                    </a:p>
                  </a:txBody>
                  <a:tcPr marL="91428" marR="91428" marT="45731" marB="457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522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새로운 물질을 획득하던 중 다른 </a:t>
                      </a:r>
                      <a:r>
                        <a:rPr lang="ko-KR" altLang="en-US" sz="1400" dirty="0" smtClean="0"/>
                        <a:t>우주선의 </a:t>
                      </a:r>
                      <a:r>
                        <a:rPr lang="ko-KR" altLang="en-US" sz="1400" dirty="0"/>
                        <a:t>견제가 들어오게 되고 전투를 벌이게 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91428" marR="91428" marT="45731" marB="45731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유저가 반복적인 플레이가 진행되는 구간이고 다양한 적과 </a:t>
                      </a:r>
                      <a:r>
                        <a:rPr lang="en-US" altLang="ko-KR" sz="1400" dirty="0"/>
                        <a:t>PVP </a:t>
                      </a:r>
                      <a:r>
                        <a:rPr lang="ko-KR" altLang="en-US" sz="1400" dirty="0"/>
                        <a:t>컨텐츠의 적용을 위한 설정</a:t>
                      </a:r>
                    </a:p>
                  </a:txBody>
                  <a:tcPr marL="91428" marR="91428" marT="45731" marB="457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52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그러한 전투를 통해 </a:t>
                      </a:r>
                      <a:r>
                        <a:rPr lang="ko-KR" altLang="en-US" sz="1400" dirty="0" smtClean="0"/>
                        <a:t>우주선의 </a:t>
                      </a:r>
                      <a:r>
                        <a:rPr lang="ko-KR" altLang="en-US" sz="1400" dirty="0"/>
                        <a:t>채취 범위가 커지게 되고 다른 </a:t>
                      </a:r>
                      <a:r>
                        <a:rPr lang="ko-KR" altLang="en-US" sz="1400" dirty="0" smtClean="0"/>
                        <a:t>우주선들과 </a:t>
                      </a:r>
                      <a:r>
                        <a:rPr lang="ko-KR" altLang="en-US" sz="1400" dirty="0"/>
                        <a:t>경쟁이 일어난다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91428" marR="91428" marT="45731" marB="45731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82063" y="1399551"/>
            <a:ext cx="2008887" cy="612142"/>
          </a:xfrm>
          <a:prstGeom prst="rect">
            <a:avLst/>
          </a:prstGeom>
          <a:solidFill>
            <a:srgbClr val="1B2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발단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시작 전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2063" y="2755956"/>
            <a:ext cx="2008887" cy="612142"/>
          </a:xfrm>
          <a:prstGeom prst="rect">
            <a:avLst/>
          </a:prstGeom>
          <a:solidFill>
            <a:srgbClr val="1B2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전개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</a:rPr>
              <a:t>튜토리얼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2063" y="4016065"/>
            <a:ext cx="2008887" cy="612142"/>
          </a:xfrm>
          <a:prstGeom prst="rect">
            <a:avLst/>
          </a:prstGeom>
          <a:solidFill>
            <a:srgbClr val="1B2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위기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전투입장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2063" y="5233821"/>
            <a:ext cx="2008887" cy="612142"/>
          </a:xfrm>
          <a:prstGeom prst="rect">
            <a:avLst/>
          </a:prstGeom>
          <a:solidFill>
            <a:srgbClr val="1B2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절정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전투종료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꺾인 연결선 8"/>
          <p:cNvCxnSpPr>
            <a:stCxn id="8" idx="1"/>
            <a:endCxn id="7" idx="1"/>
          </p:cNvCxnSpPr>
          <p:nvPr/>
        </p:nvCxnSpPr>
        <p:spPr>
          <a:xfrm rot="10800000">
            <a:off x="1782062" y="4322136"/>
            <a:ext cx="12698" cy="1217756"/>
          </a:xfrm>
          <a:prstGeom prst="bentConnector3">
            <a:avLst>
              <a:gd name="adj1" fmla="val 3171433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>
            <a:off x="2786506" y="2011693"/>
            <a:ext cx="0" cy="7442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>
            <a:off x="2786506" y="3368098"/>
            <a:ext cx="0" cy="6479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2786506" y="4628207"/>
            <a:ext cx="0" cy="6056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0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9ED3B3-CAD0-440E-A696-D642AC3E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8EF892D-5923-44E0-89CB-1717D46D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우주 공간을 이동하기 위해 포탈형태의 기계들이 존재한다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유저는 우주선의 내부에 존재하고 외부의 모습을 보기가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거대한 우주를 배경으로 하기 때문에 행성마다 다른 환경을 주어서 다양한 </a:t>
            </a:r>
            <a:r>
              <a:rPr lang="ko-KR" altLang="en-US" dirty="0" err="1" smtClean="0"/>
              <a:t>메갈로스를</a:t>
            </a:r>
            <a:r>
              <a:rPr lang="ko-KR" altLang="en-US" dirty="0" smtClean="0"/>
              <a:t> 배치 하도록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재료를 빼앗기 위해 우주 해적이 존재한다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물, 앉아있는, 젊은, 타기이(가) 표시된 사진&#10;&#10;자동 생성된 설명">
            <a:extLst>
              <a:ext uri="{FF2B5EF4-FFF2-40B4-BE49-F238E27FC236}">
                <a16:creationId xmlns="" xmlns:a16="http://schemas.microsoft.com/office/drawing/2014/main" id="{48B34E82-8572-4630-84CE-63A2D1FD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09802"/>
            <a:ext cx="1740349" cy="2592000"/>
          </a:xfrm>
          <a:prstGeom prst="rect">
            <a:avLst/>
          </a:prstGeom>
        </p:spPr>
      </p:pic>
      <p:pic>
        <p:nvPicPr>
          <p:cNvPr id="7" name="그림 6" descr="검은색, 파란색, 대형, 서있는이(가) 표시된 사진&#10;&#10;자동 생성된 설명">
            <a:extLst>
              <a:ext uri="{FF2B5EF4-FFF2-40B4-BE49-F238E27FC236}">
                <a16:creationId xmlns="" xmlns:a16="http://schemas.microsoft.com/office/drawing/2014/main" id="{D0DF0C68-5E30-4811-8957-8193AE4E7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04" y="909802"/>
            <a:ext cx="1890274" cy="2592000"/>
          </a:xfrm>
          <a:prstGeom prst="rect">
            <a:avLst/>
          </a:prstGeom>
        </p:spPr>
      </p:pic>
      <p:pic>
        <p:nvPicPr>
          <p:cNvPr id="9" name="그림 8" descr="별, 파란색이(가) 표시된 사진&#10;&#10;자동 생성된 설명">
            <a:extLst>
              <a:ext uri="{FF2B5EF4-FFF2-40B4-BE49-F238E27FC236}">
                <a16:creationId xmlns="" xmlns:a16="http://schemas.microsoft.com/office/drawing/2014/main" id="{ECE67496-5F1A-46C7-A62B-376199BE7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7" y="909802"/>
            <a:ext cx="1402963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6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우주선의 내부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유저들이 자주 보게 될 로비화면</a:t>
            </a:r>
            <a:endParaRPr lang="en-US" altLang="ko-KR" dirty="0" smtClean="0"/>
          </a:p>
          <a:p>
            <a:r>
              <a:rPr lang="ko-KR" altLang="en-US" dirty="0" smtClean="0"/>
              <a:t>홀로그램으로 구성 되어 있으며 전투 부분의 캐릭터는 로봇의 형상을 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22"/>
          <a:stretch/>
        </p:blipFill>
        <p:spPr>
          <a:xfrm>
            <a:off x="1054646" y="765498"/>
            <a:ext cx="4788890" cy="27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765498"/>
            <a:ext cx="2077490" cy="27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0" y="765498"/>
            <a:ext cx="2025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7149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1422</Words>
  <Application>Microsoft Office PowerPoint</Application>
  <PresentationFormat>사용자 지정</PresentationFormat>
  <Paragraphs>240</Paragraphs>
  <Slides>12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디자인 사용자 지정</vt:lpstr>
      <vt:lpstr>세계관 설정</vt:lpstr>
      <vt:lpstr>기획 게임의 디자인 요소 설명</vt:lpstr>
      <vt:lpstr>전투 UI</vt:lpstr>
      <vt:lpstr>파츠 UI</vt:lpstr>
      <vt:lpstr>컨텐츠의 흐름도</vt:lpstr>
      <vt:lpstr>시놉시스</vt:lpstr>
      <vt:lpstr>이야기의 흐름</vt:lpstr>
      <vt:lpstr>세계관 설정</vt:lpstr>
      <vt:lpstr>우주선의 내부</vt:lpstr>
      <vt:lpstr>기획한 게임에서 필요한 중요 캐릭터</vt:lpstr>
      <vt:lpstr>아군 캐릭터</vt:lpstr>
      <vt:lpstr>적군 캐릭터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282</cp:revision>
  <dcterms:created xsi:type="dcterms:W3CDTF">2019-09-30T01:47:11Z</dcterms:created>
  <dcterms:modified xsi:type="dcterms:W3CDTF">2019-10-04T04:18:28Z</dcterms:modified>
</cp:coreProperties>
</file>