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6" r:id="rId3"/>
    <p:sldId id="309" r:id="rId4"/>
    <p:sldId id="310" r:id="rId5"/>
    <p:sldId id="311" r:id="rId6"/>
    <p:sldId id="312" r:id="rId7"/>
    <p:sldId id="321" r:id="rId8"/>
    <p:sldId id="314" r:id="rId9"/>
    <p:sldId id="323" r:id="rId10"/>
    <p:sldId id="322" r:id="rId11"/>
    <p:sldId id="315" r:id="rId12"/>
    <p:sldId id="317" r:id="rId13"/>
    <p:sldId id="319" r:id="rId14"/>
  </p:sldIdLst>
  <p:sldSz cx="12190413" cy="6859588"/>
  <p:notesSz cx="6858000" cy="2381250"/>
  <p:defaultTextStyle>
    <a:defPPr>
      <a:defRPr lang="ko-KR"/>
    </a:defPPr>
    <a:lvl1pPr marL="0" algn="l" defTabSz="1188720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94360" algn="l" defTabSz="1188720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88720" algn="l" defTabSz="1188720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83080" algn="l" defTabSz="1188720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77440" algn="l" defTabSz="1188720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71800" algn="l" defTabSz="1188720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66160" algn="l" defTabSz="1188720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60520" algn="l" defTabSz="1188720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54880" algn="l" defTabSz="1188720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8E8C"/>
    <a:srgbClr val="F2F2F2"/>
    <a:srgbClr val="FFFFFF"/>
    <a:srgbClr val="7F7F7F"/>
    <a:srgbClr val="E4BCBB"/>
    <a:srgbClr val="4774AA"/>
    <a:srgbClr val="DFE8F3"/>
    <a:srgbClr val="4F81BD"/>
    <a:srgbClr val="E6B9B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6" autoAdjust="0"/>
    <p:restoredTop sz="90353" autoAdjust="0"/>
  </p:normalViewPr>
  <p:slideViewPr>
    <p:cSldViewPr>
      <p:cViewPr>
        <p:scale>
          <a:sx n="100" d="100"/>
          <a:sy n="100" d="100"/>
        </p:scale>
        <p:origin x="1458" y="6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성현" userId="94c619d3541f9284" providerId="LiveId" clId="{C79E74BE-F7FB-4A29-812E-D8E0D4F2F3FE}"/>
    <pc:docChg chg="custSel delSld modMainMaster">
      <pc:chgData name="박 성현" userId="94c619d3541f9284" providerId="LiveId" clId="{C79E74BE-F7FB-4A29-812E-D8E0D4F2F3FE}" dt="2019-12-02T01:26:46.146" v="33" actId="2696"/>
      <pc:docMkLst>
        <pc:docMk/>
      </pc:docMkLst>
      <pc:sldChg chg="del">
        <pc:chgData name="박 성현" userId="94c619d3541f9284" providerId="LiveId" clId="{C79E74BE-F7FB-4A29-812E-D8E0D4F2F3FE}" dt="2019-12-02T01:26:44.724" v="14" actId="2696"/>
        <pc:sldMkLst>
          <pc:docMk/>
          <pc:sldMk cId="2939330956" sldId="277"/>
        </pc:sldMkLst>
      </pc:sldChg>
      <pc:sldChg chg="del">
        <pc:chgData name="박 성현" userId="94c619d3541f9284" providerId="LiveId" clId="{C79E74BE-F7FB-4A29-812E-D8E0D4F2F3FE}" dt="2019-12-02T01:26:44.352" v="10" actId="2696"/>
        <pc:sldMkLst>
          <pc:docMk/>
          <pc:sldMk cId="486010562" sldId="282"/>
        </pc:sldMkLst>
      </pc:sldChg>
      <pc:sldChg chg="del">
        <pc:chgData name="박 성현" userId="94c619d3541f9284" providerId="LiveId" clId="{C79E74BE-F7FB-4A29-812E-D8E0D4F2F3FE}" dt="2019-12-02T01:26:44.996" v="16" actId="2696"/>
        <pc:sldMkLst>
          <pc:docMk/>
          <pc:sldMk cId="2529208265" sldId="283"/>
        </pc:sldMkLst>
      </pc:sldChg>
      <pc:sldChg chg="del">
        <pc:chgData name="박 성현" userId="94c619d3541f9284" providerId="LiveId" clId="{C79E74BE-F7FB-4A29-812E-D8E0D4F2F3FE}" dt="2019-12-02T01:26:44.629" v="13" actId="2696"/>
        <pc:sldMkLst>
          <pc:docMk/>
          <pc:sldMk cId="2867015395" sldId="284"/>
        </pc:sldMkLst>
      </pc:sldChg>
      <pc:sldChg chg="del">
        <pc:chgData name="박 성현" userId="94c619d3541f9284" providerId="LiveId" clId="{C79E74BE-F7FB-4A29-812E-D8E0D4F2F3FE}" dt="2019-12-02T01:26:45.101" v="18" actId="2696"/>
        <pc:sldMkLst>
          <pc:docMk/>
          <pc:sldMk cId="2502513652" sldId="285"/>
        </pc:sldMkLst>
      </pc:sldChg>
      <pc:sldChg chg="del">
        <pc:chgData name="박 성현" userId="94c619d3541f9284" providerId="LiveId" clId="{C79E74BE-F7FB-4A29-812E-D8E0D4F2F3FE}" dt="2019-12-02T01:26:45.152" v="19" actId="2696"/>
        <pc:sldMkLst>
          <pc:docMk/>
          <pc:sldMk cId="3718649162" sldId="286"/>
        </pc:sldMkLst>
      </pc:sldChg>
      <pc:sldChg chg="del">
        <pc:chgData name="박 성현" userId="94c619d3541f9284" providerId="LiveId" clId="{C79E74BE-F7FB-4A29-812E-D8E0D4F2F3FE}" dt="2019-12-02T01:26:45.253" v="21" actId="2696"/>
        <pc:sldMkLst>
          <pc:docMk/>
          <pc:sldMk cId="3826269874" sldId="287"/>
        </pc:sldMkLst>
      </pc:sldChg>
      <pc:sldChg chg="del">
        <pc:chgData name="박 성현" userId="94c619d3541f9284" providerId="LiveId" clId="{C79E74BE-F7FB-4A29-812E-D8E0D4F2F3FE}" dt="2019-12-02T01:26:45.205" v="20" actId="2696"/>
        <pc:sldMkLst>
          <pc:docMk/>
          <pc:sldMk cId="1512705133" sldId="288"/>
        </pc:sldMkLst>
      </pc:sldChg>
      <pc:sldChg chg="del">
        <pc:chgData name="박 성현" userId="94c619d3541f9284" providerId="LiveId" clId="{C79E74BE-F7FB-4A29-812E-D8E0D4F2F3FE}" dt="2019-12-02T01:26:45.064" v="17" actId="2696"/>
        <pc:sldMkLst>
          <pc:docMk/>
          <pc:sldMk cId="653488472" sldId="289"/>
        </pc:sldMkLst>
      </pc:sldChg>
      <pc:sldChg chg="del">
        <pc:chgData name="박 성현" userId="94c619d3541f9284" providerId="LiveId" clId="{C79E74BE-F7FB-4A29-812E-D8E0D4F2F3FE}" dt="2019-12-02T01:26:44.550" v="12" actId="2696"/>
        <pc:sldMkLst>
          <pc:docMk/>
          <pc:sldMk cId="3633340643" sldId="290"/>
        </pc:sldMkLst>
      </pc:sldChg>
      <pc:sldChg chg="del">
        <pc:chgData name="박 성현" userId="94c619d3541f9284" providerId="LiveId" clId="{C79E74BE-F7FB-4A29-812E-D8E0D4F2F3FE}" dt="2019-12-02T01:26:44.443" v="11" actId="2696"/>
        <pc:sldMkLst>
          <pc:docMk/>
          <pc:sldMk cId="2428226453" sldId="291"/>
        </pc:sldMkLst>
      </pc:sldChg>
      <pc:sldChg chg="del">
        <pc:chgData name="박 성현" userId="94c619d3541f9284" providerId="LiveId" clId="{C79E74BE-F7FB-4A29-812E-D8E0D4F2F3FE}" dt="2019-12-02T01:26:44.150" v="8" actId="2696"/>
        <pc:sldMkLst>
          <pc:docMk/>
          <pc:sldMk cId="3324348921" sldId="292"/>
        </pc:sldMkLst>
      </pc:sldChg>
      <pc:sldChg chg="del">
        <pc:chgData name="박 성현" userId="94c619d3541f9284" providerId="LiveId" clId="{C79E74BE-F7FB-4A29-812E-D8E0D4F2F3FE}" dt="2019-12-02T01:26:44.263" v="9" actId="2696"/>
        <pc:sldMkLst>
          <pc:docMk/>
          <pc:sldMk cId="1697564782" sldId="293"/>
        </pc:sldMkLst>
      </pc:sldChg>
      <pc:sldChg chg="del">
        <pc:chgData name="박 성현" userId="94c619d3541f9284" providerId="LiveId" clId="{C79E74BE-F7FB-4A29-812E-D8E0D4F2F3FE}" dt="2019-12-02T01:26:45.353" v="22" actId="2696"/>
        <pc:sldMkLst>
          <pc:docMk/>
          <pc:sldMk cId="1697131701" sldId="294"/>
        </pc:sldMkLst>
      </pc:sldChg>
      <pc:sldChg chg="del">
        <pc:chgData name="박 성현" userId="94c619d3541f9284" providerId="LiveId" clId="{C79E74BE-F7FB-4A29-812E-D8E0D4F2F3FE}" dt="2019-12-02T01:26:45.459" v="23" actId="2696"/>
        <pc:sldMkLst>
          <pc:docMk/>
          <pc:sldMk cId="1130463040" sldId="295"/>
        </pc:sldMkLst>
      </pc:sldChg>
      <pc:sldChg chg="del">
        <pc:chgData name="박 성현" userId="94c619d3541f9284" providerId="LiveId" clId="{C79E74BE-F7FB-4A29-812E-D8E0D4F2F3FE}" dt="2019-12-02T01:26:45.579" v="24" actId="2696"/>
        <pc:sldMkLst>
          <pc:docMk/>
          <pc:sldMk cId="306937355" sldId="296"/>
        </pc:sldMkLst>
      </pc:sldChg>
      <pc:sldChg chg="del">
        <pc:chgData name="박 성현" userId="94c619d3541f9284" providerId="LiveId" clId="{C79E74BE-F7FB-4A29-812E-D8E0D4F2F3FE}" dt="2019-12-02T01:26:45.675" v="25" actId="2696"/>
        <pc:sldMkLst>
          <pc:docMk/>
          <pc:sldMk cId="1277504854" sldId="297"/>
        </pc:sldMkLst>
      </pc:sldChg>
      <pc:sldChg chg="del">
        <pc:chgData name="박 성현" userId="94c619d3541f9284" providerId="LiveId" clId="{C79E74BE-F7FB-4A29-812E-D8E0D4F2F3FE}" dt="2019-12-02T01:26:45.762" v="26" actId="2696"/>
        <pc:sldMkLst>
          <pc:docMk/>
          <pc:sldMk cId="1478786290" sldId="298"/>
        </pc:sldMkLst>
      </pc:sldChg>
      <pc:sldChg chg="del">
        <pc:chgData name="박 성현" userId="94c619d3541f9284" providerId="LiveId" clId="{C79E74BE-F7FB-4A29-812E-D8E0D4F2F3FE}" dt="2019-12-02T01:26:45.806" v="27" actId="2696"/>
        <pc:sldMkLst>
          <pc:docMk/>
          <pc:sldMk cId="3406234144" sldId="299"/>
        </pc:sldMkLst>
      </pc:sldChg>
      <pc:sldChg chg="del">
        <pc:chgData name="박 성현" userId="94c619d3541f9284" providerId="LiveId" clId="{C79E74BE-F7FB-4A29-812E-D8E0D4F2F3FE}" dt="2019-12-02T01:26:45.880" v="28" actId="2696"/>
        <pc:sldMkLst>
          <pc:docMk/>
          <pc:sldMk cId="1235090746" sldId="300"/>
        </pc:sldMkLst>
      </pc:sldChg>
      <pc:sldChg chg="del">
        <pc:chgData name="박 성현" userId="94c619d3541f9284" providerId="LiveId" clId="{C79E74BE-F7FB-4A29-812E-D8E0D4F2F3FE}" dt="2019-12-02T01:26:45.948" v="29" actId="2696"/>
        <pc:sldMkLst>
          <pc:docMk/>
          <pc:sldMk cId="2982040665" sldId="301"/>
        </pc:sldMkLst>
      </pc:sldChg>
      <pc:sldChg chg="del">
        <pc:chgData name="박 성현" userId="94c619d3541f9284" providerId="LiveId" clId="{C79E74BE-F7FB-4A29-812E-D8E0D4F2F3FE}" dt="2019-12-02T01:26:45.993" v="30" actId="2696"/>
        <pc:sldMkLst>
          <pc:docMk/>
          <pc:sldMk cId="3975511025" sldId="302"/>
        </pc:sldMkLst>
      </pc:sldChg>
      <pc:sldChg chg="del">
        <pc:chgData name="박 성현" userId="94c619d3541f9284" providerId="LiveId" clId="{C79E74BE-F7FB-4A29-812E-D8E0D4F2F3FE}" dt="2019-12-02T01:26:46.036" v="31" actId="2696"/>
        <pc:sldMkLst>
          <pc:docMk/>
          <pc:sldMk cId="1921583858" sldId="303"/>
        </pc:sldMkLst>
      </pc:sldChg>
      <pc:sldChg chg="del">
        <pc:chgData name="박 성현" userId="94c619d3541f9284" providerId="LiveId" clId="{C79E74BE-F7FB-4A29-812E-D8E0D4F2F3FE}" dt="2019-12-02T01:26:46.095" v="32" actId="2696"/>
        <pc:sldMkLst>
          <pc:docMk/>
          <pc:sldMk cId="193040557" sldId="304"/>
        </pc:sldMkLst>
      </pc:sldChg>
      <pc:sldChg chg="del">
        <pc:chgData name="박 성현" userId="94c619d3541f9284" providerId="LiveId" clId="{C79E74BE-F7FB-4A29-812E-D8E0D4F2F3FE}" dt="2019-12-02T01:26:46.146" v="33" actId="2696"/>
        <pc:sldMkLst>
          <pc:docMk/>
          <pc:sldMk cId="3071806614" sldId="305"/>
        </pc:sldMkLst>
      </pc:sldChg>
      <pc:sldChg chg="del">
        <pc:chgData name="박 성현" userId="94c619d3541f9284" providerId="LiveId" clId="{C79E74BE-F7FB-4A29-812E-D8E0D4F2F3FE}" dt="2019-12-02T01:26:16.403" v="4" actId="2696"/>
        <pc:sldMkLst>
          <pc:docMk/>
          <pc:sldMk cId="45994082" sldId="307"/>
        </pc:sldMkLst>
      </pc:sldChg>
      <pc:sldChg chg="del">
        <pc:chgData name="박 성현" userId="94c619d3541f9284" providerId="LiveId" clId="{C79E74BE-F7FB-4A29-812E-D8E0D4F2F3FE}" dt="2019-12-02T01:26:16.327" v="3" actId="2696"/>
        <pc:sldMkLst>
          <pc:docMk/>
          <pc:sldMk cId="676890590" sldId="308"/>
        </pc:sldMkLst>
      </pc:sldChg>
      <pc:sldChg chg="del">
        <pc:chgData name="박 성현" userId="94c619d3541f9284" providerId="LiveId" clId="{C79E74BE-F7FB-4A29-812E-D8E0D4F2F3FE}" dt="2019-12-02T01:26:44.920" v="15" actId="2696"/>
        <pc:sldMkLst>
          <pc:docMk/>
          <pc:sldMk cId="3069839239" sldId="313"/>
        </pc:sldMkLst>
      </pc:sldChg>
      <pc:sldChg chg="del">
        <pc:chgData name="박 성현" userId="94c619d3541f9284" providerId="LiveId" clId="{C79E74BE-F7FB-4A29-812E-D8E0D4F2F3FE}" dt="2019-12-02T01:26:43.978" v="7" actId="2696"/>
        <pc:sldMkLst>
          <pc:docMk/>
          <pc:sldMk cId="897575630" sldId="316"/>
        </pc:sldMkLst>
      </pc:sldChg>
      <pc:sldChg chg="del">
        <pc:chgData name="박 성현" userId="94c619d3541f9284" providerId="LiveId" clId="{C79E74BE-F7FB-4A29-812E-D8E0D4F2F3FE}" dt="2019-12-02T01:26:19.963" v="5" actId="2696"/>
        <pc:sldMkLst>
          <pc:docMk/>
          <pc:sldMk cId="4135253177" sldId="318"/>
        </pc:sldMkLst>
      </pc:sldChg>
      <pc:sldChg chg="del">
        <pc:chgData name="박 성현" userId="94c619d3541f9284" providerId="LiveId" clId="{C79E74BE-F7FB-4A29-812E-D8E0D4F2F3FE}" dt="2019-12-02T01:26:29.041" v="6" actId="2696"/>
        <pc:sldMkLst>
          <pc:docMk/>
          <pc:sldMk cId="3482141335" sldId="320"/>
        </pc:sldMkLst>
      </pc:sldChg>
      <pc:sldMasterChg chg="delSp modSldLayout">
        <pc:chgData name="박 성현" userId="94c619d3541f9284" providerId="LiveId" clId="{C79E74BE-F7FB-4A29-812E-D8E0D4F2F3FE}" dt="2019-12-02T01:26:04.516" v="2" actId="478"/>
        <pc:sldMasterMkLst>
          <pc:docMk/>
          <pc:sldMasterMk cId="3078086278" sldId="2147483682"/>
        </pc:sldMasterMkLst>
        <pc:grpChg chg="del">
          <ac:chgData name="박 성현" userId="94c619d3541f9284" providerId="LiveId" clId="{C79E74BE-F7FB-4A29-812E-D8E0D4F2F3FE}" dt="2019-12-02T01:25:52.538" v="0" actId="478"/>
          <ac:grpSpMkLst>
            <pc:docMk/>
            <pc:sldMasterMk cId="3078086278" sldId="2147483682"/>
            <ac:grpSpMk id="7" creationId="{9026A7B5-F21F-4D70-B407-FAF03DC9854F}"/>
          </ac:grpSpMkLst>
        </pc:grpChg>
        <pc:sldLayoutChg chg="delSp">
          <pc:chgData name="박 성현" userId="94c619d3541f9284" providerId="LiveId" clId="{C79E74BE-F7FB-4A29-812E-D8E0D4F2F3FE}" dt="2019-12-02T01:26:04.516" v="2" actId="478"/>
          <pc:sldLayoutMkLst>
            <pc:docMk/>
            <pc:sldMasterMk cId="3078086278" sldId="2147483682"/>
            <pc:sldLayoutMk cId="1822571457" sldId="2147483695"/>
          </pc:sldLayoutMkLst>
          <pc:spChg chg="del">
            <ac:chgData name="박 성현" userId="94c619d3541f9284" providerId="LiveId" clId="{C79E74BE-F7FB-4A29-812E-D8E0D4F2F3FE}" dt="2019-12-02T01:26:04.516" v="2" actId="478"/>
            <ac:spMkLst>
              <pc:docMk/>
              <pc:sldMasterMk cId="3078086278" sldId="2147483682"/>
              <pc:sldLayoutMk cId="1822571457" sldId="2147483695"/>
              <ac:spMk id="11" creationId="{5FA88B56-9AA1-4705-93D0-DC94816E1C1E}"/>
            </ac:spMkLst>
          </pc:spChg>
          <pc:spChg chg="del">
            <ac:chgData name="박 성현" userId="94c619d3541f9284" providerId="LiveId" clId="{C79E74BE-F7FB-4A29-812E-D8E0D4F2F3FE}" dt="2019-12-02T01:26:04.516" v="2" actId="478"/>
            <ac:spMkLst>
              <pc:docMk/>
              <pc:sldMasterMk cId="3078086278" sldId="2147483682"/>
              <pc:sldLayoutMk cId="1822571457" sldId="2147483695"/>
              <ac:spMk id="12" creationId="{55CE463B-B0CD-42D0-8720-241D7E9CAE15}"/>
            </ac:spMkLst>
          </pc:spChg>
          <pc:spChg chg="del">
            <ac:chgData name="박 성현" userId="94c619d3541f9284" providerId="LiveId" clId="{C79E74BE-F7FB-4A29-812E-D8E0D4F2F3FE}" dt="2019-12-02T01:26:04.516" v="2" actId="478"/>
            <ac:spMkLst>
              <pc:docMk/>
              <pc:sldMasterMk cId="3078086278" sldId="2147483682"/>
              <pc:sldLayoutMk cId="1822571457" sldId="2147483695"/>
              <ac:spMk id="13" creationId="{783BF4C3-43E2-4C1F-B14E-10C5AE2426E6}"/>
            </ac:spMkLst>
          </pc:spChg>
          <pc:spChg chg="del">
            <ac:chgData name="박 성현" userId="94c619d3541f9284" providerId="LiveId" clId="{C79E74BE-F7FB-4A29-812E-D8E0D4F2F3FE}" dt="2019-12-02T01:26:04.516" v="2" actId="478"/>
            <ac:spMkLst>
              <pc:docMk/>
              <pc:sldMasterMk cId="3078086278" sldId="2147483682"/>
              <pc:sldLayoutMk cId="1822571457" sldId="2147483695"/>
              <ac:spMk id="14" creationId="{50F7E0D0-BA1A-4ABE-9E96-7AD904C66EBD}"/>
            </ac:spMkLst>
          </pc:spChg>
          <pc:spChg chg="del">
            <ac:chgData name="박 성현" userId="94c619d3541f9284" providerId="LiveId" clId="{C79E74BE-F7FB-4A29-812E-D8E0D4F2F3FE}" dt="2019-12-02T01:26:04.516" v="2" actId="478"/>
            <ac:spMkLst>
              <pc:docMk/>
              <pc:sldMasterMk cId="3078086278" sldId="2147483682"/>
              <pc:sldLayoutMk cId="1822571457" sldId="2147483695"/>
              <ac:spMk id="15" creationId="{BBD4C189-9FE2-49E8-8F37-03358A9B2F0D}"/>
            </ac:spMkLst>
          </pc:spChg>
          <pc:spChg chg="del">
            <ac:chgData name="박 성현" userId="94c619d3541f9284" providerId="LiveId" clId="{C79E74BE-F7FB-4A29-812E-D8E0D4F2F3FE}" dt="2019-12-02T01:26:04.516" v="2" actId="478"/>
            <ac:spMkLst>
              <pc:docMk/>
              <pc:sldMasterMk cId="3078086278" sldId="2147483682"/>
              <pc:sldLayoutMk cId="1822571457" sldId="2147483695"/>
              <ac:spMk id="16" creationId="{3B23216E-34C8-4AFD-8783-8EDE8C9B8547}"/>
            </ac:spMkLst>
          </pc:spChg>
          <pc:spChg chg="del">
            <ac:chgData name="박 성현" userId="94c619d3541f9284" providerId="LiveId" clId="{C79E74BE-F7FB-4A29-812E-D8E0D4F2F3FE}" dt="2019-12-02T01:26:04.516" v="2" actId="478"/>
            <ac:spMkLst>
              <pc:docMk/>
              <pc:sldMasterMk cId="3078086278" sldId="2147483682"/>
              <pc:sldLayoutMk cId="1822571457" sldId="2147483695"/>
              <ac:spMk id="17" creationId="{4593D48B-57D5-489C-96C7-B498C23D3BF5}"/>
            </ac:spMkLst>
          </pc:spChg>
          <pc:spChg chg="del">
            <ac:chgData name="박 성현" userId="94c619d3541f9284" providerId="LiveId" clId="{C79E74BE-F7FB-4A29-812E-D8E0D4F2F3FE}" dt="2019-12-02T01:26:04.516" v="2" actId="478"/>
            <ac:spMkLst>
              <pc:docMk/>
              <pc:sldMasterMk cId="3078086278" sldId="2147483682"/>
              <pc:sldLayoutMk cId="1822571457" sldId="2147483695"/>
              <ac:spMk id="18" creationId="{22587C9B-015C-45A6-BAB4-EA388A0DABE7}"/>
            </ac:spMkLst>
          </pc:spChg>
          <pc:spChg chg="del">
            <ac:chgData name="박 성현" userId="94c619d3541f9284" providerId="LiveId" clId="{C79E74BE-F7FB-4A29-812E-D8E0D4F2F3FE}" dt="2019-12-02T01:26:04.516" v="2" actId="478"/>
            <ac:spMkLst>
              <pc:docMk/>
              <pc:sldMasterMk cId="3078086278" sldId="2147483682"/>
              <pc:sldLayoutMk cId="1822571457" sldId="2147483695"/>
              <ac:spMk id="19" creationId="{D7A60990-45AF-4A08-972A-6AC625D526EF}"/>
            </ac:spMkLst>
          </pc:spChg>
          <pc:spChg chg="del">
            <ac:chgData name="박 성현" userId="94c619d3541f9284" providerId="LiveId" clId="{C79E74BE-F7FB-4A29-812E-D8E0D4F2F3FE}" dt="2019-12-02T01:26:04.516" v="2" actId="478"/>
            <ac:spMkLst>
              <pc:docMk/>
              <pc:sldMasterMk cId="3078086278" sldId="2147483682"/>
              <pc:sldLayoutMk cId="1822571457" sldId="2147483695"/>
              <ac:spMk id="22" creationId="{098E0CA3-8C4C-45AA-AE6B-B896675EF8D4}"/>
            </ac:spMkLst>
          </pc:spChg>
          <pc:cxnChg chg="del">
            <ac:chgData name="박 성현" userId="94c619d3541f9284" providerId="LiveId" clId="{C79E74BE-F7FB-4A29-812E-D8E0D4F2F3FE}" dt="2019-12-02T01:26:04.516" v="2" actId="478"/>
            <ac:cxnSpMkLst>
              <pc:docMk/>
              <pc:sldMasterMk cId="3078086278" sldId="2147483682"/>
              <pc:sldLayoutMk cId="1822571457" sldId="2147483695"/>
              <ac:cxnSpMk id="21" creationId="{24CA68C6-3FBF-4470-B390-09DE765DB2A4}"/>
            </ac:cxnSpMkLst>
          </pc:cxnChg>
          <pc:cxnChg chg="del">
            <ac:chgData name="박 성현" userId="94c619d3541f9284" providerId="LiveId" clId="{C79E74BE-F7FB-4A29-812E-D8E0D4F2F3FE}" dt="2019-12-02T01:25:58.427" v="1" actId="478"/>
            <ac:cxnSpMkLst>
              <pc:docMk/>
              <pc:sldMasterMk cId="3078086278" sldId="2147483682"/>
              <pc:sldLayoutMk cId="1822571457" sldId="2147483695"/>
              <ac:cxnSpMk id="23" creationId="{816F23ED-6E18-43EE-9042-0463EED42BB1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BE74A-1DA8-41C0-B9F5-0E6977253FC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CC578-E938-4DE8-867E-5266EFEF7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83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F480C-BBD0-4E44-9B7B-A972B31C302E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1E492-BD85-45CC-99B8-95FB80E9B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4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8872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4360" algn="l" defTabSz="118872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88720" algn="l" defTabSz="118872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83080" algn="l" defTabSz="118872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77440" algn="l" defTabSz="118872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71800" algn="l" defTabSz="118872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66160" algn="l" defTabSz="118872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60520" algn="l" defTabSz="118872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54880" algn="l" defTabSz="118872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작성의도</a:t>
            </a:r>
            <a:endParaRPr lang="en-US" altLang="ko-KR" dirty="0"/>
          </a:p>
          <a:p>
            <a:r>
              <a:rPr lang="ko-KR" altLang="en-US" dirty="0" err="1"/>
              <a:t>타게임</a:t>
            </a:r>
            <a:r>
              <a:rPr lang="ko-KR" altLang="en-US" dirty="0"/>
              <a:t> 분석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이름 규칙</a:t>
            </a:r>
            <a:endParaRPr lang="en-US" altLang="ko-KR" dirty="0"/>
          </a:p>
          <a:p>
            <a:r>
              <a:rPr lang="ko-KR" altLang="en-US" dirty="0"/>
              <a:t>레이어 규칙</a:t>
            </a:r>
            <a:endParaRPr lang="en-US" altLang="ko-KR" dirty="0"/>
          </a:p>
          <a:p>
            <a:r>
              <a:rPr lang="ko-KR" altLang="en-US" dirty="0"/>
              <a:t>전체 흐름도</a:t>
            </a:r>
            <a:endParaRPr lang="en-US" altLang="ko-KR" dirty="0"/>
          </a:p>
          <a:p>
            <a:r>
              <a:rPr lang="ko-KR" altLang="en-US" dirty="0"/>
              <a:t>로비 화면</a:t>
            </a:r>
            <a:endParaRPr lang="en-US" altLang="ko-KR" dirty="0"/>
          </a:p>
          <a:p>
            <a:r>
              <a:rPr lang="ko-KR" altLang="en-US" dirty="0"/>
              <a:t>전투 진입</a:t>
            </a:r>
            <a:endParaRPr lang="en-US" altLang="ko-KR" dirty="0"/>
          </a:p>
          <a:p>
            <a:r>
              <a:rPr lang="ko-KR" altLang="en-US" dirty="0"/>
              <a:t>전투 화면</a:t>
            </a:r>
            <a:endParaRPr lang="en-US" altLang="ko-KR" dirty="0"/>
          </a:p>
          <a:p>
            <a:r>
              <a:rPr lang="ko-KR" altLang="en-US" dirty="0"/>
              <a:t>전투 결과</a:t>
            </a:r>
            <a:endParaRPr lang="en-US" altLang="ko-KR" dirty="0"/>
          </a:p>
          <a:p>
            <a:r>
              <a:rPr lang="ko-KR" altLang="en-US" dirty="0"/>
              <a:t>캐릭터 정보</a:t>
            </a:r>
            <a:endParaRPr lang="en-US" altLang="ko-KR" dirty="0"/>
          </a:p>
          <a:p>
            <a:r>
              <a:rPr lang="ko-KR" altLang="en-US" dirty="0"/>
              <a:t>장비 정보</a:t>
            </a:r>
            <a:endParaRPr lang="en-US" altLang="ko-KR" dirty="0"/>
          </a:p>
          <a:p>
            <a:r>
              <a:rPr lang="ko-KR" altLang="en-US" dirty="0"/>
              <a:t>파츠 정보</a:t>
            </a:r>
            <a:endParaRPr lang="en-US" altLang="ko-KR" dirty="0"/>
          </a:p>
          <a:p>
            <a:r>
              <a:rPr lang="ko-KR" altLang="en-US" dirty="0"/>
              <a:t>각 강화 정보</a:t>
            </a:r>
            <a:endParaRPr lang="en-US" altLang="ko-KR" dirty="0"/>
          </a:p>
          <a:p>
            <a:r>
              <a:rPr lang="ko-KR" altLang="en-US" dirty="0"/>
              <a:t>캐릭터와 파츠 제작</a:t>
            </a:r>
            <a:endParaRPr lang="en-US" altLang="ko-KR" dirty="0"/>
          </a:p>
          <a:p>
            <a:r>
              <a:rPr lang="ko-KR" altLang="en-US" dirty="0"/>
              <a:t>연구시설</a:t>
            </a:r>
            <a:r>
              <a:rPr lang="en-US" altLang="ko-KR" dirty="0"/>
              <a:t>(</a:t>
            </a:r>
            <a:r>
              <a:rPr lang="ko-KR" altLang="en-US" dirty="0"/>
              <a:t>나중에 추가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캐릭터 도감</a:t>
            </a:r>
            <a:r>
              <a:rPr lang="en-US" altLang="ko-KR" dirty="0"/>
              <a:t>(</a:t>
            </a:r>
            <a:r>
              <a:rPr lang="ko-KR" altLang="en-US" dirty="0"/>
              <a:t>나중에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E492-BD85-45CC-99B8-95FB80E9B7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8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사용자에 대한 내용이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상단은 버튼수가 </a:t>
            </a:r>
            <a:r>
              <a:rPr lang="ko-KR" altLang="en-US" sz="1600" dirty="0" err="1"/>
              <a:t>적도록한다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중앙은 캐릭터의 모습을 잘 볼 수 있도록 크게 설정한다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하단은 조작영역으로 상단의 크기보다 크고 중앙보다 작게 한다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1E492-BD85-45CC-99B8-95FB80E9B7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9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데미지가 나오는 위치 설정</a:t>
            </a:r>
            <a:endParaRPr lang="en-US" altLang="ko-KR" dirty="0"/>
          </a:p>
          <a:p>
            <a:r>
              <a:rPr lang="ko-KR" altLang="en-US" dirty="0"/>
              <a:t>캐릭터 배치 부분은 슬롯으로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1E492-BD85-45CC-99B8-95FB80E9B7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178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크기의 규칙 </a:t>
            </a:r>
            <a:r>
              <a:rPr lang="ko-KR" altLang="en-US" dirty="0" err="1"/>
              <a:t>이라거나</a:t>
            </a:r>
            <a:r>
              <a:rPr lang="ko-KR" altLang="en-US" dirty="0"/>
              <a:t> 기준 같은 것들을 기준을 명확하게 설명 한 후 크기나 기타 정보를 넣을 것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노트라고 표기한 이유는 무엇인가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인터페이스를 왜</a:t>
            </a:r>
            <a:r>
              <a:rPr lang="en-US" altLang="ko-KR" dirty="0"/>
              <a:t>? </a:t>
            </a:r>
            <a:r>
              <a:rPr lang="ko-KR" altLang="en-US" dirty="0"/>
              <a:t>이렇게 하는지에 대한 의도가 전혀 없다 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도형 안의 글씨가 너무 작아서 보이지 않은 최소 </a:t>
            </a:r>
            <a:r>
              <a:rPr lang="en-US" altLang="ko-KR" dirty="0"/>
              <a:t>10</a:t>
            </a:r>
            <a:r>
              <a:rPr lang="ko-KR" altLang="en-US" dirty="0"/>
              <a:t>폰트 정도로 변경 할 것</a:t>
            </a:r>
            <a:r>
              <a:rPr lang="en-US" altLang="ko-KR" dirty="0"/>
              <a:t>! </a:t>
            </a:r>
            <a:r>
              <a:rPr lang="ko-KR" altLang="en-US" dirty="0"/>
              <a:t>문서에서 주석이나 기타 특이한 상황이 아니면 </a:t>
            </a:r>
            <a:r>
              <a:rPr lang="en-US" altLang="ko-KR" dirty="0"/>
              <a:t>8</a:t>
            </a:r>
            <a:r>
              <a:rPr lang="ko-KR" altLang="en-US" dirty="0"/>
              <a:t>폰트 이하는 사용하지 않는다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1E492-BD85-45CC-99B8-95FB80E9B7B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8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둥급</a:t>
            </a:r>
            <a:r>
              <a:rPr lang="en-US" altLang="ko-KR" dirty="0"/>
              <a:t>, </a:t>
            </a:r>
            <a:r>
              <a:rPr lang="ko-KR" altLang="en-US" dirty="0"/>
              <a:t>레벨</a:t>
            </a:r>
            <a:r>
              <a:rPr lang="en-US" altLang="ko-KR" dirty="0"/>
              <a:t>, </a:t>
            </a:r>
            <a:r>
              <a:rPr lang="ko-KR" altLang="en-US" dirty="0"/>
              <a:t>경장</a:t>
            </a:r>
            <a:r>
              <a:rPr lang="en-US" altLang="ko-KR" dirty="0"/>
              <a:t>, </a:t>
            </a:r>
            <a:r>
              <a:rPr lang="ko-KR" altLang="en-US" dirty="0"/>
              <a:t>중장</a:t>
            </a:r>
            <a:r>
              <a:rPr lang="en-US" altLang="ko-KR" dirty="0"/>
              <a:t>, </a:t>
            </a:r>
            <a:r>
              <a:rPr lang="ko-KR" altLang="en-US" dirty="0"/>
              <a:t>기동</a:t>
            </a:r>
            <a:r>
              <a:rPr lang="en-US" altLang="ko-KR" dirty="0"/>
              <a:t>, </a:t>
            </a:r>
            <a:r>
              <a:rPr lang="ko-KR" altLang="en-US" dirty="0"/>
              <a:t>특수</a:t>
            </a:r>
            <a:r>
              <a:rPr lang="en-US" altLang="ko-KR" dirty="0"/>
              <a:t>, </a:t>
            </a:r>
            <a:r>
              <a:rPr lang="ko-KR" altLang="en-US" dirty="0"/>
              <a:t>즐겨찾기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1E492-BD85-45CC-99B8-95FB80E9B7B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67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번 이미지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1E492-BD85-45CC-99B8-95FB80E9B7B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17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번 이미지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1E492-BD85-45CC-99B8-95FB80E9B7B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73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1E492-BD85-45CC-99B8-95FB80E9B7B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7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스피너에</a:t>
            </a:r>
            <a:r>
              <a:rPr lang="ko-KR" altLang="en-US" dirty="0"/>
              <a:t> 따라 강화하는 </a:t>
            </a:r>
            <a:r>
              <a:rPr lang="en-US" altLang="ko-KR" dirty="0"/>
              <a:t>UI</a:t>
            </a:r>
            <a:r>
              <a:rPr lang="ko-KR" altLang="en-US" dirty="0"/>
              <a:t>를 변경함에 따라 유저가 여러 창으로 이동하지 않고 한 화면에서 모두 처리 할 수 있도록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1E492-BD85-45CC-99B8-95FB80E9B7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69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16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7788"/>
            <a:ext cx="853281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1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0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4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2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47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2188"/>
            <a:ext cx="73152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8925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21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459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게임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4646" y="11004"/>
            <a:ext cx="10945217" cy="54000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262A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4646" y="3573810"/>
            <a:ext cx="10945217" cy="266429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rgbClr val="262A33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rgbClr val="262A33"/>
                </a:solidFill>
              </a:defRPr>
            </a:lvl2pPr>
            <a:lvl3pPr>
              <a:lnSpc>
                <a:spcPct val="150000"/>
              </a:lnSpc>
              <a:defRPr sz="1100">
                <a:solidFill>
                  <a:srgbClr val="262A33"/>
                </a:solidFill>
              </a:defRPr>
            </a:lvl3pPr>
            <a:lvl4pPr>
              <a:lnSpc>
                <a:spcPct val="150000"/>
              </a:lnSpc>
              <a:defRPr sz="1050">
                <a:solidFill>
                  <a:srgbClr val="262A33"/>
                </a:solidFill>
              </a:defRPr>
            </a:lvl4pPr>
            <a:lvl5pPr>
              <a:lnSpc>
                <a:spcPct val="150000"/>
              </a:lnSpc>
              <a:defRPr sz="1050">
                <a:solidFill>
                  <a:srgbClr val="262A33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86400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0312527"/>
              </p:ext>
            </p:extLst>
          </p:nvPr>
        </p:nvGraphicFramePr>
        <p:xfrm>
          <a:off x="0" y="718737"/>
          <a:ext cx="864000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</a:rPr>
                        <a:t>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이등변 삼각형 9"/>
          <p:cNvSpPr/>
          <p:nvPr userDrawn="1"/>
        </p:nvSpPr>
        <p:spPr>
          <a:xfrm rot="16200000">
            <a:off x="726840" y="107299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83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분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4646" y="11004"/>
            <a:ext cx="10945216" cy="54000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262A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4646" y="3573810"/>
            <a:ext cx="10945216" cy="266429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rgbClr val="262A33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rgbClr val="262A33"/>
                </a:solidFill>
              </a:defRPr>
            </a:lvl2pPr>
            <a:lvl3pPr>
              <a:lnSpc>
                <a:spcPct val="150000"/>
              </a:lnSpc>
              <a:defRPr sz="1100">
                <a:solidFill>
                  <a:srgbClr val="262A33"/>
                </a:solidFill>
              </a:defRPr>
            </a:lvl3pPr>
            <a:lvl4pPr>
              <a:lnSpc>
                <a:spcPct val="150000"/>
              </a:lnSpc>
              <a:defRPr sz="1050">
                <a:solidFill>
                  <a:srgbClr val="262A33"/>
                </a:solidFill>
              </a:defRPr>
            </a:lvl4pPr>
            <a:lvl5pPr>
              <a:lnSpc>
                <a:spcPct val="150000"/>
              </a:lnSpc>
              <a:defRPr sz="1050">
                <a:solidFill>
                  <a:srgbClr val="262A33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86400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53377134"/>
              </p:ext>
            </p:extLst>
          </p:nvPr>
        </p:nvGraphicFramePr>
        <p:xfrm>
          <a:off x="0" y="718737"/>
          <a:ext cx="864000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</a:rPr>
                        <a:t>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이등변 삼각형 9"/>
          <p:cNvSpPr/>
          <p:nvPr userDrawn="1"/>
        </p:nvSpPr>
        <p:spPr>
          <a:xfrm rot="16200000">
            <a:off x="726840" y="192778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3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기획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4646" y="11004"/>
            <a:ext cx="10945216" cy="54000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262A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46169" y="1341562"/>
            <a:ext cx="4320000" cy="489654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rgbClr val="262A33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rgbClr val="262A33"/>
                </a:solidFill>
              </a:defRPr>
            </a:lvl2pPr>
            <a:lvl3pPr>
              <a:lnSpc>
                <a:spcPct val="150000"/>
              </a:lnSpc>
              <a:defRPr sz="1100">
                <a:solidFill>
                  <a:srgbClr val="262A33"/>
                </a:solidFill>
              </a:defRPr>
            </a:lvl3pPr>
            <a:lvl4pPr>
              <a:lnSpc>
                <a:spcPct val="150000"/>
              </a:lnSpc>
              <a:defRPr sz="1050">
                <a:solidFill>
                  <a:srgbClr val="262A33"/>
                </a:solidFill>
              </a:defRPr>
            </a:lvl4pPr>
            <a:lvl5pPr>
              <a:lnSpc>
                <a:spcPct val="150000"/>
              </a:lnSpc>
              <a:defRPr sz="1050">
                <a:solidFill>
                  <a:srgbClr val="262A33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86400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92182587"/>
              </p:ext>
            </p:extLst>
          </p:nvPr>
        </p:nvGraphicFramePr>
        <p:xfrm>
          <a:off x="0" y="718737"/>
          <a:ext cx="864000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기획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이등변 삼각형 9"/>
          <p:cNvSpPr/>
          <p:nvPr userDrawn="1"/>
        </p:nvSpPr>
        <p:spPr>
          <a:xfrm rot="16200000">
            <a:off x="726840" y="2826718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57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4646" y="11004"/>
            <a:ext cx="10945216" cy="54000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262A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4646" y="3573810"/>
            <a:ext cx="10945216" cy="266429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rgbClr val="262A33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rgbClr val="262A33"/>
                </a:solidFill>
              </a:defRPr>
            </a:lvl2pPr>
            <a:lvl3pPr>
              <a:lnSpc>
                <a:spcPct val="150000"/>
              </a:lnSpc>
              <a:defRPr sz="1100">
                <a:solidFill>
                  <a:srgbClr val="262A33"/>
                </a:solidFill>
              </a:defRPr>
            </a:lvl3pPr>
            <a:lvl4pPr>
              <a:lnSpc>
                <a:spcPct val="150000"/>
              </a:lnSpc>
              <a:defRPr sz="1050">
                <a:solidFill>
                  <a:srgbClr val="262A33"/>
                </a:solidFill>
              </a:defRPr>
            </a:lvl4pPr>
            <a:lvl5pPr>
              <a:lnSpc>
                <a:spcPct val="150000"/>
              </a:lnSpc>
              <a:defRPr sz="1050">
                <a:solidFill>
                  <a:srgbClr val="262A33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86400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09706754"/>
              </p:ext>
            </p:extLst>
          </p:nvPr>
        </p:nvGraphicFramePr>
        <p:xfrm>
          <a:off x="0" y="718737"/>
          <a:ext cx="864000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이등변 삼각형 9"/>
          <p:cNvSpPr/>
          <p:nvPr userDrawn="1"/>
        </p:nvSpPr>
        <p:spPr>
          <a:xfrm rot="16200000">
            <a:off x="726840" y="2826718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65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8488"/>
            <a:ext cx="103616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17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6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7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8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4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1213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3337-2510-4FE0-8BE2-9FE30F54BFC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7938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013" y="635793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86400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3888073"/>
              </p:ext>
            </p:extLst>
          </p:nvPr>
        </p:nvGraphicFramePr>
        <p:xfrm>
          <a:off x="0" y="690562"/>
          <a:ext cx="864000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 userDrawn="1"/>
        </p:nvSpPr>
        <p:spPr>
          <a:xfrm>
            <a:off x="0" y="6169026"/>
            <a:ext cx="86400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8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4" r:id="rId3"/>
    <p:sldLayoutId id="2147483695" r:id="rId4"/>
    <p:sldLayoutId id="2147483696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기획서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박성현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63758" y="6310114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14</a:t>
            </a:r>
            <a:r>
              <a:rPr lang="ko-KR" altLang="en-US" sz="1000" dirty="0"/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382038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3A259-C69B-4839-A92E-C5C8A444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F9AD98-9964-4552-AE1D-DA8E9E6C0C5E}"/>
              </a:ext>
            </a:extLst>
          </p:cNvPr>
          <p:cNvSpPr/>
          <p:nvPr/>
        </p:nvSpPr>
        <p:spPr>
          <a:xfrm>
            <a:off x="2937793" y="964719"/>
            <a:ext cx="788086" cy="180000"/>
          </a:xfrm>
          <a:prstGeom prst="rect">
            <a:avLst/>
          </a:prstGeom>
          <a:solidFill>
            <a:srgbClr val="B7DEE8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스크롤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97E7D3D-976D-4EF0-A1C3-9489B6EFED68}"/>
              </a:ext>
            </a:extLst>
          </p:cNvPr>
          <p:cNvSpPr/>
          <p:nvPr/>
        </p:nvSpPr>
        <p:spPr>
          <a:xfrm>
            <a:off x="1099803" y="962641"/>
            <a:ext cx="1754945" cy="180000"/>
          </a:xfrm>
          <a:prstGeom prst="rect">
            <a:avLst/>
          </a:prstGeom>
          <a:solidFill>
            <a:srgbClr val="DCC5ED"/>
          </a:solidFill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바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사각형 </a:t>
            </a: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</a:t>
            </a:r>
            <a:endParaRPr 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791CFC-B7E7-4638-B553-1DF4413DC2E8}"/>
              </a:ext>
            </a:extLst>
          </p:cNvPr>
          <p:cNvSpPr/>
          <p:nvPr/>
        </p:nvSpPr>
        <p:spPr>
          <a:xfrm>
            <a:off x="1099803" y="731116"/>
            <a:ext cx="788400" cy="180000"/>
          </a:xfrm>
          <a:prstGeom prst="rect">
            <a:avLst/>
          </a:prstGeom>
          <a:solidFill>
            <a:srgbClr val="E6B9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Scene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모서리가 둥근 사각형 설명선 15">
            <a:extLst>
              <a:ext uri="{FF2B5EF4-FFF2-40B4-BE49-F238E27FC236}">
                <a16:creationId xmlns:a16="http://schemas.microsoft.com/office/drawing/2014/main" id="{87FF0B44-9C9E-4966-9273-D9E6E0AE2EA1}"/>
              </a:ext>
            </a:extLst>
          </p:cNvPr>
          <p:cNvSpPr/>
          <p:nvPr/>
        </p:nvSpPr>
        <p:spPr>
          <a:xfrm>
            <a:off x="6112825" y="731117"/>
            <a:ext cx="788400" cy="180000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BFB5082-0C95-4D73-BE40-6A01DF768335}"/>
              </a:ext>
            </a:extLst>
          </p:cNvPr>
          <p:cNvSpPr/>
          <p:nvPr/>
        </p:nvSpPr>
        <p:spPr>
          <a:xfrm>
            <a:off x="3606315" y="731117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활성화 버튼</a:t>
            </a:r>
          </a:p>
        </p:txBody>
      </p:sp>
      <p:sp>
        <p:nvSpPr>
          <p:cNvPr id="47" name="모서리가 둥근 직사각형 20">
            <a:extLst>
              <a:ext uri="{FF2B5EF4-FFF2-40B4-BE49-F238E27FC236}">
                <a16:creationId xmlns:a16="http://schemas.microsoft.com/office/drawing/2014/main" id="{90DA34FB-633B-480A-8C8D-6073DDEDCE55}"/>
              </a:ext>
            </a:extLst>
          </p:cNvPr>
          <p:cNvSpPr/>
          <p:nvPr/>
        </p:nvSpPr>
        <p:spPr>
          <a:xfrm>
            <a:off x="5277323" y="731116"/>
            <a:ext cx="788400" cy="180000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팝업 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8876C17-C4F6-41F0-9E3A-5CC751443E36}"/>
              </a:ext>
            </a:extLst>
          </p:cNvPr>
          <p:cNvSpPr/>
          <p:nvPr/>
        </p:nvSpPr>
        <p:spPr>
          <a:xfrm>
            <a:off x="4441819" y="731117"/>
            <a:ext cx="7884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비활성 버튼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2324CF2-A638-466F-A804-F58A037FF1C6}"/>
              </a:ext>
            </a:extLst>
          </p:cNvPr>
          <p:cNvSpPr/>
          <p:nvPr/>
        </p:nvSpPr>
        <p:spPr>
          <a:xfrm>
            <a:off x="1935307" y="731116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텍스트 필드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C630B1-F4CE-48C8-A2A4-4467E33EEC13}"/>
              </a:ext>
            </a:extLst>
          </p:cNvPr>
          <p:cNvSpPr/>
          <p:nvPr/>
        </p:nvSpPr>
        <p:spPr>
          <a:xfrm>
            <a:off x="2770811" y="740194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이미지 필드</a:t>
            </a:r>
          </a:p>
        </p:txBody>
      </p:sp>
      <p:graphicFrame>
        <p:nvGraphicFramePr>
          <p:cNvPr id="51" name="Google Shape;564;p47">
            <a:extLst>
              <a:ext uri="{FF2B5EF4-FFF2-40B4-BE49-F238E27FC236}">
                <a16:creationId xmlns:a16="http://schemas.microsoft.com/office/drawing/2014/main" id="{3A4D5C65-4936-46D6-8392-2D3A3B720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507914"/>
              </p:ext>
            </p:extLst>
          </p:nvPr>
        </p:nvGraphicFramePr>
        <p:xfrm>
          <a:off x="1086734" y="45418"/>
          <a:ext cx="9856018" cy="576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610484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79923742"/>
                    </a:ext>
                  </a:extLst>
                </a:gridCol>
                <a:gridCol w="128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7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 err="1">
                          <a:latin typeface="+mn-ea"/>
                          <a:ea typeface="+mn-ea"/>
                        </a:rPr>
                        <a:t>화면명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아이콘 </a:t>
                      </a:r>
                      <a:br>
                        <a:rPr lang="en-US" altLang="ko-KR" sz="1000" b="1" dirty="0">
                          <a:latin typeface="+mn-ea"/>
                          <a:ea typeface="+mn-ea"/>
                        </a:rPr>
                      </a:b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이미지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캐릭터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, 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장비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, 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파츠의 상세 이미지 내용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306AA134-C347-439B-AC1D-7111CA032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022819"/>
              </p:ext>
            </p:extLst>
          </p:nvPr>
        </p:nvGraphicFramePr>
        <p:xfrm>
          <a:off x="8172000" y="719319"/>
          <a:ext cx="3816000" cy="258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5237627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1658802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2200064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403786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크기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위치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5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잠금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8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장비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스킬 이미지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59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타입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5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레벨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등급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9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상승 능력치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08618"/>
                  </a:ext>
                </a:extLst>
              </a:tr>
            </a:tbl>
          </a:graphicData>
        </a:graphic>
      </p:graphicFrame>
      <p:graphicFrame>
        <p:nvGraphicFramePr>
          <p:cNvPr id="71" name="표 96">
            <a:extLst>
              <a:ext uri="{FF2B5EF4-FFF2-40B4-BE49-F238E27FC236}">
                <a16:creationId xmlns:a16="http://schemas.microsoft.com/office/drawing/2014/main" id="{FE24CD13-E6D1-4A58-BFA1-018D1BDCB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99963"/>
              </p:ext>
            </p:extLst>
          </p:nvPr>
        </p:nvGraphicFramePr>
        <p:xfrm>
          <a:off x="1080000" y="4464000"/>
          <a:ext cx="7056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6000">
                  <a:extLst>
                    <a:ext uri="{9D8B030D-6E8A-4147-A177-3AD203B41FA5}">
                      <a16:colId xmlns:a16="http://schemas.microsoft.com/office/drawing/2014/main" val="18820389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부가 설명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14918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①는 잠금 표시로 유저가 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장비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파츠가 판매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재료 사용이 가능 여부를 쉽게 알 수 있도록 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캐릭터와 파츠는 레벨 좌측에 타입을 넣어 캐릭터가 어떤 타입인지 알 수 있도록 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각 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장비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파츠의 위에 올라가는 이미지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캐릭터 우측에 스킬 이미지를 넣어 해당 캐릭터가 장비를 장착여부와 어떤 타입의 스킬을 장착하였는지를 알 수 있도록 한다</a:t>
                      </a:r>
                      <a:r>
                        <a:rPr lang="en-US" altLang="ko-KR" sz="1200" dirty="0"/>
                        <a:t>.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93539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0A9847-4FC0-4B5C-B330-73DD6309BC80}"/>
              </a:ext>
            </a:extLst>
          </p:cNvPr>
          <p:cNvSpPr/>
          <p:nvPr/>
        </p:nvSpPr>
        <p:spPr>
          <a:xfrm>
            <a:off x="1406374" y="1752405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D5F071-4354-495C-BA30-FC944BF0F0B0}"/>
              </a:ext>
            </a:extLst>
          </p:cNvPr>
          <p:cNvSpPr/>
          <p:nvPr/>
        </p:nvSpPr>
        <p:spPr>
          <a:xfrm>
            <a:off x="1622374" y="2980812"/>
            <a:ext cx="1008000" cy="180000"/>
          </a:xfrm>
          <a:prstGeom prst="rect">
            <a:avLst/>
          </a:prstGeom>
          <a:solidFill>
            <a:srgbClr val="F2F2F2"/>
          </a:solidFill>
          <a:ln w="12700">
            <a:solidFill>
              <a:srgbClr val="4F81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968AF22-8D05-45A1-8EF1-05E26B02C292}"/>
              </a:ext>
            </a:extLst>
          </p:cNvPr>
          <p:cNvSpPr/>
          <p:nvPr/>
        </p:nvSpPr>
        <p:spPr>
          <a:xfrm>
            <a:off x="2478806" y="1817214"/>
            <a:ext cx="324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B82B42-939E-4773-A7BC-3C697D17A815}"/>
              </a:ext>
            </a:extLst>
          </p:cNvPr>
          <p:cNvSpPr/>
          <p:nvPr/>
        </p:nvSpPr>
        <p:spPr>
          <a:xfrm>
            <a:off x="2478806" y="2258141"/>
            <a:ext cx="324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3CBFB68-C677-4577-9618-180EA9F3FB94}"/>
              </a:ext>
            </a:extLst>
          </p:cNvPr>
          <p:cNvSpPr/>
          <p:nvPr/>
        </p:nvSpPr>
        <p:spPr>
          <a:xfrm>
            <a:off x="1428326" y="1789980"/>
            <a:ext cx="324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E0EE4D-9135-47C5-88F3-3E198E815558}"/>
              </a:ext>
            </a:extLst>
          </p:cNvPr>
          <p:cNvSpPr/>
          <p:nvPr/>
        </p:nvSpPr>
        <p:spPr>
          <a:xfrm>
            <a:off x="3189708" y="1752405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0F671CC-0EA2-4DBC-81A6-1FB3F909E076}"/>
              </a:ext>
            </a:extLst>
          </p:cNvPr>
          <p:cNvSpPr/>
          <p:nvPr/>
        </p:nvSpPr>
        <p:spPr>
          <a:xfrm>
            <a:off x="3405708" y="2980812"/>
            <a:ext cx="1008000" cy="180000"/>
          </a:xfrm>
          <a:prstGeom prst="rect">
            <a:avLst/>
          </a:prstGeom>
          <a:solidFill>
            <a:srgbClr val="F2F2F2"/>
          </a:solidFill>
          <a:ln w="12700">
            <a:solidFill>
              <a:srgbClr val="4F81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4500CB-863F-4D34-865A-AB5190A417D1}"/>
              </a:ext>
            </a:extLst>
          </p:cNvPr>
          <p:cNvSpPr/>
          <p:nvPr/>
        </p:nvSpPr>
        <p:spPr>
          <a:xfrm>
            <a:off x="3405708" y="2755748"/>
            <a:ext cx="1008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AB29BD3-4498-4001-98D4-75723CEEBBF4}"/>
              </a:ext>
            </a:extLst>
          </p:cNvPr>
          <p:cNvSpPr/>
          <p:nvPr/>
        </p:nvSpPr>
        <p:spPr>
          <a:xfrm>
            <a:off x="3211660" y="1789980"/>
            <a:ext cx="324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12653C-8442-4705-A692-A69436332117}"/>
              </a:ext>
            </a:extLst>
          </p:cNvPr>
          <p:cNvSpPr/>
          <p:nvPr/>
        </p:nvSpPr>
        <p:spPr>
          <a:xfrm>
            <a:off x="5089964" y="1752405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C200D11-0247-4A85-9F6F-BC536B21B1B3}"/>
              </a:ext>
            </a:extLst>
          </p:cNvPr>
          <p:cNvSpPr/>
          <p:nvPr/>
        </p:nvSpPr>
        <p:spPr>
          <a:xfrm>
            <a:off x="5111916" y="1789980"/>
            <a:ext cx="324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311A88-F6C8-4AD0-89AA-289EACBC8E72}"/>
              </a:ext>
            </a:extLst>
          </p:cNvPr>
          <p:cNvSpPr/>
          <p:nvPr/>
        </p:nvSpPr>
        <p:spPr>
          <a:xfrm>
            <a:off x="2162374" y="2755748"/>
            <a:ext cx="468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65DE80F-895A-4EFF-B184-379ABCB9D25E}"/>
              </a:ext>
            </a:extLst>
          </p:cNvPr>
          <p:cNvSpPr txBox="1"/>
          <p:nvPr/>
        </p:nvSpPr>
        <p:spPr>
          <a:xfrm>
            <a:off x="1985185" y="143282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+mn-ea"/>
              </a:rPr>
              <a:t>캐릭터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4DC9BF-CA48-4985-9D69-C536DCAF0402}"/>
              </a:ext>
            </a:extLst>
          </p:cNvPr>
          <p:cNvSpPr txBox="1"/>
          <p:nvPr/>
        </p:nvSpPr>
        <p:spPr>
          <a:xfrm>
            <a:off x="3581817" y="143282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장비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C75537-F0E2-4EA4-BA9E-D7CADC813B5D}"/>
              </a:ext>
            </a:extLst>
          </p:cNvPr>
          <p:cNvSpPr txBox="1"/>
          <p:nvPr/>
        </p:nvSpPr>
        <p:spPr>
          <a:xfrm>
            <a:off x="5543453" y="143282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파츠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74C4070-D2AA-4316-B77A-401FDF5148F8}"/>
              </a:ext>
            </a:extLst>
          </p:cNvPr>
          <p:cNvSpPr/>
          <p:nvPr/>
        </p:nvSpPr>
        <p:spPr>
          <a:xfrm>
            <a:off x="1622374" y="2755748"/>
            <a:ext cx="468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C8A680B-A4C4-474D-A0FC-43D6374271D1}"/>
              </a:ext>
            </a:extLst>
          </p:cNvPr>
          <p:cNvSpPr/>
          <p:nvPr/>
        </p:nvSpPr>
        <p:spPr>
          <a:xfrm>
            <a:off x="5845964" y="2755748"/>
            <a:ext cx="468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D331B90-61E9-421C-87B9-C79C782962A7}"/>
              </a:ext>
            </a:extLst>
          </p:cNvPr>
          <p:cNvSpPr/>
          <p:nvPr/>
        </p:nvSpPr>
        <p:spPr>
          <a:xfrm>
            <a:off x="5305964" y="2755748"/>
            <a:ext cx="468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826067E-5E0C-4274-85B7-D514E5149872}"/>
              </a:ext>
            </a:extLst>
          </p:cNvPr>
          <p:cNvSpPr/>
          <p:nvPr/>
        </p:nvSpPr>
        <p:spPr>
          <a:xfrm>
            <a:off x="5305964" y="2980812"/>
            <a:ext cx="1008000" cy="180000"/>
          </a:xfrm>
          <a:prstGeom prst="rect">
            <a:avLst/>
          </a:prstGeom>
          <a:solidFill>
            <a:srgbClr val="F2F2F2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6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218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6EA46-38F1-4F90-BB11-30191C5D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화면 </a:t>
            </a:r>
            <a:r>
              <a:rPr lang="en-US" altLang="ko-KR" dirty="0"/>
              <a:t>(</a:t>
            </a:r>
            <a:r>
              <a:rPr lang="ko-KR" altLang="en-US" dirty="0"/>
              <a:t>캐릭터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0" name="Google Shape;564;p47">
            <a:extLst>
              <a:ext uri="{FF2B5EF4-FFF2-40B4-BE49-F238E27FC236}">
                <a16:creationId xmlns:a16="http://schemas.microsoft.com/office/drawing/2014/main" id="{2433F2E4-525D-49BE-BA69-94A72D03C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853913"/>
              </p:ext>
            </p:extLst>
          </p:nvPr>
        </p:nvGraphicFramePr>
        <p:xfrm>
          <a:off x="1086734" y="45418"/>
          <a:ext cx="9856018" cy="576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610484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79923742"/>
                    </a:ext>
                  </a:extLst>
                </a:gridCol>
                <a:gridCol w="128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7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 err="1">
                          <a:latin typeface="+mn-ea"/>
                          <a:ea typeface="+mn-ea"/>
                        </a:rPr>
                        <a:t>화면명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캐릭터 강화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7-2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캐릭터를 합성하여 단계를 </a:t>
                      </a:r>
                      <a:r>
                        <a:rPr lang="ko-KR" altLang="en-US" sz="9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승급하는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화면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F2BD91BC-5442-4DAF-906A-53316570B03B}"/>
              </a:ext>
            </a:extLst>
          </p:cNvPr>
          <p:cNvSpPr/>
          <p:nvPr/>
        </p:nvSpPr>
        <p:spPr>
          <a:xfrm>
            <a:off x="1611836" y="1355730"/>
            <a:ext cx="5059434" cy="2644918"/>
          </a:xfrm>
          <a:prstGeom prst="rect">
            <a:avLst/>
          </a:prstGeom>
          <a:solidFill>
            <a:srgbClr val="E6B9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A7161F2-8441-433E-B01D-99995BC728B8}"/>
              </a:ext>
            </a:extLst>
          </p:cNvPr>
          <p:cNvSpPr/>
          <p:nvPr/>
        </p:nvSpPr>
        <p:spPr>
          <a:xfrm>
            <a:off x="2439200" y="1693020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E9BA3A-19EA-42D2-9264-37D2FC0777CB}"/>
              </a:ext>
            </a:extLst>
          </p:cNvPr>
          <p:cNvSpPr/>
          <p:nvPr/>
        </p:nvSpPr>
        <p:spPr>
          <a:xfrm>
            <a:off x="4257283" y="1682406"/>
            <a:ext cx="2284687" cy="2221109"/>
          </a:xfrm>
          <a:prstGeom prst="rect">
            <a:avLst/>
          </a:prstGeom>
          <a:solidFill>
            <a:srgbClr val="B7DEE8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BF9B06-2824-4D67-8336-E441047D7E62}"/>
              </a:ext>
            </a:extLst>
          </p:cNvPr>
          <p:cNvSpPr txBox="1"/>
          <p:nvPr/>
        </p:nvSpPr>
        <p:spPr>
          <a:xfrm>
            <a:off x="4296489" y="172392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5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4097642-6227-4947-891B-602E8FEBC61D}"/>
              </a:ext>
            </a:extLst>
          </p:cNvPr>
          <p:cNvSpPr/>
          <p:nvPr/>
        </p:nvSpPr>
        <p:spPr>
          <a:xfrm>
            <a:off x="1611836" y="1427262"/>
            <a:ext cx="788400" cy="214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86DF2D5-0256-4B59-986A-73BD291F6D94}"/>
              </a:ext>
            </a:extLst>
          </p:cNvPr>
          <p:cNvSpPr/>
          <p:nvPr/>
        </p:nvSpPr>
        <p:spPr>
          <a:xfrm>
            <a:off x="5753570" y="1395970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A0BE930-D25B-4EDB-B3AF-53928A5A1117}"/>
              </a:ext>
            </a:extLst>
          </p:cNvPr>
          <p:cNvSpPr/>
          <p:nvPr/>
        </p:nvSpPr>
        <p:spPr>
          <a:xfrm>
            <a:off x="4919293" y="1395970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455050-61AE-47BC-8351-C48D1A88AF86}"/>
              </a:ext>
            </a:extLst>
          </p:cNvPr>
          <p:cNvSpPr/>
          <p:nvPr/>
        </p:nvSpPr>
        <p:spPr>
          <a:xfrm>
            <a:off x="2937793" y="964719"/>
            <a:ext cx="788086" cy="180000"/>
          </a:xfrm>
          <a:prstGeom prst="rect">
            <a:avLst/>
          </a:prstGeom>
          <a:solidFill>
            <a:srgbClr val="B7DEE8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스크롤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72102F9-9369-4F55-B633-3CADEBC7EA6A}"/>
              </a:ext>
            </a:extLst>
          </p:cNvPr>
          <p:cNvSpPr/>
          <p:nvPr/>
        </p:nvSpPr>
        <p:spPr>
          <a:xfrm>
            <a:off x="1099803" y="962641"/>
            <a:ext cx="1754945" cy="180000"/>
          </a:xfrm>
          <a:prstGeom prst="rect">
            <a:avLst/>
          </a:prstGeom>
          <a:solidFill>
            <a:srgbClr val="DCC5ED"/>
          </a:solidFill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바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사각형 </a:t>
            </a: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</a:t>
            </a:r>
            <a:endParaRPr 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F6B64BD-63A3-4EAB-8103-32B824F9E2FB}"/>
              </a:ext>
            </a:extLst>
          </p:cNvPr>
          <p:cNvSpPr/>
          <p:nvPr/>
        </p:nvSpPr>
        <p:spPr>
          <a:xfrm>
            <a:off x="1099803" y="731116"/>
            <a:ext cx="788400" cy="180000"/>
          </a:xfrm>
          <a:prstGeom prst="rect">
            <a:avLst/>
          </a:prstGeom>
          <a:solidFill>
            <a:srgbClr val="E6B9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Scene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모서리가 둥근 사각형 설명선 15">
            <a:extLst>
              <a:ext uri="{FF2B5EF4-FFF2-40B4-BE49-F238E27FC236}">
                <a16:creationId xmlns:a16="http://schemas.microsoft.com/office/drawing/2014/main" id="{1E84CA49-9BC6-443B-9665-24285BE37C19}"/>
              </a:ext>
            </a:extLst>
          </p:cNvPr>
          <p:cNvSpPr/>
          <p:nvPr/>
        </p:nvSpPr>
        <p:spPr>
          <a:xfrm>
            <a:off x="6112825" y="731117"/>
            <a:ext cx="788400" cy="180000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88EB941-E321-4FBA-8C40-99C61A3E04F2}"/>
              </a:ext>
            </a:extLst>
          </p:cNvPr>
          <p:cNvSpPr/>
          <p:nvPr/>
        </p:nvSpPr>
        <p:spPr>
          <a:xfrm>
            <a:off x="3606315" y="731117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활성화 버튼</a:t>
            </a:r>
          </a:p>
        </p:txBody>
      </p:sp>
      <p:sp>
        <p:nvSpPr>
          <p:cNvPr id="80" name="모서리가 둥근 직사각형 20">
            <a:extLst>
              <a:ext uri="{FF2B5EF4-FFF2-40B4-BE49-F238E27FC236}">
                <a16:creationId xmlns:a16="http://schemas.microsoft.com/office/drawing/2014/main" id="{BB0713F2-81DC-4EB6-870A-E8BD7FC596DC}"/>
              </a:ext>
            </a:extLst>
          </p:cNvPr>
          <p:cNvSpPr/>
          <p:nvPr/>
        </p:nvSpPr>
        <p:spPr>
          <a:xfrm>
            <a:off x="5277323" y="731116"/>
            <a:ext cx="788400" cy="180000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팝업 창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429B82-EA11-4FB4-83C5-A958C18D356F}"/>
              </a:ext>
            </a:extLst>
          </p:cNvPr>
          <p:cNvSpPr/>
          <p:nvPr/>
        </p:nvSpPr>
        <p:spPr>
          <a:xfrm>
            <a:off x="4441819" y="731117"/>
            <a:ext cx="7884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비활성 버튼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A8B4E76-91B9-4328-988C-C20479FCD82A}"/>
              </a:ext>
            </a:extLst>
          </p:cNvPr>
          <p:cNvSpPr/>
          <p:nvPr/>
        </p:nvSpPr>
        <p:spPr>
          <a:xfrm>
            <a:off x="1935307" y="731116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텍스트 필드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A7FA711-7D7F-4CA5-8D15-9EB6284B63D8}"/>
              </a:ext>
            </a:extLst>
          </p:cNvPr>
          <p:cNvSpPr/>
          <p:nvPr/>
        </p:nvSpPr>
        <p:spPr>
          <a:xfrm>
            <a:off x="2770811" y="740194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이미지 필드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6A78BF1-2401-468C-B6ED-62877C31FF11}"/>
              </a:ext>
            </a:extLst>
          </p:cNvPr>
          <p:cNvSpPr/>
          <p:nvPr/>
        </p:nvSpPr>
        <p:spPr>
          <a:xfrm>
            <a:off x="3353153" y="3722867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9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7" name="표 4">
            <a:extLst>
              <a:ext uri="{FF2B5EF4-FFF2-40B4-BE49-F238E27FC236}">
                <a16:creationId xmlns:a16="http://schemas.microsoft.com/office/drawing/2014/main" id="{3BCCE9FB-5933-4E98-9561-340D460A3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11398"/>
              </p:ext>
            </p:extLst>
          </p:nvPr>
        </p:nvGraphicFramePr>
        <p:xfrm>
          <a:off x="8172000" y="719319"/>
          <a:ext cx="3816000" cy="40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5237627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1658802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2200064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403786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크기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위치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5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8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장비 화면으로 이동하는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59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로비로 돌아가는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5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장비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파츠의 강화를 변환시키는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캐릭터의 스크롤 슬롯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9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캐릭터의 이미지 화면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0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승급하게</a:t>
                      </a:r>
                      <a:r>
                        <a:rPr lang="ko-KR" altLang="en-US" sz="1200" dirty="0"/>
                        <a:t> 되는 캐릭터 이미지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7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⑧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재료로 사용하게 되는 캐릭터 이미지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6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합성 시행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552644"/>
                  </a:ext>
                </a:extLst>
              </a:tr>
            </a:tbl>
          </a:graphicData>
        </a:graphic>
      </p:graphicFrame>
      <p:graphicFrame>
        <p:nvGraphicFramePr>
          <p:cNvPr id="88" name="표 96">
            <a:extLst>
              <a:ext uri="{FF2B5EF4-FFF2-40B4-BE49-F238E27FC236}">
                <a16:creationId xmlns:a16="http://schemas.microsoft.com/office/drawing/2014/main" id="{73F58548-6D69-4DD5-916D-9183BBFA3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29997"/>
              </p:ext>
            </p:extLst>
          </p:nvPr>
        </p:nvGraphicFramePr>
        <p:xfrm>
          <a:off x="1080000" y="4464000"/>
          <a:ext cx="7056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6000">
                  <a:extLst>
                    <a:ext uri="{9D8B030D-6E8A-4147-A177-3AD203B41FA5}">
                      <a16:colId xmlns:a16="http://schemas.microsoft.com/office/drawing/2014/main" val="18820389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부가 설명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14918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④는 </a:t>
                      </a:r>
                      <a:r>
                        <a:rPr lang="ko-KR" altLang="en-US" sz="1200" dirty="0" err="1"/>
                        <a:t>스피너</a:t>
                      </a:r>
                      <a:r>
                        <a:rPr lang="ko-KR" altLang="en-US" sz="1200" dirty="0"/>
                        <a:t> 버튼으로 강화를 쉽게 변경할 수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⑥에서 선택한 장비는 테두리를 다르게 표시하여 선택한 것에 대한 정보를 확실하게 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같은 캐릭터를 두 번 누르면 선택을 취소한다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⑦⑧에서 사용된 캐릭터의 테두리의 색을 각각 다르게 하여 유저가 각각에 대한 정보를 확실하게 전달한다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배치 된 캐릭터 이미지를 다시 터치하면 선택을 취소한다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 선택한 캐릭터가 없을 경우 이 버튼은 비활성화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93539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8837DCC3-09D3-4BC5-AFB6-6545188ACC90}"/>
              </a:ext>
            </a:extLst>
          </p:cNvPr>
          <p:cNvSpPr/>
          <p:nvPr/>
        </p:nvSpPr>
        <p:spPr>
          <a:xfrm>
            <a:off x="2440900" y="1413570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1EFAC0B-EFBC-4217-BDF2-ADFC46FA60F4}"/>
              </a:ext>
            </a:extLst>
          </p:cNvPr>
          <p:cNvSpPr/>
          <p:nvPr/>
        </p:nvSpPr>
        <p:spPr>
          <a:xfrm>
            <a:off x="3165011" y="1413570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90DB797-D2DD-4F68-ADD3-4DAC04504625}"/>
              </a:ext>
            </a:extLst>
          </p:cNvPr>
          <p:cNvSpPr/>
          <p:nvPr/>
        </p:nvSpPr>
        <p:spPr>
          <a:xfrm>
            <a:off x="3917579" y="1413570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D9A259A-86A1-4562-BC97-71CB171AE9E7}"/>
              </a:ext>
            </a:extLst>
          </p:cNvPr>
          <p:cNvGrpSpPr/>
          <p:nvPr/>
        </p:nvGrpSpPr>
        <p:grpSpPr>
          <a:xfrm>
            <a:off x="4439022" y="1917626"/>
            <a:ext cx="457692" cy="413169"/>
            <a:chOff x="4455604" y="1869994"/>
            <a:chExt cx="457692" cy="41316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2F6F8FB-5183-446D-AD3C-E7C7174A5E05}"/>
                </a:ext>
              </a:extLst>
            </p:cNvPr>
            <p:cNvSpPr/>
            <p:nvPr/>
          </p:nvSpPr>
          <p:spPr>
            <a:xfrm>
              <a:off x="4455604" y="1869994"/>
              <a:ext cx="457692" cy="4131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914026F-3E85-4463-919B-9DFEC6D971D9}"/>
                </a:ext>
              </a:extLst>
            </p:cNvPr>
            <p:cNvSpPr/>
            <p:nvPr/>
          </p:nvSpPr>
          <p:spPr>
            <a:xfrm>
              <a:off x="4522450" y="1914578"/>
              <a:ext cx="324000" cy="3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0C6D9C-C92B-4D58-833D-216F00B28314}"/>
              </a:ext>
            </a:extLst>
          </p:cNvPr>
          <p:cNvSpPr/>
          <p:nvPr/>
        </p:nvSpPr>
        <p:spPr>
          <a:xfrm>
            <a:off x="1678905" y="1960454"/>
            <a:ext cx="1238456" cy="14693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5501B0-C911-4E0F-9784-97AF251B9867}"/>
              </a:ext>
            </a:extLst>
          </p:cNvPr>
          <p:cNvSpPr/>
          <p:nvPr/>
        </p:nvSpPr>
        <p:spPr>
          <a:xfrm>
            <a:off x="2946307" y="1960454"/>
            <a:ext cx="1238456" cy="14693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401073F-EE12-4C89-BA06-B1C07B9F8B58}"/>
              </a:ext>
            </a:extLst>
          </p:cNvPr>
          <p:cNvSpPr/>
          <p:nvPr/>
        </p:nvSpPr>
        <p:spPr>
          <a:xfrm>
            <a:off x="3002101" y="2064811"/>
            <a:ext cx="1126868" cy="12606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7BA9961-61A4-4D2D-8A74-082F03AEC080}"/>
              </a:ext>
            </a:extLst>
          </p:cNvPr>
          <p:cNvSpPr/>
          <p:nvPr/>
        </p:nvSpPr>
        <p:spPr>
          <a:xfrm>
            <a:off x="1734699" y="2064811"/>
            <a:ext cx="1126868" cy="12606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150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28600E-F47A-4CCF-BF96-AD94E3153895}"/>
              </a:ext>
            </a:extLst>
          </p:cNvPr>
          <p:cNvSpPr/>
          <p:nvPr/>
        </p:nvSpPr>
        <p:spPr>
          <a:xfrm>
            <a:off x="1611836" y="1355730"/>
            <a:ext cx="5059434" cy="2644918"/>
          </a:xfrm>
          <a:prstGeom prst="rect">
            <a:avLst/>
          </a:prstGeom>
          <a:solidFill>
            <a:srgbClr val="E6B9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B7F0C1-0083-4944-AE2A-A0CBD9BF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화면 </a:t>
            </a:r>
            <a:r>
              <a:rPr lang="en-US" altLang="ko-KR" dirty="0"/>
              <a:t>(</a:t>
            </a:r>
            <a:r>
              <a:rPr lang="ko-KR" altLang="en-US" dirty="0"/>
              <a:t>장비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4" name="Google Shape;564;p47">
            <a:extLst>
              <a:ext uri="{FF2B5EF4-FFF2-40B4-BE49-F238E27FC236}">
                <a16:creationId xmlns:a16="http://schemas.microsoft.com/office/drawing/2014/main" id="{78C7DB0D-3871-4006-9C58-993B5A643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0190704"/>
              </p:ext>
            </p:extLst>
          </p:nvPr>
        </p:nvGraphicFramePr>
        <p:xfrm>
          <a:off x="1086734" y="45418"/>
          <a:ext cx="9856018" cy="576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610484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79923742"/>
                    </a:ext>
                  </a:extLst>
                </a:gridCol>
                <a:gridCol w="128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7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 err="1">
                          <a:latin typeface="+mn-ea"/>
                          <a:ea typeface="+mn-ea"/>
                        </a:rPr>
                        <a:t>화면명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장비 강화 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7-1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장비를 </a:t>
                      </a:r>
                      <a:r>
                        <a:rPr lang="ko-KR" altLang="en-US" sz="9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강화시키는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화면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A8922FF8-E6D8-447B-8BE0-B1A43D3A6B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125995"/>
              </p:ext>
            </p:extLst>
          </p:nvPr>
        </p:nvGraphicFramePr>
        <p:xfrm>
          <a:off x="8172000" y="719319"/>
          <a:ext cx="3816000" cy="569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5237627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1658802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2200064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403786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크기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위치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5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8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장비 화면으로 이동하는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59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로비로 돌아가는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5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장비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파츠의 강화를 변환시키는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장비의 스크롤 슬롯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9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장비의 이미지 화면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0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현재 강화 시킬 장비 이미지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7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⑧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현재 강화 시킬 장비 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6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강화에 필요한 재료 이미지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55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강화에 필요한 재료 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6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⑪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현재 장비의 레벨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⑫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현재 경험치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16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강화 시행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460087"/>
                  </a:ext>
                </a:extLst>
              </a:tr>
            </a:tbl>
          </a:graphicData>
        </a:graphic>
      </p:graphicFrame>
      <p:graphicFrame>
        <p:nvGraphicFramePr>
          <p:cNvPr id="43" name="표 96">
            <a:extLst>
              <a:ext uri="{FF2B5EF4-FFF2-40B4-BE49-F238E27FC236}">
                <a16:creationId xmlns:a16="http://schemas.microsoft.com/office/drawing/2014/main" id="{F0A37307-A7E2-4EE4-8ECF-0BC261E71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914465"/>
              </p:ext>
            </p:extLst>
          </p:nvPr>
        </p:nvGraphicFramePr>
        <p:xfrm>
          <a:off x="1080000" y="4464000"/>
          <a:ext cx="7056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6000">
                  <a:extLst>
                    <a:ext uri="{9D8B030D-6E8A-4147-A177-3AD203B41FA5}">
                      <a16:colId xmlns:a16="http://schemas.microsoft.com/office/drawing/2014/main" val="18820389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부가 설명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14918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④는 </a:t>
                      </a:r>
                      <a:r>
                        <a:rPr lang="ko-KR" altLang="en-US" sz="1200" dirty="0" err="1"/>
                        <a:t>스피너</a:t>
                      </a:r>
                      <a:r>
                        <a:rPr lang="ko-KR" altLang="en-US" sz="1200" dirty="0"/>
                        <a:t> 버튼으로 강화를 쉽게 변경할 수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⑥에서 선택한 장비는 테두리를 다르게 표시하여 선택한 것에 대한 정보를 확실하게 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같은 장비를 두 번 선택하면 선택을 취소한다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⑦</a:t>
                      </a:r>
                      <a:r>
                        <a:rPr lang="ko-KR" altLang="en-US" sz="1200" dirty="0"/>
                        <a:t>를 누르면 장비 선택을 취소한다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장비가 선택되지 않았다면 비활성화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93539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0A9C88-AB52-4617-81AF-3C840EBD69C8}"/>
              </a:ext>
            </a:extLst>
          </p:cNvPr>
          <p:cNvSpPr/>
          <p:nvPr/>
        </p:nvSpPr>
        <p:spPr>
          <a:xfrm>
            <a:off x="2937793" y="964719"/>
            <a:ext cx="788086" cy="180000"/>
          </a:xfrm>
          <a:prstGeom prst="rect">
            <a:avLst/>
          </a:prstGeom>
          <a:solidFill>
            <a:srgbClr val="B7DEE8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스크롤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30B17E-8806-437B-BB6F-A20F5497AFFF}"/>
              </a:ext>
            </a:extLst>
          </p:cNvPr>
          <p:cNvSpPr/>
          <p:nvPr/>
        </p:nvSpPr>
        <p:spPr>
          <a:xfrm>
            <a:off x="1099803" y="962858"/>
            <a:ext cx="1754945" cy="180000"/>
          </a:xfrm>
          <a:prstGeom prst="rect">
            <a:avLst/>
          </a:prstGeom>
          <a:solidFill>
            <a:srgbClr val="DCC5ED"/>
          </a:solidFill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바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사각형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endParaRPr 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10AD468-3371-4CB9-9A36-A0B606D9B95A}"/>
              </a:ext>
            </a:extLst>
          </p:cNvPr>
          <p:cNvSpPr/>
          <p:nvPr/>
        </p:nvSpPr>
        <p:spPr>
          <a:xfrm>
            <a:off x="1099803" y="731116"/>
            <a:ext cx="788400" cy="180000"/>
          </a:xfrm>
          <a:prstGeom prst="rect">
            <a:avLst/>
          </a:prstGeom>
          <a:solidFill>
            <a:srgbClr val="E6B9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Scene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모서리가 둥근 사각형 설명선 15">
            <a:extLst>
              <a:ext uri="{FF2B5EF4-FFF2-40B4-BE49-F238E27FC236}">
                <a16:creationId xmlns:a16="http://schemas.microsoft.com/office/drawing/2014/main" id="{A8070D70-01B4-4A9B-9BF3-8B7CE45AC7C4}"/>
              </a:ext>
            </a:extLst>
          </p:cNvPr>
          <p:cNvSpPr/>
          <p:nvPr/>
        </p:nvSpPr>
        <p:spPr>
          <a:xfrm>
            <a:off x="6112825" y="731117"/>
            <a:ext cx="788400" cy="180000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툴팁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EE0C414-C56D-4EC3-8AE7-B8B021DA4C8C}"/>
              </a:ext>
            </a:extLst>
          </p:cNvPr>
          <p:cNvSpPr/>
          <p:nvPr/>
        </p:nvSpPr>
        <p:spPr>
          <a:xfrm>
            <a:off x="3606315" y="731117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활성화 버튼</a:t>
            </a:r>
          </a:p>
        </p:txBody>
      </p:sp>
      <p:sp>
        <p:nvSpPr>
          <p:cNvPr id="50" name="모서리가 둥근 직사각형 20">
            <a:extLst>
              <a:ext uri="{FF2B5EF4-FFF2-40B4-BE49-F238E27FC236}">
                <a16:creationId xmlns:a16="http://schemas.microsoft.com/office/drawing/2014/main" id="{D03966CA-5C97-4779-93EC-1396F9AC74DD}"/>
              </a:ext>
            </a:extLst>
          </p:cNvPr>
          <p:cNvSpPr/>
          <p:nvPr/>
        </p:nvSpPr>
        <p:spPr>
          <a:xfrm>
            <a:off x="5277323" y="731116"/>
            <a:ext cx="788400" cy="180000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팝업 창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EA63-2218-404A-95DF-150EC7C7EE67}"/>
              </a:ext>
            </a:extLst>
          </p:cNvPr>
          <p:cNvSpPr/>
          <p:nvPr/>
        </p:nvSpPr>
        <p:spPr>
          <a:xfrm>
            <a:off x="4441819" y="731117"/>
            <a:ext cx="7884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비활성 버튼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B46E08-CE1F-41ED-BD75-AC8D9F9676A6}"/>
              </a:ext>
            </a:extLst>
          </p:cNvPr>
          <p:cNvSpPr/>
          <p:nvPr/>
        </p:nvSpPr>
        <p:spPr>
          <a:xfrm>
            <a:off x="1935307" y="731116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텍스트 필드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93E9E30-471E-4E1B-ACD0-0F43B92DEBBC}"/>
              </a:ext>
            </a:extLst>
          </p:cNvPr>
          <p:cNvSpPr/>
          <p:nvPr/>
        </p:nvSpPr>
        <p:spPr>
          <a:xfrm>
            <a:off x="2770811" y="740194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이미지 필드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14BB0E0-1032-4F65-AB2D-45C6673145AD}"/>
              </a:ext>
            </a:extLst>
          </p:cNvPr>
          <p:cNvSpPr/>
          <p:nvPr/>
        </p:nvSpPr>
        <p:spPr>
          <a:xfrm>
            <a:off x="2439200" y="1693020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F59405-8525-49F3-8679-E85DB862460F}"/>
              </a:ext>
            </a:extLst>
          </p:cNvPr>
          <p:cNvSpPr/>
          <p:nvPr/>
        </p:nvSpPr>
        <p:spPr>
          <a:xfrm>
            <a:off x="3353153" y="3722867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8C41242-2EED-4D6D-AA5C-23DD68A9AE27}"/>
              </a:ext>
            </a:extLst>
          </p:cNvPr>
          <p:cNvGrpSpPr/>
          <p:nvPr/>
        </p:nvGrpSpPr>
        <p:grpSpPr>
          <a:xfrm>
            <a:off x="1933712" y="2921035"/>
            <a:ext cx="578720" cy="669534"/>
            <a:chOff x="1933712" y="2921035"/>
            <a:chExt cx="578720" cy="66953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626D5D-E4CE-49FA-BD77-1DD23DDE1676}"/>
                </a:ext>
              </a:extLst>
            </p:cNvPr>
            <p:cNvSpPr/>
            <p:nvPr/>
          </p:nvSpPr>
          <p:spPr>
            <a:xfrm>
              <a:off x="1940068" y="2921035"/>
              <a:ext cx="560224" cy="441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1643629-51AC-430F-88E5-D5D33DF984AA}"/>
                </a:ext>
              </a:extLst>
            </p:cNvPr>
            <p:cNvSpPr/>
            <p:nvPr/>
          </p:nvSpPr>
          <p:spPr>
            <a:xfrm>
              <a:off x="1933712" y="3410569"/>
              <a:ext cx="57872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C288401-235B-4BE3-8E66-FF40E3FF5A57}"/>
              </a:ext>
            </a:extLst>
          </p:cNvPr>
          <p:cNvSpPr/>
          <p:nvPr/>
        </p:nvSpPr>
        <p:spPr>
          <a:xfrm>
            <a:off x="2664853" y="1991229"/>
            <a:ext cx="1369318" cy="8636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2860B3-F62A-4076-82DD-E7F1B2EADF23}"/>
              </a:ext>
            </a:extLst>
          </p:cNvPr>
          <p:cNvSpPr/>
          <p:nvPr/>
        </p:nvSpPr>
        <p:spPr>
          <a:xfrm>
            <a:off x="4257283" y="1682406"/>
            <a:ext cx="2284687" cy="2221109"/>
          </a:xfrm>
          <a:prstGeom prst="rect">
            <a:avLst/>
          </a:prstGeom>
          <a:solidFill>
            <a:srgbClr val="B7DEE8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F25E61-436E-4C40-A817-08EEBC75F7BF}"/>
              </a:ext>
            </a:extLst>
          </p:cNvPr>
          <p:cNvSpPr txBox="1"/>
          <p:nvPr/>
        </p:nvSpPr>
        <p:spPr>
          <a:xfrm>
            <a:off x="4296489" y="172392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5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8ABF65B-27F3-4696-B45D-0A7B10A4B2C5}"/>
              </a:ext>
            </a:extLst>
          </p:cNvPr>
          <p:cNvSpPr/>
          <p:nvPr/>
        </p:nvSpPr>
        <p:spPr>
          <a:xfrm>
            <a:off x="1611836" y="1427262"/>
            <a:ext cx="788400" cy="214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382E658-E109-4D6C-87D5-C834C7301C25}"/>
              </a:ext>
            </a:extLst>
          </p:cNvPr>
          <p:cNvSpPr/>
          <p:nvPr/>
        </p:nvSpPr>
        <p:spPr>
          <a:xfrm>
            <a:off x="5753570" y="1395970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8A50333-2655-4757-ACA0-111E1F409465}"/>
              </a:ext>
            </a:extLst>
          </p:cNvPr>
          <p:cNvSpPr/>
          <p:nvPr/>
        </p:nvSpPr>
        <p:spPr>
          <a:xfrm>
            <a:off x="4919293" y="1395970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B552B27-EE38-4DEC-B864-F9C54B7E79EC}"/>
              </a:ext>
            </a:extLst>
          </p:cNvPr>
          <p:cNvGrpSpPr/>
          <p:nvPr/>
        </p:nvGrpSpPr>
        <p:grpSpPr>
          <a:xfrm>
            <a:off x="2664853" y="2921035"/>
            <a:ext cx="578720" cy="669534"/>
            <a:chOff x="1933712" y="2921035"/>
            <a:chExt cx="578720" cy="66953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E6D4A13-C733-417D-8685-976F71A5F248}"/>
                </a:ext>
              </a:extLst>
            </p:cNvPr>
            <p:cNvSpPr/>
            <p:nvPr/>
          </p:nvSpPr>
          <p:spPr>
            <a:xfrm>
              <a:off x="1940068" y="2921035"/>
              <a:ext cx="560224" cy="441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F4EDB66-2115-431C-8BD8-51D8E7D2F14F}"/>
                </a:ext>
              </a:extLst>
            </p:cNvPr>
            <p:cNvSpPr/>
            <p:nvPr/>
          </p:nvSpPr>
          <p:spPr>
            <a:xfrm>
              <a:off x="1933712" y="3410569"/>
              <a:ext cx="57872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B0B13C3-DA1E-4A90-AC7E-3E55E2FE5B58}"/>
              </a:ext>
            </a:extLst>
          </p:cNvPr>
          <p:cNvGrpSpPr/>
          <p:nvPr/>
        </p:nvGrpSpPr>
        <p:grpSpPr>
          <a:xfrm>
            <a:off x="3360024" y="2921035"/>
            <a:ext cx="578720" cy="669534"/>
            <a:chOff x="1933712" y="2921035"/>
            <a:chExt cx="578720" cy="66953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1470609-1875-48C0-B6D5-55FE04990572}"/>
                </a:ext>
              </a:extLst>
            </p:cNvPr>
            <p:cNvSpPr/>
            <p:nvPr/>
          </p:nvSpPr>
          <p:spPr>
            <a:xfrm>
              <a:off x="1940068" y="2921035"/>
              <a:ext cx="560224" cy="441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CE9AED6-D0C8-47CB-AB4F-CAF8533BAEBF}"/>
                </a:ext>
              </a:extLst>
            </p:cNvPr>
            <p:cNvSpPr/>
            <p:nvPr/>
          </p:nvSpPr>
          <p:spPr>
            <a:xfrm>
              <a:off x="1933712" y="3410569"/>
              <a:ext cx="57872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A09C551-1AEE-4CF5-A1B4-CFAD720A2966}"/>
              </a:ext>
            </a:extLst>
          </p:cNvPr>
          <p:cNvSpPr/>
          <p:nvPr/>
        </p:nvSpPr>
        <p:spPr>
          <a:xfrm>
            <a:off x="2440900" y="1413570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184060-94A0-406C-A2DC-C8092054CB5D}"/>
              </a:ext>
            </a:extLst>
          </p:cNvPr>
          <p:cNvSpPr/>
          <p:nvPr/>
        </p:nvSpPr>
        <p:spPr>
          <a:xfrm>
            <a:off x="3165011" y="1413570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92CDBEC-8C5F-4E46-A680-B6EEE4F9D36C}"/>
              </a:ext>
            </a:extLst>
          </p:cNvPr>
          <p:cNvSpPr/>
          <p:nvPr/>
        </p:nvSpPr>
        <p:spPr>
          <a:xfrm>
            <a:off x="3917579" y="1413570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0F48DB2-5B9E-4E7E-BFF2-86A0FA898346}"/>
              </a:ext>
            </a:extLst>
          </p:cNvPr>
          <p:cNvGrpSpPr/>
          <p:nvPr/>
        </p:nvGrpSpPr>
        <p:grpSpPr>
          <a:xfrm>
            <a:off x="4439022" y="1917626"/>
            <a:ext cx="457692" cy="413169"/>
            <a:chOff x="4455604" y="1869994"/>
            <a:chExt cx="457692" cy="41316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04312D0-C535-466F-8F74-7B5DC3C13AAC}"/>
                </a:ext>
              </a:extLst>
            </p:cNvPr>
            <p:cNvSpPr/>
            <p:nvPr/>
          </p:nvSpPr>
          <p:spPr>
            <a:xfrm>
              <a:off x="4455604" y="1869994"/>
              <a:ext cx="457692" cy="4131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0D43071-4D70-4FA0-944E-C0148128B05C}"/>
                </a:ext>
              </a:extLst>
            </p:cNvPr>
            <p:cNvSpPr/>
            <p:nvPr/>
          </p:nvSpPr>
          <p:spPr>
            <a:xfrm>
              <a:off x="4522450" y="1914578"/>
              <a:ext cx="324000" cy="3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1253DFF-E805-45AF-88D6-A378BD080B77}"/>
              </a:ext>
            </a:extLst>
          </p:cNvPr>
          <p:cNvGrpSpPr/>
          <p:nvPr/>
        </p:nvGrpSpPr>
        <p:grpSpPr>
          <a:xfrm>
            <a:off x="1666789" y="1944056"/>
            <a:ext cx="936000" cy="936000"/>
            <a:chOff x="1666789" y="1944056"/>
            <a:chExt cx="936000" cy="93600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473CCEE-B019-4353-9678-6824C7339828}"/>
                </a:ext>
              </a:extLst>
            </p:cNvPr>
            <p:cNvSpPr/>
            <p:nvPr/>
          </p:nvSpPr>
          <p:spPr>
            <a:xfrm>
              <a:off x="1666789" y="1944056"/>
              <a:ext cx="936000" cy="93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3387434-200E-417C-85EE-C96AF6778F5A}"/>
                </a:ext>
              </a:extLst>
            </p:cNvPr>
            <p:cNvSpPr/>
            <p:nvPr/>
          </p:nvSpPr>
          <p:spPr>
            <a:xfrm>
              <a:off x="1724911" y="1980227"/>
              <a:ext cx="819757" cy="863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48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6EA46-38F1-4F90-BB11-30191C5D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화면 </a:t>
            </a:r>
            <a:r>
              <a:rPr lang="en-US" altLang="ko-KR" dirty="0"/>
              <a:t>(</a:t>
            </a:r>
            <a:r>
              <a:rPr lang="ko-KR" altLang="en-US" dirty="0"/>
              <a:t>파츠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9" name="Google Shape;564;p47">
            <a:extLst>
              <a:ext uri="{FF2B5EF4-FFF2-40B4-BE49-F238E27FC236}">
                <a16:creationId xmlns:a16="http://schemas.microsoft.com/office/drawing/2014/main" id="{24100842-FF11-477A-99C0-2428009AEA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384045"/>
              </p:ext>
            </p:extLst>
          </p:nvPr>
        </p:nvGraphicFramePr>
        <p:xfrm>
          <a:off x="1086734" y="45418"/>
          <a:ext cx="9856018" cy="576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610484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79923742"/>
                    </a:ext>
                  </a:extLst>
                </a:gridCol>
                <a:gridCol w="128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7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 err="1">
                          <a:latin typeface="+mn-ea"/>
                          <a:ea typeface="+mn-ea"/>
                        </a:rPr>
                        <a:t>화면명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파츠 강화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7-3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파츠를 강화하기 위한 화면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8416A6-04EE-415F-A1FC-8F44B7C28042}"/>
              </a:ext>
            </a:extLst>
          </p:cNvPr>
          <p:cNvSpPr/>
          <p:nvPr/>
        </p:nvSpPr>
        <p:spPr>
          <a:xfrm>
            <a:off x="1611836" y="1355730"/>
            <a:ext cx="5059434" cy="2644918"/>
          </a:xfrm>
          <a:prstGeom prst="rect">
            <a:avLst/>
          </a:prstGeom>
          <a:solidFill>
            <a:srgbClr val="E6B9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02523E4-1637-4220-98AA-A95D7CAB9354}"/>
              </a:ext>
            </a:extLst>
          </p:cNvPr>
          <p:cNvSpPr/>
          <p:nvPr/>
        </p:nvSpPr>
        <p:spPr>
          <a:xfrm>
            <a:off x="2439200" y="1693020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3B0E1C2-5B8F-422B-903D-0BDDD7498495}"/>
              </a:ext>
            </a:extLst>
          </p:cNvPr>
          <p:cNvSpPr/>
          <p:nvPr/>
        </p:nvSpPr>
        <p:spPr>
          <a:xfrm>
            <a:off x="2173638" y="3720058"/>
            <a:ext cx="1056188" cy="162733"/>
          </a:xfrm>
          <a:prstGeom prst="rect">
            <a:avLst/>
          </a:prstGeom>
          <a:solidFill>
            <a:srgbClr val="DCC5ED"/>
          </a:solidFill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DD3817D-9905-4312-9362-B9DEA331D3F4}"/>
              </a:ext>
            </a:extLst>
          </p:cNvPr>
          <p:cNvSpPr/>
          <p:nvPr/>
        </p:nvSpPr>
        <p:spPr>
          <a:xfrm>
            <a:off x="3353153" y="3722867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5211DE-B2C0-40E4-9B06-82F39F197118}"/>
              </a:ext>
            </a:extLst>
          </p:cNvPr>
          <p:cNvSpPr/>
          <p:nvPr/>
        </p:nvSpPr>
        <p:spPr>
          <a:xfrm>
            <a:off x="2664853" y="1991229"/>
            <a:ext cx="1369318" cy="8636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4709588-9926-4A62-A153-14680C1C0DBC}"/>
              </a:ext>
            </a:extLst>
          </p:cNvPr>
          <p:cNvSpPr/>
          <p:nvPr/>
        </p:nvSpPr>
        <p:spPr>
          <a:xfrm>
            <a:off x="4257283" y="1682406"/>
            <a:ext cx="2284687" cy="2221109"/>
          </a:xfrm>
          <a:prstGeom prst="rect">
            <a:avLst/>
          </a:prstGeom>
          <a:solidFill>
            <a:srgbClr val="B7DEE8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0C004A-FB21-4F37-8366-268DA75D3229}"/>
              </a:ext>
            </a:extLst>
          </p:cNvPr>
          <p:cNvSpPr txBox="1"/>
          <p:nvPr/>
        </p:nvSpPr>
        <p:spPr>
          <a:xfrm>
            <a:off x="4296489" y="172392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5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0A31C7F-3DB7-4108-ACD2-7E93F138D703}"/>
              </a:ext>
            </a:extLst>
          </p:cNvPr>
          <p:cNvSpPr/>
          <p:nvPr/>
        </p:nvSpPr>
        <p:spPr>
          <a:xfrm>
            <a:off x="1611836" y="1427262"/>
            <a:ext cx="788400" cy="214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0C8ABBF-A277-458F-8E6C-7437F78CA77F}"/>
              </a:ext>
            </a:extLst>
          </p:cNvPr>
          <p:cNvSpPr/>
          <p:nvPr/>
        </p:nvSpPr>
        <p:spPr>
          <a:xfrm>
            <a:off x="5753570" y="1395970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4432B13-6C8B-4823-8335-1DC0D545E019}"/>
              </a:ext>
            </a:extLst>
          </p:cNvPr>
          <p:cNvSpPr/>
          <p:nvPr/>
        </p:nvSpPr>
        <p:spPr>
          <a:xfrm>
            <a:off x="4919293" y="1395970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DC609A5-BE57-42FE-B622-0F9BA2DD4ED8}"/>
              </a:ext>
            </a:extLst>
          </p:cNvPr>
          <p:cNvSpPr/>
          <p:nvPr/>
        </p:nvSpPr>
        <p:spPr>
          <a:xfrm>
            <a:off x="2937793" y="964719"/>
            <a:ext cx="788086" cy="180000"/>
          </a:xfrm>
          <a:prstGeom prst="rect">
            <a:avLst/>
          </a:prstGeom>
          <a:solidFill>
            <a:srgbClr val="B7DEE8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스크롤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E6B3E1C-6B70-4721-8C0C-046EA6B49A5E}"/>
              </a:ext>
            </a:extLst>
          </p:cNvPr>
          <p:cNvSpPr/>
          <p:nvPr/>
        </p:nvSpPr>
        <p:spPr>
          <a:xfrm>
            <a:off x="1099803" y="962641"/>
            <a:ext cx="1754945" cy="180000"/>
          </a:xfrm>
          <a:prstGeom prst="rect">
            <a:avLst/>
          </a:prstGeom>
          <a:solidFill>
            <a:srgbClr val="DCC5ED"/>
          </a:solidFill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바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사각형 </a:t>
            </a: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</a:t>
            </a:r>
            <a:endParaRPr 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E6D2C0C-AD61-491D-8272-1E0C9974A8C3}"/>
              </a:ext>
            </a:extLst>
          </p:cNvPr>
          <p:cNvSpPr/>
          <p:nvPr/>
        </p:nvSpPr>
        <p:spPr>
          <a:xfrm>
            <a:off x="1099803" y="731116"/>
            <a:ext cx="788400" cy="180000"/>
          </a:xfrm>
          <a:prstGeom prst="rect">
            <a:avLst/>
          </a:prstGeom>
          <a:solidFill>
            <a:srgbClr val="E6B9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Scene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모서리가 둥근 사각형 설명선 15">
            <a:extLst>
              <a:ext uri="{FF2B5EF4-FFF2-40B4-BE49-F238E27FC236}">
                <a16:creationId xmlns:a16="http://schemas.microsoft.com/office/drawing/2014/main" id="{C878092B-E122-492E-8BFA-21650662CE14}"/>
              </a:ext>
            </a:extLst>
          </p:cNvPr>
          <p:cNvSpPr/>
          <p:nvPr/>
        </p:nvSpPr>
        <p:spPr>
          <a:xfrm>
            <a:off x="6112825" y="731117"/>
            <a:ext cx="788400" cy="180000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B3B2847-E916-40D3-977A-1B74B29AC75F}"/>
              </a:ext>
            </a:extLst>
          </p:cNvPr>
          <p:cNvSpPr/>
          <p:nvPr/>
        </p:nvSpPr>
        <p:spPr>
          <a:xfrm>
            <a:off x="3606315" y="731117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활성화 버튼</a:t>
            </a:r>
          </a:p>
        </p:txBody>
      </p:sp>
      <p:sp>
        <p:nvSpPr>
          <p:cNvPr id="77" name="모서리가 둥근 직사각형 20">
            <a:extLst>
              <a:ext uri="{FF2B5EF4-FFF2-40B4-BE49-F238E27FC236}">
                <a16:creationId xmlns:a16="http://schemas.microsoft.com/office/drawing/2014/main" id="{B38175C2-6AFC-45F5-B7A1-9DC487E92A8B}"/>
              </a:ext>
            </a:extLst>
          </p:cNvPr>
          <p:cNvSpPr/>
          <p:nvPr/>
        </p:nvSpPr>
        <p:spPr>
          <a:xfrm>
            <a:off x="5277323" y="731116"/>
            <a:ext cx="788400" cy="180000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팝업 창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BFC2BD6-DDA5-43A0-983B-4D4B5F01A9F5}"/>
              </a:ext>
            </a:extLst>
          </p:cNvPr>
          <p:cNvSpPr/>
          <p:nvPr/>
        </p:nvSpPr>
        <p:spPr>
          <a:xfrm>
            <a:off x="4441819" y="731117"/>
            <a:ext cx="7884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비활성 버튼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85E8AB4-D148-44A1-B521-7A23BB52B3D4}"/>
              </a:ext>
            </a:extLst>
          </p:cNvPr>
          <p:cNvSpPr/>
          <p:nvPr/>
        </p:nvSpPr>
        <p:spPr>
          <a:xfrm>
            <a:off x="1935307" y="731116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텍스트 필드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D0BDB02-9448-467E-8325-98AB7F25DA69}"/>
              </a:ext>
            </a:extLst>
          </p:cNvPr>
          <p:cNvSpPr/>
          <p:nvPr/>
        </p:nvSpPr>
        <p:spPr>
          <a:xfrm>
            <a:off x="2770811" y="740194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이미지 필드</a:t>
            </a:r>
          </a:p>
        </p:txBody>
      </p:sp>
      <p:graphicFrame>
        <p:nvGraphicFramePr>
          <p:cNvPr id="81" name="표 4">
            <a:extLst>
              <a:ext uri="{FF2B5EF4-FFF2-40B4-BE49-F238E27FC236}">
                <a16:creationId xmlns:a16="http://schemas.microsoft.com/office/drawing/2014/main" id="{7F7B83E1-4779-4552-A170-1076627AE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901296"/>
              </p:ext>
            </p:extLst>
          </p:nvPr>
        </p:nvGraphicFramePr>
        <p:xfrm>
          <a:off x="8172000" y="719319"/>
          <a:ext cx="3816000" cy="478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5237627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1658802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2200064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403786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크기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위치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5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8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장비 화면으로 이동하는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59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로비로 돌아가는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5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장비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파츠의 강화를 변환시키는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파츠의 스크롤 슬롯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9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파츠의 이미지 화면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0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현재 강화 시킬 파츠 이미지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7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⑧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현재 강화 시킬 파츠 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6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강화에 사용할 파츠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55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현재 경험치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6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⑪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강화 시행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9347"/>
                  </a:ext>
                </a:extLst>
              </a:tr>
            </a:tbl>
          </a:graphicData>
        </a:graphic>
      </p:graphicFrame>
      <p:graphicFrame>
        <p:nvGraphicFramePr>
          <p:cNvPr id="82" name="표 96">
            <a:extLst>
              <a:ext uri="{FF2B5EF4-FFF2-40B4-BE49-F238E27FC236}">
                <a16:creationId xmlns:a16="http://schemas.microsoft.com/office/drawing/2014/main" id="{2B1D16CD-318A-4CE3-8DC5-6771C4522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908018"/>
              </p:ext>
            </p:extLst>
          </p:nvPr>
        </p:nvGraphicFramePr>
        <p:xfrm>
          <a:off x="1080000" y="4464000"/>
          <a:ext cx="7056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6000">
                  <a:extLst>
                    <a:ext uri="{9D8B030D-6E8A-4147-A177-3AD203B41FA5}">
                      <a16:colId xmlns:a16="http://schemas.microsoft.com/office/drawing/2014/main" val="18820389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부가 설명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14918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④는 </a:t>
                      </a:r>
                      <a:r>
                        <a:rPr lang="ko-KR" altLang="en-US" sz="1200" dirty="0" err="1"/>
                        <a:t>스피너</a:t>
                      </a:r>
                      <a:r>
                        <a:rPr lang="ko-KR" altLang="en-US" sz="1200" dirty="0"/>
                        <a:t> 버튼으로 강화를 쉽게 변경할 수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⑥에서 선택한 파츠는 테두리를 다르게 표시하여 선택한 것에 대한 정보를 확실하게 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선택한 파츠와 같은 이름의 파츠를 제외한 나머지를 비활성화 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⑦⑨</a:t>
                      </a:r>
                      <a:r>
                        <a:rPr lang="ko-KR" altLang="en-US" sz="1200" dirty="0"/>
                        <a:t>를 누르면 파츠 선택을 취소한다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파츠가 선택되지 않았다면 비활성화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⑩ </a:t>
                      </a:r>
                      <a:r>
                        <a:rPr lang="ko-KR" altLang="en-US" sz="1200" dirty="0"/>
                        <a:t>위에 강화에 소비된 파츠 개수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강화에 필요한 최종 파츠의 개수를 표기하여 유저의 정보전달을 유용하게 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93539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41730CF4-43FF-4A29-BFC8-B1643BE0E067}"/>
              </a:ext>
            </a:extLst>
          </p:cNvPr>
          <p:cNvSpPr/>
          <p:nvPr/>
        </p:nvSpPr>
        <p:spPr>
          <a:xfrm>
            <a:off x="2440900" y="1413570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CD67003-EFA4-4B1C-87F3-CE2D6BD1461D}"/>
              </a:ext>
            </a:extLst>
          </p:cNvPr>
          <p:cNvSpPr/>
          <p:nvPr/>
        </p:nvSpPr>
        <p:spPr>
          <a:xfrm>
            <a:off x="3165011" y="1413570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B72B8D1-5D30-4AF4-BE57-B4FE78F76622}"/>
              </a:ext>
            </a:extLst>
          </p:cNvPr>
          <p:cNvSpPr/>
          <p:nvPr/>
        </p:nvSpPr>
        <p:spPr>
          <a:xfrm>
            <a:off x="3917579" y="1413570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441E131-6C8B-4773-8E37-3DC41B73AE0D}"/>
              </a:ext>
            </a:extLst>
          </p:cNvPr>
          <p:cNvGrpSpPr/>
          <p:nvPr/>
        </p:nvGrpSpPr>
        <p:grpSpPr>
          <a:xfrm>
            <a:off x="4439022" y="1917626"/>
            <a:ext cx="457692" cy="413169"/>
            <a:chOff x="4455604" y="1869994"/>
            <a:chExt cx="457692" cy="41316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DF032F4-F770-4F9F-9D2E-CE8E95874BFA}"/>
                </a:ext>
              </a:extLst>
            </p:cNvPr>
            <p:cNvSpPr/>
            <p:nvPr/>
          </p:nvSpPr>
          <p:spPr>
            <a:xfrm>
              <a:off x="4455604" y="1869994"/>
              <a:ext cx="457692" cy="4131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94BB63-3069-4013-9D23-FA7DA51FC504}"/>
                </a:ext>
              </a:extLst>
            </p:cNvPr>
            <p:cNvSpPr/>
            <p:nvPr/>
          </p:nvSpPr>
          <p:spPr>
            <a:xfrm>
              <a:off x="4522450" y="1914578"/>
              <a:ext cx="324000" cy="3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6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FDE0A3-C5E5-45FF-94B6-BB17E9D99190}"/>
              </a:ext>
            </a:extLst>
          </p:cNvPr>
          <p:cNvGrpSpPr/>
          <p:nvPr/>
        </p:nvGrpSpPr>
        <p:grpSpPr>
          <a:xfrm>
            <a:off x="2604064" y="2964371"/>
            <a:ext cx="660992" cy="537431"/>
            <a:chOff x="2604064" y="2892363"/>
            <a:chExt cx="660992" cy="53743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F1F50B8-ACE7-4A59-AB5C-84930892954F}"/>
                </a:ext>
              </a:extLst>
            </p:cNvPr>
            <p:cNvSpPr/>
            <p:nvPr/>
          </p:nvSpPr>
          <p:spPr>
            <a:xfrm>
              <a:off x="2604064" y="2892363"/>
              <a:ext cx="660992" cy="5374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497A6B1-90E5-4F26-86A9-2B77FB004D62}"/>
                </a:ext>
              </a:extLst>
            </p:cNvPr>
            <p:cNvSpPr/>
            <p:nvPr/>
          </p:nvSpPr>
          <p:spPr>
            <a:xfrm>
              <a:off x="2654448" y="2940418"/>
              <a:ext cx="560224" cy="441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9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6B925F-EF56-4A94-9932-BB48D8AB40B9}"/>
              </a:ext>
            </a:extLst>
          </p:cNvPr>
          <p:cNvSpPr/>
          <p:nvPr/>
        </p:nvSpPr>
        <p:spPr>
          <a:xfrm>
            <a:off x="2173638" y="3720791"/>
            <a:ext cx="6120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10</a:t>
            </a:r>
            <a:endParaRPr lang="ko-KR" altLang="en-US" sz="100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1CB339C-6AE7-4814-9E69-11D73651BCCF}"/>
              </a:ext>
            </a:extLst>
          </p:cNvPr>
          <p:cNvGrpSpPr/>
          <p:nvPr/>
        </p:nvGrpSpPr>
        <p:grpSpPr>
          <a:xfrm>
            <a:off x="1666789" y="1944056"/>
            <a:ext cx="936000" cy="936000"/>
            <a:chOff x="1666789" y="1944056"/>
            <a:chExt cx="936000" cy="9360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60FB36C-4153-40B5-8D57-D4C9D4BCB001}"/>
                </a:ext>
              </a:extLst>
            </p:cNvPr>
            <p:cNvSpPr/>
            <p:nvPr/>
          </p:nvSpPr>
          <p:spPr>
            <a:xfrm>
              <a:off x="1666789" y="1944056"/>
              <a:ext cx="936000" cy="93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C303357-F001-405E-9EE4-A809EC84729C}"/>
                </a:ext>
              </a:extLst>
            </p:cNvPr>
            <p:cNvSpPr/>
            <p:nvPr/>
          </p:nvSpPr>
          <p:spPr>
            <a:xfrm>
              <a:off x="1724911" y="1980227"/>
              <a:ext cx="819757" cy="863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7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99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121CE-7505-4BA2-A0FF-591DE069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명 규칙</a:t>
            </a: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F07F651F-B1D8-41E2-9291-8BA70C4AB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076678"/>
              </p:ext>
            </p:extLst>
          </p:nvPr>
        </p:nvGraphicFramePr>
        <p:xfrm>
          <a:off x="1084368" y="3613377"/>
          <a:ext cx="10908000" cy="246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289449875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752693785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60346424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53133239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40517389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767513228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526937785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14241997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6026594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네이밍 룰 규칙 예시</a:t>
                      </a:r>
                    </a:p>
                  </a:txBody>
                  <a:tcPr marL="36225" marR="362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7531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페이지 위치</a:t>
                      </a:r>
                    </a:p>
                  </a:txBody>
                  <a:tcPr marL="36225" marR="362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세부 위치</a:t>
                      </a:r>
                    </a:p>
                  </a:txBody>
                  <a:tcPr marL="36225" marR="362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</a:t>
                      </a:r>
                    </a:p>
                  </a:txBody>
                  <a:tcPr marL="36225" marR="362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marL="36225" marR="362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확장자</a:t>
                      </a:r>
                    </a:p>
                  </a:txBody>
                  <a:tcPr marL="36225" marR="36225" anchor="ctr"/>
                </a:tc>
                <a:extLst>
                  <a:ext uri="{0D108BD9-81ED-4DB2-BD59-A6C34878D82A}">
                    <a16:rowId xmlns:a16="http://schemas.microsoft.com/office/drawing/2014/main" val="348383925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Battle</a:t>
                      </a:r>
                      <a:endParaRPr lang="ko-KR" altLang="en-US" sz="1400" dirty="0"/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전투</a:t>
                      </a:r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top</a:t>
                      </a:r>
                      <a:endParaRPr lang="ko-KR" altLang="en-US" sz="1400" dirty="0"/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상단</a:t>
                      </a:r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텍스트 필드</a:t>
                      </a:r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Button</a:t>
                      </a:r>
                      <a:endParaRPr lang="ko-KR" altLang="en-US" sz="1400" dirty="0"/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버튼</a:t>
                      </a:r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png</a:t>
                      </a:r>
                      <a:endParaRPr lang="ko-KR" altLang="en-US" sz="1400" dirty="0"/>
                    </a:p>
                  </a:txBody>
                  <a:tcPr marL="36225" marR="36225" anchor="ctr"/>
                </a:tc>
                <a:extLst>
                  <a:ext uri="{0D108BD9-81ED-4DB2-BD59-A6C34878D82A}">
                    <a16:rowId xmlns:a16="http://schemas.microsoft.com/office/drawing/2014/main" val="321568062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Battle</a:t>
                      </a:r>
                      <a:endParaRPr lang="ko-KR" altLang="en-US" sz="1400" dirty="0"/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전투</a:t>
                      </a:r>
                    </a:p>
                    <a:p>
                      <a:pPr algn="ctr"/>
                      <a:endParaRPr lang="ko-KR" altLang="en-US" sz="1400" dirty="0"/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bottom</a:t>
                      </a:r>
                      <a:endParaRPr lang="ko-KR" altLang="en-US" sz="1400" dirty="0"/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하단</a:t>
                      </a:r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image</a:t>
                      </a:r>
                      <a:endParaRPr lang="ko-KR" altLang="en-US" sz="1400" dirty="0"/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이미지 필드</a:t>
                      </a:r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Button</a:t>
                      </a:r>
                      <a:endParaRPr lang="ko-KR" altLang="en-US" sz="1400" dirty="0"/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버튼</a:t>
                      </a:r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png</a:t>
                      </a:r>
                      <a:endParaRPr lang="ko-KR" altLang="en-US" sz="1400" dirty="0"/>
                    </a:p>
                  </a:txBody>
                  <a:tcPr marL="36225" marR="36225" anchor="ctr"/>
                </a:tc>
                <a:extLst>
                  <a:ext uri="{0D108BD9-81ED-4DB2-BD59-A6C34878D82A}">
                    <a16:rowId xmlns:a16="http://schemas.microsoft.com/office/drawing/2014/main" val="203843843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6225" marR="3622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6225" marR="36225" anchor="ctr"/>
                </a:tc>
                <a:extLst>
                  <a:ext uri="{0D108BD9-81ED-4DB2-BD59-A6C34878D82A}">
                    <a16:rowId xmlns:a16="http://schemas.microsoft.com/office/drawing/2014/main" val="962806078"/>
                  </a:ext>
                </a:extLst>
              </a:tr>
            </a:tbl>
          </a:graphicData>
        </a:graphic>
      </p:graphicFrame>
      <p:pic>
        <p:nvPicPr>
          <p:cNvPr id="5" name="그림 4" descr="화면, 그리기, 시계, 키보드이(가) 표시된 사진&#10;&#10;자동 생성된 설명">
            <a:extLst>
              <a:ext uri="{FF2B5EF4-FFF2-40B4-BE49-F238E27FC236}">
                <a16:creationId xmlns:a16="http://schemas.microsoft.com/office/drawing/2014/main" id="{094E5111-4827-4851-8AD3-65ACFC9F0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68" y="727933"/>
            <a:ext cx="5400000" cy="27202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88A0BD-780E-4C50-9C0E-8173CBCD695F}"/>
              </a:ext>
            </a:extLst>
          </p:cNvPr>
          <p:cNvSpPr txBox="1"/>
          <p:nvPr/>
        </p:nvSpPr>
        <p:spPr>
          <a:xfrm>
            <a:off x="6592368" y="753586"/>
            <a:ext cx="540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페이지 위치 </a:t>
            </a:r>
            <a:r>
              <a:rPr lang="en-US" altLang="ko-KR" sz="1400" dirty="0"/>
              <a:t>_</a:t>
            </a:r>
            <a:r>
              <a:rPr lang="ko-KR" altLang="en-US" sz="1400" dirty="0"/>
              <a:t>세부 위치</a:t>
            </a:r>
            <a:r>
              <a:rPr lang="en-US" altLang="ko-KR" sz="1400" dirty="0"/>
              <a:t>_</a:t>
            </a:r>
            <a:r>
              <a:rPr lang="ko-KR" altLang="en-US" sz="1400" dirty="0"/>
              <a:t>타입</a:t>
            </a:r>
            <a:r>
              <a:rPr lang="en-US" altLang="ko-KR" sz="1400" dirty="0"/>
              <a:t>_</a:t>
            </a:r>
            <a:r>
              <a:rPr lang="ko-KR" altLang="en-US" sz="1400" dirty="0"/>
              <a:t>기능</a:t>
            </a:r>
            <a:r>
              <a:rPr lang="en-US" altLang="ko-KR" sz="1400" dirty="0"/>
              <a:t>.</a:t>
            </a:r>
            <a:r>
              <a:rPr lang="ko-KR" altLang="en-US" sz="1400" dirty="0"/>
              <a:t>확장자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필요시 </a:t>
            </a:r>
            <a:r>
              <a:rPr lang="en-US" altLang="ko-KR" sz="1400" dirty="0"/>
              <a:t>‘_’</a:t>
            </a:r>
            <a:r>
              <a:rPr lang="ko-KR" altLang="en-US" sz="1400" dirty="0"/>
              <a:t>구분 없이 숫자로 순서를 표시한다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숫자는 </a:t>
            </a:r>
            <a:r>
              <a:rPr lang="en-US" altLang="ko-KR" sz="1400" dirty="0"/>
              <a:t>2</a:t>
            </a:r>
            <a:r>
              <a:rPr lang="ko-KR" altLang="en-US" sz="1400" dirty="0"/>
              <a:t>자리 수로 기입한다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‘-’</a:t>
            </a:r>
            <a:r>
              <a:rPr lang="ko-KR" altLang="en-US" sz="1400" dirty="0"/>
              <a:t>표기 대신 </a:t>
            </a:r>
            <a:r>
              <a:rPr lang="en-US" altLang="ko-KR" sz="1400" dirty="0"/>
              <a:t>‘_’</a:t>
            </a:r>
            <a:r>
              <a:rPr lang="ko-KR" altLang="en-US" sz="1400" dirty="0"/>
              <a:t>로 통일한다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세부위치는 좌측 그림의 예시에 따라 설정한다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990876-9B54-41B3-82C8-E1E6607A8812}"/>
              </a:ext>
            </a:extLst>
          </p:cNvPr>
          <p:cNvSpPr/>
          <p:nvPr/>
        </p:nvSpPr>
        <p:spPr>
          <a:xfrm>
            <a:off x="1084368" y="1197546"/>
            <a:ext cx="1800000" cy="1512168"/>
          </a:xfrm>
          <a:prstGeom prst="rect">
            <a:avLst/>
          </a:prstGeom>
          <a:solidFill>
            <a:srgbClr val="E4BCBB">
              <a:alpha val="8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Left(</a:t>
            </a:r>
            <a:r>
              <a:rPr lang="ko-KR" altLang="en-US" sz="1200" dirty="0">
                <a:solidFill>
                  <a:schemeClr val="tx1"/>
                </a:solidFill>
              </a:rPr>
              <a:t>좌측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415342-2202-41C8-9936-1C89DEABBE42}"/>
              </a:ext>
            </a:extLst>
          </p:cNvPr>
          <p:cNvSpPr/>
          <p:nvPr/>
        </p:nvSpPr>
        <p:spPr>
          <a:xfrm>
            <a:off x="1084368" y="727933"/>
            <a:ext cx="1800000" cy="469613"/>
          </a:xfrm>
          <a:prstGeom prst="rect">
            <a:avLst/>
          </a:prstGeom>
          <a:solidFill>
            <a:srgbClr val="4774AA">
              <a:alpha val="8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Ltop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좌상단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24EC0B-CC0E-462C-A8CC-4066D44A9E32}"/>
              </a:ext>
            </a:extLst>
          </p:cNvPr>
          <p:cNvSpPr/>
          <p:nvPr/>
        </p:nvSpPr>
        <p:spPr>
          <a:xfrm>
            <a:off x="1084368" y="2715102"/>
            <a:ext cx="1800000" cy="714692"/>
          </a:xfrm>
          <a:prstGeom prst="rect">
            <a:avLst/>
          </a:prstGeom>
          <a:solidFill>
            <a:srgbClr val="DFE8F3">
              <a:alpha val="8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Lbottom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좌하단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D7607D-9274-4999-835B-8055A5233B2D}"/>
              </a:ext>
            </a:extLst>
          </p:cNvPr>
          <p:cNvSpPr/>
          <p:nvPr/>
        </p:nvSpPr>
        <p:spPr>
          <a:xfrm>
            <a:off x="2898482" y="1197546"/>
            <a:ext cx="1800000" cy="1512168"/>
          </a:xfrm>
          <a:prstGeom prst="rect">
            <a:avLst/>
          </a:prstGeom>
          <a:solidFill>
            <a:srgbClr val="DCE6F2">
              <a:alpha val="8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Center(</a:t>
            </a:r>
            <a:r>
              <a:rPr lang="ko-KR" altLang="en-US" sz="1200" dirty="0">
                <a:solidFill>
                  <a:schemeClr val="tx1"/>
                </a:solidFill>
              </a:rPr>
              <a:t>중앙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FEC3FE-0A04-4F7E-9C94-560F52F02911}"/>
              </a:ext>
            </a:extLst>
          </p:cNvPr>
          <p:cNvSpPr/>
          <p:nvPr/>
        </p:nvSpPr>
        <p:spPr>
          <a:xfrm>
            <a:off x="2898482" y="727933"/>
            <a:ext cx="1800000" cy="469613"/>
          </a:xfrm>
          <a:prstGeom prst="rect">
            <a:avLst/>
          </a:prstGeom>
          <a:solidFill>
            <a:srgbClr val="E6B9B8">
              <a:alpha val="8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Top(</a:t>
            </a:r>
            <a:r>
              <a:rPr lang="ko-KR" altLang="en-US" sz="1200" dirty="0">
                <a:solidFill>
                  <a:schemeClr val="tx1"/>
                </a:solidFill>
              </a:rPr>
              <a:t>상단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08C77-4D05-4B0E-8D04-81DDCF7F260C}"/>
              </a:ext>
            </a:extLst>
          </p:cNvPr>
          <p:cNvSpPr/>
          <p:nvPr/>
        </p:nvSpPr>
        <p:spPr>
          <a:xfrm>
            <a:off x="2898482" y="2715102"/>
            <a:ext cx="1800000" cy="714692"/>
          </a:xfrm>
          <a:prstGeom prst="rect">
            <a:avLst/>
          </a:prstGeom>
          <a:solidFill>
            <a:schemeClr val="accent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Bottom(</a:t>
            </a:r>
            <a:r>
              <a:rPr lang="ko-KR" altLang="en-US" sz="1200" dirty="0">
                <a:solidFill>
                  <a:schemeClr val="tx1"/>
                </a:solidFill>
              </a:rPr>
              <a:t>하단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7C538B-A8D7-4F0D-A431-EE3FA084908F}"/>
              </a:ext>
            </a:extLst>
          </p:cNvPr>
          <p:cNvSpPr/>
          <p:nvPr/>
        </p:nvSpPr>
        <p:spPr>
          <a:xfrm>
            <a:off x="4698482" y="1197546"/>
            <a:ext cx="1800000" cy="1512168"/>
          </a:xfrm>
          <a:prstGeom prst="rect">
            <a:avLst/>
          </a:prstGeom>
          <a:solidFill>
            <a:srgbClr val="E4BCBB">
              <a:alpha val="8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Right(</a:t>
            </a:r>
            <a:r>
              <a:rPr lang="ko-KR" altLang="en-US" sz="1200" dirty="0">
                <a:solidFill>
                  <a:schemeClr val="tx1"/>
                </a:solidFill>
              </a:rPr>
              <a:t>우측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FAC062-8A60-4406-9CFC-B796DD3FDDD9}"/>
              </a:ext>
            </a:extLst>
          </p:cNvPr>
          <p:cNvSpPr/>
          <p:nvPr/>
        </p:nvSpPr>
        <p:spPr>
          <a:xfrm>
            <a:off x="4698482" y="727933"/>
            <a:ext cx="1800000" cy="469613"/>
          </a:xfrm>
          <a:prstGeom prst="rect">
            <a:avLst/>
          </a:prstGeom>
          <a:solidFill>
            <a:srgbClr val="4774AA">
              <a:alpha val="8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Rtop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우상단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535C98-AD9B-424A-8651-5CA0EF1D6BCD}"/>
              </a:ext>
            </a:extLst>
          </p:cNvPr>
          <p:cNvSpPr/>
          <p:nvPr/>
        </p:nvSpPr>
        <p:spPr>
          <a:xfrm>
            <a:off x="4698482" y="2715102"/>
            <a:ext cx="1800000" cy="714692"/>
          </a:xfrm>
          <a:prstGeom prst="rect">
            <a:avLst/>
          </a:prstGeom>
          <a:solidFill>
            <a:srgbClr val="DFE8F3">
              <a:alpha val="8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Rbottom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우하단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9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7EF62-E673-4E67-BE77-62934744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배치 화면</a:t>
            </a:r>
          </a:p>
        </p:txBody>
      </p:sp>
      <p:graphicFrame>
        <p:nvGraphicFramePr>
          <p:cNvPr id="48" name="Google Shape;564;p47">
            <a:extLst>
              <a:ext uri="{FF2B5EF4-FFF2-40B4-BE49-F238E27FC236}">
                <a16:creationId xmlns:a16="http://schemas.microsoft.com/office/drawing/2014/main" id="{5D32850B-75DD-494E-A1BF-5C9DF9D0F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536059"/>
              </p:ext>
            </p:extLst>
          </p:nvPr>
        </p:nvGraphicFramePr>
        <p:xfrm>
          <a:off x="1086734" y="45418"/>
          <a:ext cx="9856018" cy="576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610484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79923742"/>
                    </a:ext>
                  </a:extLst>
                </a:gridCol>
                <a:gridCol w="128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7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 err="1">
                          <a:latin typeface="+mn-ea"/>
                          <a:ea typeface="+mn-ea"/>
                        </a:rPr>
                        <a:t>화면명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진형 관리 화면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1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유저가 미리 진형을 설정하여 저장할 수 있는 화면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3DB8DA-AA48-4AB4-B553-A6295A348B08}"/>
              </a:ext>
            </a:extLst>
          </p:cNvPr>
          <p:cNvSpPr/>
          <p:nvPr/>
        </p:nvSpPr>
        <p:spPr>
          <a:xfrm>
            <a:off x="1099803" y="962641"/>
            <a:ext cx="1754945" cy="180000"/>
          </a:xfrm>
          <a:prstGeom prst="rect">
            <a:avLst/>
          </a:prstGeom>
          <a:solidFill>
            <a:srgbClr val="DCC5ED"/>
          </a:solidFill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바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사각형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endParaRPr 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CF14A6-BCE6-451E-8B96-A394F7FB8DB0}"/>
              </a:ext>
            </a:extLst>
          </p:cNvPr>
          <p:cNvSpPr/>
          <p:nvPr/>
        </p:nvSpPr>
        <p:spPr>
          <a:xfrm>
            <a:off x="1099803" y="731116"/>
            <a:ext cx="788400" cy="180000"/>
          </a:xfrm>
          <a:prstGeom prst="rect">
            <a:avLst/>
          </a:prstGeom>
          <a:solidFill>
            <a:srgbClr val="E6B9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Scene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모서리가 둥근 사각형 설명선 15">
            <a:extLst>
              <a:ext uri="{FF2B5EF4-FFF2-40B4-BE49-F238E27FC236}">
                <a16:creationId xmlns:a16="http://schemas.microsoft.com/office/drawing/2014/main" id="{4FDB8667-9D95-4C86-B555-70C48176B2F5}"/>
              </a:ext>
            </a:extLst>
          </p:cNvPr>
          <p:cNvSpPr/>
          <p:nvPr/>
        </p:nvSpPr>
        <p:spPr>
          <a:xfrm>
            <a:off x="6112825" y="731117"/>
            <a:ext cx="788400" cy="180000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툴팁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FC5ED8B-B54F-4838-B71B-57CD2275244B}"/>
              </a:ext>
            </a:extLst>
          </p:cNvPr>
          <p:cNvSpPr/>
          <p:nvPr/>
        </p:nvSpPr>
        <p:spPr>
          <a:xfrm>
            <a:off x="3606315" y="731117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활성화 버튼</a:t>
            </a:r>
          </a:p>
        </p:txBody>
      </p:sp>
      <p:sp>
        <p:nvSpPr>
          <p:cNvPr id="53" name="모서리가 둥근 직사각형 20">
            <a:extLst>
              <a:ext uri="{FF2B5EF4-FFF2-40B4-BE49-F238E27FC236}">
                <a16:creationId xmlns:a16="http://schemas.microsoft.com/office/drawing/2014/main" id="{660A7E47-8AB4-447B-80FF-46052D610F2B}"/>
              </a:ext>
            </a:extLst>
          </p:cNvPr>
          <p:cNvSpPr/>
          <p:nvPr/>
        </p:nvSpPr>
        <p:spPr>
          <a:xfrm>
            <a:off x="5277323" y="731116"/>
            <a:ext cx="788400" cy="180000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팝업 창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6A5C8E2-1CAE-43B5-94BF-5494C99A9C25}"/>
              </a:ext>
            </a:extLst>
          </p:cNvPr>
          <p:cNvSpPr/>
          <p:nvPr/>
        </p:nvSpPr>
        <p:spPr>
          <a:xfrm>
            <a:off x="4441819" y="731117"/>
            <a:ext cx="7884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비활성 버튼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17B0DA-9EDF-41E0-A0D6-E76B56C9D1FD}"/>
              </a:ext>
            </a:extLst>
          </p:cNvPr>
          <p:cNvSpPr/>
          <p:nvPr/>
        </p:nvSpPr>
        <p:spPr>
          <a:xfrm>
            <a:off x="1935307" y="731116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텍스트 필드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64B17EF-8B50-4EEB-8FA0-86EA8E2E57C5}"/>
              </a:ext>
            </a:extLst>
          </p:cNvPr>
          <p:cNvSpPr/>
          <p:nvPr/>
        </p:nvSpPr>
        <p:spPr>
          <a:xfrm>
            <a:off x="2770811" y="740194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이미지 필드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E4FDE78-E5D8-4F07-B3AC-5BFC76841E56}"/>
              </a:ext>
            </a:extLst>
          </p:cNvPr>
          <p:cNvSpPr/>
          <p:nvPr/>
        </p:nvSpPr>
        <p:spPr>
          <a:xfrm>
            <a:off x="1415435" y="1563934"/>
            <a:ext cx="5598935" cy="2797736"/>
          </a:xfrm>
          <a:prstGeom prst="rect">
            <a:avLst/>
          </a:prstGeom>
          <a:solidFill>
            <a:srgbClr val="E6B9B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3D17E78-6D33-48D3-BD6A-0E46725B2ADE}"/>
              </a:ext>
            </a:extLst>
          </p:cNvPr>
          <p:cNvSpPr/>
          <p:nvPr/>
        </p:nvSpPr>
        <p:spPr>
          <a:xfrm>
            <a:off x="4295006" y="3674877"/>
            <a:ext cx="633600" cy="63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10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57DC310-3CA7-44A0-A4ED-C0E479B11163}"/>
              </a:ext>
            </a:extLst>
          </p:cNvPr>
          <p:cNvSpPr/>
          <p:nvPr/>
        </p:nvSpPr>
        <p:spPr>
          <a:xfrm>
            <a:off x="5651834" y="3674877"/>
            <a:ext cx="633600" cy="633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10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37D3545-5589-475F-A5A4-E082C1066C5F}"/>
              </a:ext>
            </a:extLst>
          </p:cNvPr>
          <p:cNvSpPr/>
          <p:nvPr/>
        </p:nvSpPr>
        <p:spPr>
          <a:xfrm>
            <a:off x="6199513" y="1555162"/>
            <a:ext cx="345600" cy="34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C42000C-A10D-4819-BF24-DAF596B2ED21}"/>
              </a:ext>
            </a:extLst>
          </p:cNvPr>
          <p:cNvSpPr/>
          <p:nvPr/>
        </p:nvSpPr>
        <p:spPr>
          <a:xfrm>
            <a:off x="6623232" y="1555162"/>
            <a:ext cx="345600" cy="34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8AB705B-5712-49D7-985C-C69BDCE6E840}"/>
              </a:ext>
            </a:extLst>
          </p:cNvPr>
          <p:cNvGrpSpPr/>
          <p:nvPr/>
        </p:nvGrpSpPr>
        <p:grpSpPr>
          <a:xfrm>
            <a:off x="1478908" y="3618723"/>
            <a:ext cx="345600" cy="689754"/>
            <a:chOff x="1478908" y="3922471"/>
            <a:chExt cx="345600" cy="68975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0202C2A-2B98-4CF9-BFCC-33AB4A03EB62}"/>
                </a:ext>
              </a:extLst>
            </p:cNvPr>
            <p:cNvSpPr/>
            <p:nvPr/>
          </p:nvSpPr>
          <p:spPr>
            <a:xfrm>
              <a:off x="1478908" y="4180225"/>
              <a:ext cx="345600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A2BE4CB-4D98-4F7D-B358-71C62EA98362}"/>
                </a:ext>
              </a:extLst>
            </p:cNvPr>
            <p:cNvSpPr/>
            <p:nvPr/>
          </p:nvSpPr>
          <p:spPr>
            <a:xfrm>
              <a:off x="1522108" y="3922471"/>
              <a:ext cx="259200" cy="23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B6647D2-9784-47C9-830E-1B41D639E0EB}"/>
              </a:ext>
            </a:extLst>
          </p:cNvPr>
          <p:cNvSpPr/>
          <p:nvPr/>
        </p:nvSpPr>
        <p:spPr>
          <a:xfrm>
            <a:off x="4973420" y="3674877"/>
            <a:ext cx="633600" cy="63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10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AF33B5B-1628-4B38-87DB-FF88227ECF99}"/>
              </a:ext>
            </a:extLst>
          </p:cNvPr>
          <p:cNvSpPr/>
          <p:nvPr/>
        </p:nvSpPr>
        <p:spPr>
          <a:xfrm>
            <a:off x="6330248" y="3674877"/>
            <a:ext cx="633600" cy="63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10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F2C3D0A-55C2-4902-A744-C4DD30D5D3FB}"/>
              </a:ext>
            </a:extLst>
          </p:cNvPr>
          <p:cNvGrpSpPr/>
          <p:nvPr/>
        </p:nvGrpSpPr>
        <p:grpSpPr>
          <a:xfrm>
            <a:off x="1853751" y="3618723"/>
            <a:ext cx="345600" cy="689754"/>
            <a:chOff x="1478908" y="3922471"/>
            <a:chExt cx="345600" cy="689754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82CCF21-0FA6-4761-A42A-8022B9EB1BA4}"/>
                </a:ext>
              </a:extLst>
            </p:cNvPr>
            <p:cNvSpPr/>
            <p:nvPr/>
          </p:nvSpPr>
          <p:spPr>
            <a:xfrm>
              <a:off x="1478908" y="4180225"/>
              <a:ext cx="345600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FAFAC22-95AB-464B-88A6-8E5256B74F8C}"/>
                </a:ext>
              </a:extLst>
            </p:cNvPr>
            <p:cNvSpPr/>
            <p:nvPr/>
          </p:nvSpPr>
          <p:spPr>
            <a:xfrm>
              <a:off x="1522108" y="3922471"/>
              <a:ext cx="259200" cy="23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921EA44-FF1A-4215-B719-1648757ADD24}"/>
              </a:ext>
            </a:extLst>
          </p:cNvPr>
          <p:cNvGrpSpPr/>
          <p:nvPr/>
        </p:nvGrpSpPr>
        <p:grpSpPr>
          <a:xfrm>
            <a:off x="2228594" y="3618723"/>
            <a:ext cx="345600" cy="689754"/>
            <a:chOff x="1478908" y="3922471"/>
            <a:chExt cx="345600" cy="68975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C73183C-3BA8-4542-8B31-3AF5B9492E23}"/>
                </a:ext>
              </a:extLst>
            </p:cNvPr>
            <p:cNvSpPr/>
            <p:nvPr/>
          </p:nvSpPr>
          <p:spPr>
            <a:xfrm>
              <a:off x="1478908" y="4180225"/>
              <a:ext cx="345600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A6C9ACE-3F1F-4963-898D-01CD6F440CA6}"/>
                </a:ext>
              </a:extLst>
            </p:cNvPr>
            <p:cNvSpPr/>
            <p:nvPr/>
          </p:nvSpPr>
          <p:spPr>
            <a:xfrm>
              <a:off x="1522108" y="3922471"/>
              <a:ext cx="259200" cy="23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E41C7BC-CF89-4B6F-9987-002B88979DB4}"/>
              </a:ext>
            </a:extLst>
          </p:cNvPr>
          <p:cNvGrpSpPr/>
          <p:nvPr/>
        </p:nvGrpSpPr>
        <p:grpSpPr>
          <a:xfrm>
            <a:off x="2603437" y="3618723"/>
            <a:ext cx="345600" cy="689754"/>
            <a:chOff x="1478908" y="3922471"/>
            <a:chExt cx="345600" cy="689754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6BF8CFE-381A-43CB-A665-D17A0717DFA9}"/>
                </a:ext>
              </a:extLst>
            </p:cNvPr>
            <p:cNvSpPr/>
            <p:nvPr/>
          </p:nvSpPr>
          <p:spPr>
            <a:xfrm>
              <a:off x="1478908" y="4180225"/>
              <a:ext cx="345600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3BE0C80-E6DD-4E5E-8EB8-5111E901E09F}"/>
                </a:ext>
              </a:extLst>
            </p:cNvPr>
            <p:cNvSpPr/>
            <p:nvPr/>
          </p:nvSpPr>
          <p:spPr>
            <a:xfrm>
              <a:off x="1522108" y="3922471"/>
              <a:ext cx="259200" cy="23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41B62B6-67E0-4021-8ADB-AA94F40ED31E}"/>
              </a:ext>
            </a:extLst>
          </p:cNvPr>
          <p:cNvGrpSpPr/>
          <p:nvPr/>
        </p:nvGrpSpPr>
        <p:grpSpPr>
          <a:xfrm>
            <a:off x="2978280" y="3618723"/>
            <a:ext cx="345600" cy="689754"/>
            <a:chOff x="1478908" y="3922471"/>
            <a:chExt cx="345600" cy="689754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2B35D72-A552-452B-B243-2B1EE64327F1}"/>
                </a:ext>
              </a:extLst>
            </p:cNvPr>
            <p:cNvSpPr/>
            <p:nvPr/>
          </p:nvSpPr>
          <p:spPr>
            <a:xfrm>
              <a:off x="1478908" y="4180225"/>
              <a:ext cx="345600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E5CBF8B-CC00-47B5-B632-21545369C707}"/>
                </a:ext>
              </a:extLst>
            </p:cNvPr>
            <p:cNvSpPr/>
            <p:nvPr/>
          </p:nvSpPr>
          <p:spPr>
            <a:xfrm>
              <a:off x="1522108" y="3922471"/>
              <a:ext cx="259200" cy="23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5D4434C0-6A96-4CE8-A1FB-751DBC2FFD24}"/>
              </a:ext>
            </a:extLst>
          </p:cNvPr>
          <p:cNvSpPr/>
          <p:nvPr/>
        </p:nvSpPr>
        <p:spPr>
          <a:xfrm>
            <a:off x="4481712" y="1987162"/>
            <a:ext cx="518400" cy="518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B02BF44-EB5B-440C-BAA0-91FEF040476B}"/>
              </a:ext>
            </a:extLst>
          </p:cNvPr>
          <p:cNvSpPr/>
          <p:nvPr/>
        </p:nvSpPr>
        <p:spPr>
          <a:xfrm>
            <a:off x="4481712" y="2508496"/>
            <a:ext cx="518400" cy="518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A322699-F438-4A73-8F6D-FDAA511966EF}"/>
              </a:ext>
            </a:extLst>
          </p:cNvPr>
          <p:cNvSpPr/>
          <p:nvPr/>
        </p:nvSpPr>
        <p:spPr>
          <a:xfrm>
            <a:off x="4481712" y="3023101"/>
            <a:ext cx="518400" cy="518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5F4AE74B-46CD-43FF-A821-314C23618CE4}"/>
              </a:ext>
            </a:extLst>
          </p:cNvPr>
          <p:cNvSpPr/>
          <p:nvPr/>
        </p:nvSpPr>
        <p:spPr>
          <a:xfrm>
            <a:off x="4994785" y="1987162"/>
            <a:ext cx="518400" cy="518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7B415CBB-A1DD-4642-9DBC-2E2C63FC3565}"/>
              </a:ext>
            </a:extLst>
          </p:cNvPr>
          <p:cNvSpPr/>
          <p:nvPr/>
        </p:nvSpPr>
        <p:spPr>
          <a:xfrm>
            <a:off x="4994785" y="2508496"/>
            <a:ext cx="518400" cy="518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6A33A1D6-2670-477F-A5C8-004623DD73D2}"/>
              </a:ext>
            </a:extLst>
          </p:cNvPr>
          <p:cNvSpPr/>
          <p:nvPr/>
        </p:nvSpPr>
        <p:spPr>
          <a:xfrm>
            <a:off x="4994785" y="3023101"/>
            <a:ext cx="518400" cy="518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DA77B27D-4E47-4400-BA41-3AC4E38EF35D}"/>
              </a:ext>
            </a:extLst>
          </p:cNvPr>
          <p:cNvSpPr/>
          <p:nvPr/>
        </p:nvSpPr>
        <p:spPr>
          <a:xfrm>
            <a:off x="5514102" y="1987162"/>
            <a:ext cx="518400" cy="518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503CF3B0-CB4B-4197-AC76-B18A04239119}"/>
              </a:ext>
            </a:extLst>
          </p:cNvPr>
          <p:cNvSpPr/>
          <p:nvPr/>
        </p:nvSpPr>
        <p:spPr>
          <a:xfrm>
            <a:off x="5514102" y="2508496"/>
            <a:ext cx="518400" cy="518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2DADBD0-6B2A-46F0-A82B-1E41C25D956F}"/>
              </a:ext>
            </a:extLst>
          </p:cNvPr>
          <p:cNvSpPr/>
          <p:nvPr/>
        </p:nvSpPr>
        <p:spPr>
          <a:xfrm>
            <a:off x="5514102" y="3023101"/>
            <a:ext cx="518400" cy="518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223BB686-8546-4CE0-8E21-2E956DBD631F}"/>
              </a:ext>
            </a:extLst>
          </p:cNvPr>
          <p:cNvSpPr/>
          <p:nvPr/>
        </p:nvSpPr>
        <p:spPr>
          <a:xfrm>
            <a:off x="6027175" y="1987162"/>
            <a:ext cx="518400" cy="518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ECBC9185-353E-4EC4-AD65-E921D614A94E}"/>
              </a:ext>
            </a:extLst>
          </p:cNvPr>
          <p:cNvSpPr/>
          <p:nvPr/>
        </p:nvSpPr>
        <p:spPr>
          <a:xfrm>
            <a:off x="6027175" y="2508496"/>
            <a:ext cx="518400" cy="518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C72C3069-4D9F-4738-A728-BE62E64AD07F}"/>
              </a:ext>
            </a:extLst>
          </p:cNvPr>
          <p:cNvSpPr/>
          <p:nvPr/>
        </p:nvSpPr>
        <p:spPr>
          <a:xfrm>
            <a:off x="6027175" y="3023101"/>
            <a:ext cx="518400" cy="518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C473F76F-E3F9-4ACA-BB1D-6A4C54C228FE}"/>
              </a:ext>
            </a:extLst>
          </p:cNvPr>
          <p:cNvSpPr/>
          <p:nvPr/>
        </p:nvSpPr>
        <p:spPr>
          <a:xfrm>
            <a:off x="1483394" y="1625815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1B6CB956-FB39-4BDF-A2BF-F26D1414E6E5}"/>
              </a:ext>
            </a:extLst>
          </p:cNvPr>
          <p:cNvGrpSpPr/>
          <p:nvPr/>
        </p:nvGrpSpPr>
        <p:grpSpPr>
          <a:xfrm>
            <a:off x="3368874" y="3618723"/>
            <a:ext cx="345600" cy="689754"/>
            <a:chOff x="1478908" y="3922471"/>
            <a:chExt cx="345600" cy="689754"/>
          </a:xfrm>
        </p:grpSpPr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C227A486-1536-497F-AB09-60ECDCE66590}"/>
                </a:ext>
              </a:extLst>
            </p:cNvPr>
            <p:cNvSpPr/>
            <p:nvPr/>
          </p:nvSpPr>
          <p:spPr>
            <a:xfrm>
              <a:off x="1478908" y="4180225"/>
              <a:ext cx="345600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4304348B-B2CB-427B-86C7-32C9720D0EB1}"/>
                </a:ext>
              </a:extLst>
            </p:cNvPr>
            <p:cNvSpPr/>
            <p:nvPr/>
          </p:nvSpPr>
          <p:spPr>
            <a:xfrm>
              <a:off x="1522108" y="3922471"/>
              <a:ext cx="259200" cy="23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8930E37-8292-4CAA-B6A1-A97A988121FC}"/>
              </a:ext>
            </a:extLst>
          </p:cNvPr>
          <p:cNvGrpSpPr/>
          <p:nvPr/>
        </p:nvGrpSpPr>
        <p:grpSpPr>
          <a:xfrm>
            <a:off x="2859003" y="1572026"/>
            <a:ext cx="345600" cy="345600"/>
            <a:chOff x="2859003" y="1564950"/>
            <a:chExt cx="345600" cy="3456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8E5A236-8063-40FD-B647-335D518F5E0F}"/>
                </a:ext>
              </a:extLst>
            </p:cNvPr>
            <p:cNvSpPr/>
            <p:nvPr/>
          </p:nvSpPr>
          <p:spPr>
            <a:xfrm>
              <a:off x="2859003" y="1564950"/>
              <a:ext cx="345600" cy="345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616D02C0-5BF0-41BC-A218-11618B412AE9}"/>
                </a:ext>
              </a:extLst>
            </p:cNvPr>
            <p:cNvSpPr/>
            <p:nvPr/>
          </p:nvSpPr>
          <p:spPr>
            <a:xfrm>
              <a:off x="2887803" y="159375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3273C3D-2481-4514-8B6F-B0272563D009}"/>
              </a:ext>
            </a:extLst>
          </p:cNvPr>
          <p:cNvGrpSpPr/>
          <p:nvPr/>
        </p:nvGrpSpPr>
        <p:grpSpPr>
          <a:xfrm>
            <a:off x="3321176" y="1572026"/>
            <a:ext cx="345600" cy="345600"/>
            <a:chOff x="2859003" y="1564950"/>
            <a:chExt cx="345600" cy="345600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256AE18-BDD3-4422-971E-18CAEDD53FCB}"/>
                </a:ext>
              </a:extLst>
            </p:cNvPr>
            <p:cNvSpPr/>
            <p:nvPr/>
          </p:nvSpPr>
          <p:spPr>
            <a:xfrm>
              <a:off x="2859003" y="1564950"/>
              <a:ext cx="345600" cy="345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0435567-87C4-4141-9CBD-3CC6BC4A7016}"/>
                </a:ext>
              </a:extLst>
            </p:cNvPr>
            <p:cNvSpPr/>
            <p:nvPr/>
          </p:nvSpPr>
          <p:spPr>
            <a:xfrm>
              <a:off x="2887803" y="159375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E37A127-69FA-44DF-8A15-5ED50AA6712A}"/>
              </a:ext>
            </a:extLst>
          </p:cNvPr>
          <p:cNvGrpSpPr/>
          <p:nvPr/>
        </p:nvGrpSpPr>
        <p:grpSpPr>
          <a:xfrm>
            <a:off x="3783349" y="1572026"/>
            <a:ext cx="345600" cy="345600"/>
            <a:chOff x="2859003" y="1564950"/>
            <a:chExt cx="345600" cy="3456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0B360E9-4382-426B-9B3D-7DBC89F67726}"/>
                </a:ext>
              </a:extLst>
            </p:cNvPr>
            <p:cNvSpPr/>
            <p:nvPr/>
          </p:nvSpPr>
          <p:spPr>
            <a:xfrm>
              <a:off x="2859003" y="1564950"/>
              <a:ext cx="345600" cy="345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7B10D6E-44AB-49DC-81E6-D5E6A27B7917}"/>
                </a:ext>
              </a:extLst>
            </p:cNvPr>
            <p:cNvSpPr/>
            <p:nvPr/>
          </p:nvSpPr>
          <p:spPr>
            <a:xfrm>
              <a:off x="2887803" y="159375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A5DAB34-7D04-404F-A4E0-4D1ADAFF8734}"/>
              </a:ext>
            </a:extLst>
          </p:cNvPr>
          <p:cNvGrpSpPr/>
          <p:nvPr/>
        </p:nvGrpSpPr>
        <p:grpSpPr>
          <a:xfrm>
            <a:off x="4245522" y="1572026"/>
            <a:ext cx="345600" cy="345600"/>
            <a:chOff x="2859003" y="1564950"/>
            <a:chExt cx="345600" cy="345600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256149A9-8FD6-4740-B276-5ED0D667BC0D}"/>
                </a:ext>
              </a:extLst>
            </p:cNvPr>
            <p:cNvSpPr/>
            <p:nvPr/>
          </p:nvSpPr>
          <p:spPr>
            <a:xfrm>
              <a:off x="2859003" y="1564950"/>
              <a:ext cx="345600" cy="345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9506D6F-AD2B-434E-9EB4-6F249273F40D}"/>
                </a:ext>
              </a:extLst>
            </p:cNvPr>
            <p:cNvSpPr/>
            <p:nvPr/>
          </p:nvSpPr>
          <p:spPr>
            <a:xfrm>
              <a:off x="2887803" y="159375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3C4E6E1-F156-4F15-A318-2F4C1ACEF767}"/>
              </a:ext>
            </a:extLst>
          </p:cNvPr>
          <p:cNvGrpSpPr/>
          <p:nvPr/>
        </p:nvGrpSpPr>
        <p:grpSpPr>
          <a:xfrm>
            <a:off x="4707695" y="1572026"/>
            <a:ext cx="345600" cy="345600"/>
            <a:chOff x="2859003" y="1564950"/>
            <a:chExt cx="345600" cy="345600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D1BFBF0-910E-40E5-8585-F38DA01463D1}"/>
                </a:ext>
              </a:extLst>
            </p:cNvPr>
            <p:cNvSpPr/>
            <p:nvPr/>
          </p:nvSpPr>
          <p:spPr>
            <a:xfrm>
              <a:off x="2859003" y="1564950"/>
              <a:ext cx="345600" cy="3456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0370138-C7C8-4385-9B86-2CF9DA599643}"/>
                </a:ext>
              </a:extLst>
            </p:cNvPr>
            <p:cNvSpPr/>
            <p:nvPr/>
          </p:nvSpPr>
          <p:spPr>
            <a:xfrm>
              <a:off x="2887803" y="159375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F40E95F-6B58-4AE5-A800-F2F1733425A8}"/>
              </a:ext>
            </a:extLst>
          </p:cNvPr>
          <p:cNvGrpSpPr/>
          <p:nvPr/>
        </p:nvGrpSpPr>
        <p:grpSpPr>
          <a:xfrm>
            <a:off x="1718588" y="1963743"/>
            <a:ext cx="2199308" cy="1627626"/>
            <a:chOff x="1718588" y="1963743"/>
            <a:chExt cx="2199308" cy="162762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2BF1F1C-EC4C-460D-96E0-64BA2AE58C0B}"/>
                </a:ext>
              </a:extLst>
            </p:cNvPr>
            <p:cNvSpPr/>
            <p:nvPr/>
          </p:nvSpPr>
          <p:spPr>
            <a:xfrm>
              <a:off x="1718588" y="1963743"/>
              <a:ext cx="2199308" cy="162762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298F532-6166-462C-AAF2-C6B9F326FAF1}"/>
                </a:ext>
              </a:extLst>
            </p:cNvPr>
            <p:cNvGrpSpPr/>
            <p:nvPr/>
          </p:nvGrpSpPr>
          <p:grpSpPr>
            <a:xfrm>
              <a:off x="1786311" y="1996688"/>
              <a:ext cx="2063863" cy="1554339"/>
              <a:chOff x="1773090" y="1987162"/>
              <a:chExt cx="2063863" cy="1554339"/>
            </a:xfrm>
          </p:grpSpPr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7A820E6-677F-4A63-86A0-B90990042A5E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6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644149BA-DF75-4DD3-8EA2-E9B8A436CA05}"/>
                  </a:ext>
                </a:extLst>
              </p:cNvPr>
              <p:cNvSpPr/>
              <p:nvPr/>
            </p:nvSpPr>
            <p:spPr>
              <a:xfrm>
                <a:off x="1773090" y="2508496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6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A0CB32EE-E5DC-4991-982B-DF761AD854AF}"/>
                  </a:ext>
                </a:extLst>
              </p:cNvPr>
              <p:cNvSpPr/>
              <p:nvPr/>
            </p:nvSpPr>
            <p:spPr>
              <a:xfrm>
                <a:off x="1773090" y="3023101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6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C67A6B71-78CE-4E99-A6F7-BA013EFD71B7}"/>
                  </a:ext>
                </a:extLst>
              </p:cNvPr>
              <p:cNvSpPr/>
              <p:nvPr/>
            </p:nvSpPr>
            <p:spPr>
              <a:xfrm>
                <a:off x="2286163" y="1987162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6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A512DD51-8C8F-4EC4-AFE9-4C6165112506}"/>
                  </a:ext>
                </a:extLst>
              </p:cNvPr>
              <p:cNvSpPr/>
              <p:nvPr/>
            </p:nvSpPr>
            <p:spPr>
              <a:xfrm>
                <a:off x="2286163" y="2508496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6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BC636295-10F3-4674-9952-96AAA1204578}"/>
                  </a:ext>
                </a:extLst>
              </p:cNvPr>
              <p:cNvSpPr/>
              <p:nvPr/>
            </p:nvSpPr>
            <p:spPr>
              <a:xfrm>
                <a:off x="2286163" y="3023101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6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F29AB4C5-DF84-4628-A755-E35F3FAC141C}"/>
                  </a:ext>
                </a:extLst>
              </p:cNvPr>
              <p:cNvSpPr/>
              <p:nvPr/>
            </p:nvSpPr>
            <p:spPr>
              <a:xfrm>
                <a:off x="2805480" y="1987162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6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8579E410-1D41-40EA-A844-19C531AF8BA6}"/>
                  </a:ext>
                </a:extLst>
              </p:cNvPr>
              <p:cNvSpPr/>
              <p:nvPr/>
            </p:nvSpPr>
            <p:spPr>
              <a:xfrm>
                <a:off x="2805480" y="2508496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6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C560027B-367B-4BAB-89EB-DD9450321F1B}"/>
                  </a:ext>
                </a:extLst>
              </p:cNvPr>
              <p:cNvSpPr/>
              <p:nvPr/>
            </p:nvSpPr>
            <p:spPr>
              <a:xfrm>
                <a:off x="2805480" y="3023101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6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C41DE62-4ADA-4547-BFB4-71884AD4A954}"/>
                  </a:ext>
                </a:extLst>
              </p:cNvPr>
              <p:cNvSpPr/>
              <p:nvPr/>
            </p:nvSpPr>
            <p:spPr>
              <a:xfrm>
                <a:off x="3318553" y="1987162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6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3DCF2BCF-269E-485D-B77E-66298FAE4395}"/>
                  </a:ext>
                </a:extLst>
              </p:cNvPr>
              <p:cNvSpPr/>
              <p:nvPr/>
            </p:nvSpPr>
            <p:spPr>
              <a:xfrm>
                <a:off x="3318553" y="2508496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6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21781B2E-22E3-48E2-AEF6-718D4972F78B}"/>
                  </a:ext>
                </a:extLst>
              </p:cNvPr>
              <p:cNvSpPr/>
              <p:nvPr/>
            </p:nvSpPr>
            <p:spPr>
              <a:xfrm>
                <a:off x="3318553" y="3023101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6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</p:grpSp>
      </p:grpSp>
      <p:graphicFrame>
        <p:nvGraphicFramePr>
          <p:cNvPr id="195" name="표 4">
            <a:extLst>
              <a:ext uri="{FF2B5EF4-FFF2-40B4-BE49-F238E27FC236}">
                <a16:creationId xmlns:a16="http://schemas.microsoft.com/office/drawing/2014/main" id="{310AD43E-50B7-4CA0-B05E-29FF37FCF3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786066"/>
              </p:ext>
            </p:extLst>
          </p:nvPr>
        </p:nvGraphicFramePr>
        <p:xfrm>
          <a:off x="8172000" y="719319"/>
          <a:ext cx="3816000" cy="49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5237627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1658802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2200064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403786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크기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위치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5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화면 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80px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760px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8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배치 슬롯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100px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59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저장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5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로비로 이동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유저의 캐릭터 배치 슬롯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9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배치된 캐릭터 이미지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180px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180px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0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임의의 적 캐릭터 이미지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180px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7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⑧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현재 선택된 캐릭터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80px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90px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6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현재 배치된 캐릭터 이미지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150px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55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선택한 캐릭터의 스킬 리스트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220px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220px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63171"/>
                  </a:ext>
                </a:extLst>
              </a:tr>
            </a:tbl>
          </a:graphicData>
        </a:graphic>
      </p:graphicFrame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AD5C600C-C078-4A99-B4E2-00C54F0B2F35}"/>
              </a:ext>
            </a:extLst>
          </p:cNvPr>
          <p:cNvSpPr/>
          <p:nvPr/>
        </p:nvSpPr>
        <p:spPr>
          <a:xfrm>
            <a:off x="3861041" y="964719"/>
            <a:ext cx="788086" cy="1800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드레그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영역</a:t>
            </a:r>
          </a:p>
        </p:txBody>
      </p:sp>
      <p:graphicFrame>
        <p:nvGraphicFramePr>
          <p:cNvPr id="197" name="표 96">
            <a:extLst>
              <a:ext uri="{FF2B5EF4-FFF2-40B4-BE49-F238E27FC236}">
                <a16:creationId xmlns:a16="http://schemas.microsoft.com/office/drawing/2014/main" id="{8CB7A0C7-E9A1-4CD0-AC3D-156F0F60F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51359"/>
              </p:ext>
            </p:extLst>
          </p:nvPr>
        </p:nvGraphicFramePr>
        <p:xfrm>
          <a:off x="1080000" y="4464147"/>
          <a:ext cx="7056000" cy="2336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6000">
                  <a:extLst>
                    <a:ext uri="{9D8B030D-6E8A-4147-A177-3AD203B41FA5}">
                      <a16:colId xmlns:a16="http://schemas.microsoft.com/office/drawing/2014/main" val="18820389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부가 설명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14918"/>
                  </a:ext>
                </a:extLst>
              </a:tr>
              <a:tr h="671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②에 진형이 저장되어 있지 않으면 다른 색으로 표시하여 비어 있음을 알 수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④</a:t>
                      </a:r>
                      <a:r>
                        <a:rPr lang="ko-KR" altLang="en-US" sz="1200" dirty="0" err="1"/>
                        <a:t>를</a:t>
                      </a:r>
                      <a:r>
                        <a:rPr lang="ko-KR" altLang="en-US" sz="1200" dirty="0"/>
                        <a:t> 누르면 변경이 되었으면 저장여부를 확인하는 팝업창을 보여준다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⑤</a:t>
                      </a:r>
                      <a:r>
                        <a:rPr lang="ko-KR" altLang="en-US" sz="1200" dirty="0"/>
                        <a:t>에 </a:t>
                      </a:r>
                      <a:r>
                        <a:rPr lang="ko-KR" altLang="en-US" sz="1200" dirty="0" err="1"/>
                        <a:t>드레그</a:t>
                      </a:r>
                      <a:r>
                        <a:rPr lang="ko-KR" altLang="en-US" sz="1200" dirty="0"/>
                        <a:t> 영역으로 하고 슬롯을 설정하여 </a:t>
                      </a:r>
                      <a:r>
                        <a:rPr lang="en-US" altLang="ko-KR" sz="1200" dirty="0"/>
                        <a:t>⑥</a:t>
                      </a:r>
                      <a:r>
                        <a:rPr lang="ko-KR" altLang="en-US" sz="1200" dirty="0"/>
                        <a:t>를 쉽게 이동할 수 있도록 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⑥</a:t>
                      </a:r>
                      <a:r>
                        <a:rPr lang="ko-KR" altLang="en-US" sz="1200" dirty="0"/>
                        <a:t>를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초 이상 누르고 있으면 정보창이 나온다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배치 가능한 필드에는 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표시를 하여 쉽게 알 수 있도록 하고 캐릭터가 </a:t>
                      </a: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개가 배치 되어 있으면 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이미지를 삭제 하고 비활성화 하여 캐릭터 배치를 못하게 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⑩</a:t>
                      </a:r>
                      <a:r>
                        <a:rPr lang="ko-KR" altLang="en-US" sz="1200" dirty="0"/>
                        <a:t>를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초 이상 누르고 있으면 정보창이 나온다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93539"/>
                  </a:ext>
                </a:extLst>
              </a:tr>
            </a:tbl>
          </a:graphicData>
        </a:graphic>
      </p:graphicFrame>
      <p:sp>
        <p:nvSpPr>
          <p:cNvPr id="198" name="모서리가 둥근 사각형 설명선 15">
            <a:extLst>
              <a:ext uri="{FF2B5EF4-FFF2-40B4-BE49-F238E27FC236}">
                <a16:creationId xmlns:a16="http://schemas.microsoft.com/office/drawing/2014/main" id="{4B825E03-D301-47BE-B2FC-BD6C8F80E416}"/>
              </a:ext>
            </a:extLst>
          </p:cNvPr>
          <p:cNvSpPr/>
          <p:nvPr/>
        </p:nvSpPr>
        <p:spPr>
          <a:xfrm>
            <a:off x="3662155" y="3555381"/>
            <a:ext cx="685268" cy="230220"/>
          </a:xfrm>
          <a:prstGeom prst="wedgeRoundRectCallout">
            <a:avLst>
              <a:gd name="adj1" fmla="val -21953"/>
              <a:gd name="adj2" fmla="val -9698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정보창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99" name="모서리가 둥근 사각형 설명선 15">
            <a:extLst>
              <a:ext uri="{FF2B5EF4-FFF2-40B4-BE49-F238E27FC236}">
                <a16:creationId xmlns:a16="http://schemas.microsoft.com/office/drawing/2014/main" id="{47EC1FA4-A871-4C4D-AF45-86C14172E571}"/>
              </a:ext>
            </a:extLst>
          </p:cNvPr>
          <p:cNvSpPr/>
          <p:nvPr/>
        </p:nvSpPr>
        <p:spPr>
          <a:xfrm>
            <a:off x="4434448" y="3415857"/>
            <a:ext cx="685268" cy="230220"/>
          </a:xfrm>
          <a:prstGeom prst="wedgeRoundRectCallout">
            <a:avLst>
              <a:gd name="adj1" fmla="val -23358"/>
              <a:gd name="adj2" fmla="val 9115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정보창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D96F5F2-4385-4CF3-A5BD-0557B1361A9D}"/>
              </a:ext>
            </a:extLst>
          </p:cNvPr>
          <p:cNvSpPr/>
          <p:nvPr/>
        </p:nvSpPr>
        <p:spPr>
          <a:xfrm>
            <a:off x="6410585" y="1231201"/>
            <a:ext cx="788400" cy="180000"/>
          </a:xfrm>
          <a:prstGeom prst="rect">
            <a:avLst/>
          </a:prstGeom>
          <a:solidFill>
            <a:srgbClr val="E6B9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로비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063BF5E3-672B-447D-B82D-F6182C026F87}"/>
              </a:ext>
            </a:extLst>
          </p:cNvPr>
          <p:cNvCxnSpPr>
            <a:cxnSpLocks/>
            <a:stCxn id="69" idx="0"/>
            <a:endCxn id="91" idx="2"/>
          </p:cNvCxnSpPr>
          <p:nvPr/>
        </p:nvCxnSpPr>
        <p:spPr>
          <a:xfrm rot="5400000" flipH="1" flipV="1">
            <a:off x="6728428" y="1478806"/>
            <a:ext cx="143961" cy="87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33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CDFD5-544F-49CA-B980-9502C8C1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 진입 화면</a:t>
            </a:r>
          </a:p>
        </p:txBody>
      </p:sp>
      <p:graphicFrame>
        <p:nvGraphicFramePr>
          <p:cNvPr id="48" name="Google Shape;564;p47">
            <a:extLst>
              <a:ext uri="{FF2B5EF4-FFF2-40B4-BE49-F238E27FC236}">
                <a16:creationId xmlns:a16="http://schemas.microsoft.com/office/drawing/2014/main" id="{A8E22D8C-B80F-470C-A378-09E23D08B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212547"/>
              </p:ext>
            </p:extLst>
          </p:nvPr>
        </p:nvGraphicFramePr>
        <p:xfrm>
          <a:off x="1086734" y="45418"/>
          <a:ext cx="9856018" cy="576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610484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79923742"/>
                    </a:ext>
                  </a:extLst>
                </a:gridCol>
                <a:gridCol w="128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7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 err="1">
                          <a:latin typeface="+mn-ea"/>
                          <a:ea typeface="+mn-ea"/>
                        </a:rPr>
                        <a:t>화면명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스테이지 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선택 화면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1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유저가 컨텐츠를 선택하는 화면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225E25D8-DE3A-433F-9155-0CAA89AD3B94}"/>
              </a:ext>
            </a:extLst>
          </p:cNvPr>
          <p:cNvSpPr/>
          <p:nvPr/>
        </p:nvSpPr>
        <p:spPr>
          <a:xfrm>
            <a:off x="1415435" y="1563934"/>
            <a:ext cx="5598935" cy="2797736"/>
          </a:xfrm>
          <a:prstGeom prst="rect">
            <a:avLst/>
          </a:prstGeom>
          <a:solidFill>
            <a:srgbClr val="E6B9B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3C8478-A42F-47C8-862A-EA83A1364937}"/>
              </a:ext>
            </a:extLst>
          </p:cNvPr>
          <p:cNvSpPr/>
          <p:nvPr/>
        </p:nvSpPr>
        <p:spPr>
          <a:xfrm>
            <a:off x="1099803" y="962641"/>
            <a:ext cx="1754945" cy="180000"/>
          </a:xfrm>
          <a:prstGeom prst="rect">
            <a:avLst/>
          </a:prstGeom>
          <a:solidFill>
            <a:srgbClr val="DCC5ED"/>
          </a:solidFill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바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사각형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endParaRPr 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362D9CC-0139-44A7-A541-A69168CD0B3C}"/>
              </a:ext>
            </a:extLst>
          </p:cNvPr>
          <p:cNvSpPr/>
          <p:nvPr/>
        </p:nvSpPr>
        <p:spPr>
          <a:xfrm>
            <a:off x="1099803" y="731116"/>
            <a:ext cx="788400" cy="180000"/>
          </a:xfrm>
          <a:prstGeom prst="rect">
            <a:avLst/>
          </a:prstGeom>
          <a:solidFill>
            <a:srgbClr val="E6B9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Scene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모서리가 둥근 사각형 설명선 15">
            <a:extLst>
              <a:ext uri="{FF2B5EF4-FFF2-40B4-BE49-F238E27FC236}">
                <a16:creationId xmlns:a16="http://schemas.microsoft.com/office/drawing/2014/main" id="{E830FD0F-53D5-4508-BC84-CF33B4B2C5F4}"/>
              </a:ext>
            </a:extLst>
          </p:cNvPr>
          <p:cNvSpPr/>
          <p:nvPr/>
        </p:nvSpPr>
        <p:spPr>
          <a:xfrm>
            <a:off x="6112825" y="731117"/>
            <a:ext cx="788400" cy="180000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툴팁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B3ED9D7-B362-4018-956B-BF83C60E696B}"/>
              </a:ext>
            </a:extLst>
          </p:cNvPr>
          <p:cNvSpPr/>
          <p:nvPr/>
        </p:nvSpPr>
        <p:spPr>
          <a:xfrm>
            <a:off x="3606315" y="731117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활성화 버튼</a:t>
            </a:r>
          </a:p>
        </p:txBody>
      </p:sp>
      <p:sp>
        <p:nvSpPr>
          <p:cNvPr id="55" name="모서리가 둥근 직사각형 20">
            <a:extLst>
              <a:ext uri="{FF2B5EF4-FFF2-40B4-BE49-F238E27FC236}">
                <a16:creationId xmlns:a16="http://schemas.microsoft.com/office/drawing/2014/main" id="{589DE358-52A9-4D60-B0D3-F3D60727594F}"/>
              </a:ext>
            </a:extLst>
          </p:cNvPr>
          <p:cNvSpPr/>
          <p:nvPr/>
        </p:nvSpPr>
        <p:spPr>
          <a:xfrm>
            <a:off x="5277323" y="731116"/>
            <a:ext cx="788400" cy="180000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팝업 창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7B7B1B-4EEB-445D-B9D9-14C11ECC5181}"/>
              </a:ext>
            </a:extLst>
          </p:cNvPr>
          <p:cNvSpPr/>
          <p:nvPr/>
        </p:nvSpPr>
        <p:spPr>
          <a:xfrm>
            <a:off x="4441819" y="731117"/>
            <a:ext cx="7884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비활성 버튼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1E09AE9-4484-4729-8832-9D19A38C6DF7}"/>
              </a:ext>
            </a:extLst>
          </p:cNvPr>
          <p:cNvSpPr/>
          <p:nvPr/>
        </p:nvSpPr>
        <p:spPr>
          <a:xfrm>
            <a:off x="1935307" y="731116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텍스트 필드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4421FC2-B215-41C6-BA23-B45C8F1E9ADD}"/>
              </a:ext>
            </a:extLst>
          </p:cNvPr>
          <p:cNvSpPr/>
          <p:nvPr/>
        </p:nvSpPr>
        <p:spPr>
          <a:xfrm>
            <a:off x="2770811" y="740194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이미지 필드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5CE24B-109A-4646-BA25-8D787DE36F31}"/>
              </a:ext>
            </a:extLst>
          </p:cNvPr>
          <p:cNvSpPr/>
          <p:nvPr/>
        </p:nvSpPr>
        <p:spPr>
          <a:xfrm>
            <a:off x="3861041" y="964719"/>
            <a:ext cx="788086" cy="1800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드레그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영역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3DDBB29-607D-4BFB-BC8F-EB69D0378769}"/>
              </a:ext>
            </a:extLst>
          </p:cNvPr>
          <p:cNvSpPr/>
          <p:nvPr/>
        </p:nvSpPr>
        <p:spPr>
          <a:xfrm>
            <a:off x="6623232" y="1555162"/>
            <a:ext cx="345600" cy="34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49D9E7E-FB80-44EB-AAC3-FB63096831BA}"/>
              </a:ext>
            </a:extLst>
          </p:cNvPr>
          <p:cNvSpPr/>
          <p:nvPr/>
        </p:nvSpPr>
        <p:spPr>
          <a:xfrm>
            <a:off x="1576335" y="1629594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1955C8C-B7A4-4B67-8914-35E65649A90B}"/>
              </a:ext>
            </a:extLst>
          </p:cNvPr>
          <p:cNvSpPr/>
          <p:nvPr/>
        </p:nvSpPr>
        <p:spPr>
          <a:xfrm>
            <a:off x="2440900" y="1629594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8981372-456B-4668-8B56-216DEAE9980E}"/>
              </a:ext>
            </a:extLst>
          </p:cNvPr>
          <p:cNvSpPr/>
          <p:nvPr/>
        </p:nvSpPr>
        <p:spPr>
          <a:xfrm>
            <a:off x="3165011" y="1629594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ED2F50-1A66-44DC-9E3A-6308D8A543FA}"/>
              </a:ext>
            </a:extLst>
          </p:cNvPr>
          <p:cNvSpPr/>
          <p:nvPr/>
        </p:nvSpPr>
        <p:spPr>
          <a:xfrm>
            <a:off x="3917579" y="1629594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439EE3A-B0DE-4980-89C0-500D7B1A36CB}"/>
              </a:ext>
            </a:extLst>
          </p:cNvPr>
          <p:cNvSpPr/>
          <p:nvPr/>
        </p:nvSpPr>
        <p:spPr>
          <a:xfrm>
            <a:off x="1413106" y="2076385"/>
            <a:ext cx="5601264" cy="1476108"/>
          </a:xfrm>
          <a:prstGeom prst="rect">
            <a:avLst/>
          </a:prstGeom>
          <a:solidFill>
            <a:srgbClr val="B7DEE8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2D12295-1F0F-48B9-B0DD-5882521F34E2}"/>
              </a:ext>
            </a:extLst>
          </p:cNvPr>
          <p:cNvGrpSpPr/>
          <p:nvPr/>
        </p:nvGrpSpPr>
        <p:grpSpPr>
          <a:xfrm>
            <a:off x="1947924" y="2318766"/>
            <a:ext cx="360000" cy="360000"/>
            <a:chOff x="2155519" y="2476419"/>
            <a:chExt cx="360000" cy="3600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8EA8D6C-22F2-43E0-BDCA-D550C2473D53}"/>
                </a:ext>
              </a:extLst>
            </p:cNvPr>
            <p:cNvSpPr/>
            <p:nvPr/>
          </p:nvSpPr>
          <p:spPr>
            <a:xfrm>
              <a:off x="2155519" y="2476419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CC1A995-E8B7-4CB8-90C7-9DBC5BA71E8C}"/>
                </a:ext>
              </a:extLst>
            </p:cNvPr>
            <p:cNvSpPr/>
            <p:nvPr/>
          </p:nvSpPr>
          <p:spPr>
            <a:xfrm>
              <a:off x="2173519" y="2494419"/>
              <a:ext cx="324000" cy="3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41F8982-FD99-4F43-A45F-021D0D1B11AA}"/>
              </a:ext>
            </a:extLst>
          </p:cNvPr>
          <p:cNvSpPr/>
          <p:nvPr/>
        </p:nvSpPr>
        <p:spPr>
          <a:xfrm>
            <a:off x="2359091" y="2708975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EBDF217-0674-4319-B372-9E80F3C7711F}"/>
              </a:ext>
            </a:extLst>
          </p:cNvPr>
          <p:cNvSpPr/>
          <p:nvPr/>
        </p:nvSpPr>
        <p:spPr>
          <a:xfrm>
            <a:off x="2563962" y="2919958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30D145E-8FA7-4C04-A34A-3957F5FCEF87}"/>
              </a:ext>
            </a:extLst>
          </p:cNvPr>
          <p:cNvSpPr/>
          <p:nvPr/>
        </p:nvSpPr>
        <p:spPr>
          <a:xfrm>
            <a:off x="2762813" y="3123540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모서리가 둥근 직사각형 20">
            <a:extLst>
              <a:ext uri="{FF2B5EF4-FFF2-40B4-BE49-F238E27FC236}">
                <a16:creationId xmlns:a16="http://schemas.microsoft.com/office/drawing/2014/main" id="{DADB717D-B8C8-465E-85F3-BBDAE110C93C}"/>
              </a:ext>
            </a:extLst>
          </p:cNvPr>
          <p:cNvSpPr/>
          <p:nvPr/>
        </p:nvSpPr>
        <p:spPr>
          <a:xfrm>
            <a:off x="7081998" y="2258031"/>
            <a:ext cx="788400" cy="409596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+mn-ea"/>
              </a:rPr>
              <a:t>스테이지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팝업창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4578FEC-F701-47FB-8696-0ED4BF2240BD}"/>
              </a:ext>
            </a:extLst>
          </p:cNvPr>
          <p:cNvSpPr/>
          <p:nvPr/>
        </p:nvSpPr>
        <p:spPr>
          <a:xfrm>
            <a:off x="1478908" y="3876477"/>
            <a:ext cx="3456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E8C67F-1069-4E60-B2C1-DCD7D79A26CA}"/>
              </a:ext>
            </a:extLst>
          </p:cNvPr>
          <p:cNvSpPr/>
          <p:nvPr/>
        </p:nvSpPr>
        <p:spPr>
          <a:xfrm>
            <a:off x="1853751" y="3876477"/>
            <a:ext cx="3456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AFDD485-1408-4CA2-BA98-660FF02C5425}"/>
              </a:ext>
            </a:extLst>
          </p:cNvPr>
          <p:cNvSpPr/>
          <p:nvPr/>
        </p:nvSpPr>
        <p:spPr>
          <a:xfrm>
            <a:off x="2228594" y="3876477"/>
            <a:ext cx="3456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7DEA43D-BD16-4F63-98E8-483F19E34697}"/>
              </a:ext>
            </a:extLst>
          </p:cNvPr>
          <p:cNvSpPr/>
          <p:nvPr/>
        </p:nvSpPr>
        <p:spPr>
          <a:xfrm>
            <a:off x="2603437" y="3876477"/>
            <a:ext cx="3456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287F479-2A02-43C7-A8C0-0186CD74C478}"/>
              </a:ext>
            </a:extLst>
          </p:cNvPr>
          <p:cNvSpPr/>
          <p:nvPr/>
        </p:nvSpPr>
        <p:spPr>
          <a:xfrm>
            <a:off x="2978280" y="3876477"/>
            <a:ext cx="3456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BAEF30-A07A-468B-B319-17873ED8F31D}"/>
              </a:ext>
            </a:extLst>
          </p:cNvPr>
          <p:cNvSpPr/>
          <p:nvPr/>
        </p:nvSpPr>
        <p:spPr>
          <a:xfrm>
            <a:off x="3368874" y="3876477"/>
            <a:ext cx="3456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4E7C1D5-5A4F-4C13-9DDE-2C75091A93B8}"/>
              </a:ext>
            </a:extLst>
          </p:cNvPr>
          <p:cNvSpPr/>
          <p:nvPr/>
        </p:nvSpPr>
        <p:spPr>
          <a:xfrm>
            <a:off x="4295006" y="3674877"/>
            <a:ext cx="633600" cy="633600"/>
          </a:xfrm>
          <a:prstGeom prst="rect">
            <a:avLst/>
          </a:prstGeom>
          <a:solidFill>
            <a:srgbClr val="F2F2F2"/>
          </a:solidFill>
          <a:ln w="12700">
            <a:solidFill>
              <a:srgbClr val="D48E8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E6C433F-2526-438F-BA65-7104AC726A7F}"/>
              </a:ext>
            </a:extLst>
          </p:cNvPr>
          <p:cNvSpPr/>
          <p:nvPr/>
        </p:nvSpPr>
        <p:spPr>
          <a:xfrm>
            <a:off x="5651834" y="3674877"/>
            <a:ext cx="633600" cy="633600"/>
          </a:xfrm>
          <a:prstGeom prst="rect">
            <a:avLst/>
          </a:prstGeom>
          <a:solidFill>
            <a:srgbClr val="F2F2F2"/>
          </a:solidFill>
          <a:ln w="12700">
            <a:solidFill>
              <a:srgbClr val="D48E8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38CB4EC-0633-4D90-B170-552A0702D2A6}"/>
              </a:ext>
            </a:extLst>
          </p:cNvPr>
          <p:cNvSpPr/>
          <p:nvPr/>
        </p:nvSpPr>
        <p:spPr>
          <a:xfrm>
            <a:off x="4973420" y="3674877"/>
            <a:ext cx="633600" cy="633600"/>
          </a:xfrm>
          <a:prstGeom prst="rect">
            <a:avLst/>
          </a:prstGeom>
          <a:solidFill>
            <a:srgbClr val="F2F2F2"/>
          </a:solidFill>
          <a:ln w="12700">
            <a:solidFill>
              <a:srgbClr val="D48E8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684B1FA-13DA-41A4-9155-A4C61E65F96B}"/>
              </a:ext>
            </a:extLst>
          </p:cNvPr>
          <p:cNvSpPr/>
          <p:nvPr/>
        </p:nvSpPr>
        <p:spPr>
          <a:xfrm>
            <a:off x="6330248" y="3674877"/>
            <a:ext cx="633600" cy="633600"/>
          </a:xfrm>
          <a:prstGeom prst="rect">
            <a:avLst/>
          </a:prstGeom>
          <a:solidFill>
            <a:srgbClr val="F2F2F2"/>
          </a:solidFill>
          <a:ln w="12700">
            <a:solidFill>
              <a:srgbClr val="D48E8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7" name="모서리가 둥근 사각형 설명선 15">
            <a:extLst>
              <a:ext uri="{FF2B5EF4-FFF2-40B4-BE49-F238E27FC236}">
                <a16:creationId xmlns:a16="http://schemas.microsoft.com/office/drawing/2014/main" id="{D1F2AFCF-51DB-40BC-A6B4-A1DB4157332B}"/>
              </a:ext>
            </a:extLst>
          </p:cNvPr>
          <p:cNvSpPr/>
          <p:nvPr/>
        </p:nvSpPr>
        <p:spPr>
          <a:xfrm>
            <a:off x="4434448" y="3415857"/>
            <a:ext cx="685268" cy="230220"/>
          </a:xfrm>
          <a:prstGeom prst="wedgeRoundRectCallout">
            <a:avLst>
              <a:gd name="adj1" fmla="val -23358"/>
              <a:gd name="adj2" fmla="val 9115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정보창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28F2B24-3ED3-431B-9244-56E2855DFD0B}"/>
              </a:ext>
            </a:extLst>
          </p:cNvPr>
          <p:cNvSpPr txBox="1"/>
          <p:nvPr/>
        </p:nvSpPr>
        <p:spPr>
          <a:xfrm>
            <a:off x="1366404" y="206509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endParaRPr lang="ko-KR" altLang="en-US" sz="1000" dirty="0"/>
          </a:p>
        </p:txBody>
      </p:sp>
      <p:graphicFrame>
        <p:nvGraphicFramePr>
          <p:cNvPr id="99" name="표 4">
            <a:extLst>
              <a:ext uri="{FF2B5EF4-FFF2-40B4-BE49-F238E27FC236}">
                <a16:creationId xmlns:a16="http://schemas.microsoft.com/office/drawing/2014/main" id="{4918260D-B823-4826-BE44-4CDC337438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007774"/>
              </p:ext>
            </p:extLst>
          </p:nvPr>
        </p:nvGraphicFramePr>
        <p:xfrm>
          <a:off x="8172000" y="719319"/>
          <a:ext cx="3816000" cy="356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5237627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1658802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2200064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403786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크기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위치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5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화면 명과 재화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80px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760px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8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로비화면으로 이동하는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100px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59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스테이지를 스크롤 하는 영역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5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스테이지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스테이지 간 연결을 보여주는 이미지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9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배치된 캐릭터의 이미지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180px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180px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0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선택한 캐릭터의 스킬 이미지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180px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74213"/>
                  </a:ext>
                </a:extLst>
              </a:tr>
            </a:tbl>
          </a:graphicData>
        </a:graphic>
      </p:graphicFrame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E41E4B8-8C3A-415E-9543-1FB7F9677D4A}"/>
              </a:ext>
            </a:extLst>
          </p:cNvPr>
          <p:cNvGrpSpPr/>
          <p:nvPr/>
        </p:nvGrpSpPr>
        <p:grpSpPr>
          <a:xfrm>
            <a:off x="3055626" y="3052066"/>
            <a:ext cx="360000" cy="360000"/>
            <a:chOff x="2155519" y="2476419"/>
            <a:chExt cx="360000" cy="360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2AAC688-E6D0-49B3-BEAD-3E230B7069BD}"/>
                </a:ext>
              </a:extLst>
            </p:cNvPr>
            <p:cNvSpPr/>
            <p:nvPr/>
          </p:nvSpPr>
          <p:spPr>
            <a:xfrm>
              <a:off x="2155519" y="2476419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2581620-EB72-4B36-9860-C92878BFEC3B}"/>
                </a:ext>
              </a:extLst>
            </p:cNvPr>
            <p:cNvSpPr/>
            <p:nvPr/>
          </p:nvSpPr>
          <p:spPr>
            <a:xfrm>
              <a:off x="2173519" y="2494419"/>
              <a:ext cx="324000" cy="3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0EBE34D-BF62-4CF3-AC3F-DFD2B497AC51}"/>
              </a:ext>
            </a:extLst>
          </p:cNvPr>
          <p:cNvSpPr/>
          <p:nvPr/>
        </p:nvSpPr>
        <p:spPr>
          <a:xfrm>
            <a:off x="3683312" y="2659182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6077F5B-2236-4D14-B840-E55BCD843194}"/>
              </a:ext>
            </a:extLst>
          </p:cNvPr>
          <p:cNvSpPr/>
          <p:nvPr/>
        </p:nvSpPr>
        <p:spPr>
          <a:xfrm>
            <a:off x="3469211" y="2840325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B43BB59-7BE1-4E7C-9587-5E876F365555}"/>
              </a:ext>
            </a:extLst>
          </p:cNvPr>
          <p:cNvSpPr/>
          <p:nvPr/>
        </p:nvSpPr>
        <p:spPr>
          <a:xfrm>
            <a:off x="3960217" y="2409034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B95C648-F3F9-4958-AB9E-71E298BD7EA5}"/>
              </a:ext>
            </a:extLst>
          </p:cNvPr>
          <p:cNvGrpSpPr/>
          <p:nvPr/>
        </p:nvGrpSpPr>
        <p:grpSpPr>
          <a:xfrm>
            <a:off x="4193652" y="2318766"/>
            <a:ext cx="360000" cy="360000"/>
            <a:chOff x="2155519" y="2476419"/>
            <a:chExt cx="360000" cy="36000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E32E67F-E33F-4A5F-A69C-A045B3529BEC}"/>
                </a:ext>
              </a:extLst>
            </p:cNvPr>
            <p:cNvSpPr/>
            <p:nvPr/>
          </p:nvSpPr>
          <p:spPr>
            <a:xfrm>
              <a:off x="2155519" y="2476419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B1D5FFA-4EF1-4509-9204-1F14AA3EDDF8}"/>
                </a:ext>
              </a:extLst>
            </p:cNvPr>
            <p:cNvSpPr/>
            <p:nvPr/>
          </p:nvSpPr>
          <p:spPr>
            <a:xfrm>
              <a:off x="2173519" y="2494419"/>
              <a:ext cx="324000" cy="3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9DB0EFA-2E8B-450B-81E5-E7A94C8082C4}"/>
              </a:ext>
            </a:extLst>
          </p:cNvPr>
          <p:cNvSpPr/>
          <p:nvPr/>
        </p:nvSpPr>
        <p:spPr>
          <a:xfrm>
            <a:off x="4604819" y="2708975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0B62E57-056A-468B-A78D-D759F2BF1B5A}"/>
              </a:ext>
            </a:extLst>
          </p:cNvPr>
          <p:cNvSpPr/>
          <p:nvPr/>
        </p:nvSpPr>
        <p:spPr>
          <a:xfrm>
            <a:off x="4809690" y="2919958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182647C-A419-4AE2-BA52-C08F02112D5B}"/>
              </a:ext>
            </a:extLst>
          </p:cNvPr>
          <p:cNvSpPr/>
          <p:nvPr/>
        </p:nvSpPr>
        <p:spPr>
          <a:xfrm>
            <a:off x="5008541" y="3123540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5B70F38-E90D-4328-99AD-5AAC4B598DC2}"/>
              </a:ext>
            </a:extLst>
          </p:cNvPr>
          <p:cNvGrpSpPr/>
          <p:nvPr/>
        </p:nvGrpSpPr>
        <p:grpSpPr>
          <a:xfrm>
            <a:off x="5301354" y="3052066"/>
            <a:ext cx="360000" cy="360000"/>
            <a:chOff x="2155519" y="2476419"/>
            <a:chExt cx="360000" cy="3600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D87544A-BD58-4B69-8EB9-56AC395D0F9D}"/>
                </a:ext>
              </a:extLst>
            </p:cNvPr>
            <p:cNvSpPr/>
            <p:nvPr/>
          </p:nvSpPr>
          <p:spPr>
            <a:xfrm>
              <a:off x="2155519" y="2476419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405F4AF-FA5F-4956-948C-A225BDCA5C65}"/>
                </a:ext>
              </a:extLst>
            </p:cNvPr>
            <p:cNvSpPr/>
            <p:nvPr/>
          </p:nvSpPr>
          <p:spPr>
            <a:xfrm>
              <a:off x="2173519" y="2494419"/>
              <a:ext cx="324000" cy="3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A94489E-3137-4698-8CFF-D33580454834}"/>
              </a:ext>
            </a:extLst>
          </p:cNvPr>
          <p:cNvSpPr/>
          <p:nvPr/>
        </p:nvSpPr>
        <p:spPr>
          <a:xfrm>
            <a:off x="5929040" y="2659182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D1AE131-9FFC-44CD-8DEA-57C9DAC7340E}"/>
              </a:ext>
            </a:extLst>
          </p:cNvPr>
          <p:cNvSpPr/>
          <p:nvPr/>
        </p:nvSpPr>
        <p:spPr>
          <a:xfrm>
            <a:off x="5714939" y="2840325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3B7E126-2800-43FF-A2E0-8F83932A8575}"/>
              </a:ext>
            </a:extLst>
          </p:cNvPr>
          <p:cNvSpPr/>
          <p:nvPr/>
        </p:nvSpPr>
        <p:spPr>
          <a:xfrm>
            <a:off x="6205945" y="2409034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09774E01-ADD2-49DA-AB01-130E71B2B659}"/>
              </a:ext>
            </a:extLst>
          </p:cNvPr>
          <p:cNvGrpSpPr/>
          <p:nvPr/>
        </p:nvGrpSpPr>
        <p:grpSpPr>
          <a:xfrm>
            <a:off x="6432433" y="2318766"/>
            <a:ext cx="360000" cy="360000"/>
            <a:chOff x="2155519" y="2476419"/>
            <a:chExt cx="360000" cy="360000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4EA822C-B56E-4A35-8EC8-4797C56F6136}"/>
                </a:ext>
              </a:extLst>
            </p:cNvPr>
            <p:cNvSpPr/>
            <p:nvPr/>
          </p:nvSpPr>
          <p:spPr>
            <a:xfrm>
              <a:off x="2155519" y="2476419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D5A7E2B-4098-46C4-91B9-05C5B28235A4}"/>
                </a:ext>
              </a:extLst>
            </p:cNvPr>
            <p:cNvSpPr/>
            <p:nvPr/>
          </p:nvSpPr>
          <p:spPr>
            <a:xfrm>
              <a:off x="2173519" y="2494419"/>
              <a:ext cx="324000" cy="3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2AFC0CD-411E-4665-B2FF-7F614F7188C0}"/>
              </a:ext>
            </a:extLst>
          </p:cNvPr>
          <p:cNvSpPr/>
          <p:nvPr/>
        </p:nvSpPr>
        <p:spPr>
          <a:xfrm>
            <a:off x="6815286" y="2708975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23" name="표 96">
            <a:extLst>
              <a:ext uri="{FF2B5EF4-FFF2-40B4-BE49-F238E27FC236}">
                <a16:creationId xmlns:a16="http://schemas.microsoft.com/office/drawing/2014/main" id="{D8B2E2D0-1450-4470-8A15-5DE061E5D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35678"/>
              </p:ext>
            </p:extLst>
          </p:nvPr>
        </p:nvGraphicFramePr>
        <p:xfrm>
          <a:off x="1080000" y="4464000"/>
          <a:ext cx="7056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6000">
                  <a:extLst>
                    <a:ext uri="{9D8B030D-6E8A-4147-A177-3AD203B41FA5}">
                      <a16:colId xmlns:a16="http://schemas.microsoft.com/office/drawing/2014/main" val="18820389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부가 설명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14918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③</a:t>
                      </a:r>
                      <a:r>
                        <a:rPr lang="ko-KR" altLang="en-US" sz="1200" dirty="0"/>
                        <a:t>는 가로 스크롤로 좌우 이동이 가능하다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④을 선택하면 캐릭터 이미지와 팝업창을 보여준다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이미 클리어한 스테이지는 다른 색상으로 표현하여 유저가 클리어한 던전의 정보를 한번에 알 수 있도록 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클리어한 스테이지 사이에 </a:t>
                      </a:r>
                      <a:r>
                        <a:rPr lang="en-US" altLang="ko-KR" sz="1200" dirty="0"/>
                        <a:t>⑤</a:t>
                      </a:r>
                      <a:r>
                        <a:rPr lang="ko-KR" altLang="en-US" sz="1200" dirty="0"/>
                        <a:t>를 색상을 다르게 표현하여 연결되어 있는것과 클리어한 정보를 정확하게 전달한다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⑥는 최근에 사용한 진형을 보여 준다</a:t>
                      </a:r>
                      <a:r>
                        <a:rPr lang="en-US" altLang="ko-KR" sz="1200" dirty="0"/>
                        <a:t>. ⑦</a:t>
                      </a:r>
                      <a:r>
                        <a:rPr lang="ko-KR" altLang="en-US" sz="1200" dirty="0"/>
                        <a:t>는 ⑥에 선택한 스킬 이미지를 보여준다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유저가 캐릭터를 선택하지 않았으면 제일 좌측의 캐릭터의 스킬을 보여준다</a:t>
                      </a:r>
                      <a:r>
                        <a:rPr lang="en-US" altLang="ko-KR" sz="1200" dirty="0"/>
                        <a:t>. ⑦</a:t>
                      </a:r>
                      <a:r>
                        <a:rPr lang="ko-KR" altLang="en-US" sz="1200" dirty="0"/>
                        <a:t>를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93539"/>
                  </a:ext>
                </a:extLst>
              </a:tr>
            </a:tbl>
          </a:graphicData>
        </a:graphic>
      </p:graphicFrame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7777DCD9-10AA-43BB-AEB1-A2DD6D6F52CF}"/>
              </a:ext>
            </a:extLst>
          </p:cNvPr>
          <p:cNvCxnSpPr>
            <a:cxnSpLocks/>
            <a:stCxn id="119" idx="3"/>
            <a:endCxn id="74" idx="1"/>
          </p:cNvCxnSpPr>
          <p:nvPr/>
        </p:nvCxnSpPr>
        <p:spPr>
          <a:xfrm flipV="1">
            <a:off x="6792433" y="2462829"/>
            <a:ext cx="289565" cy="359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D5949E2-5333-4D01-9175-8F42EB5F4A33}"/>
              </a:ext>
            </a:extLst>
          </p:cNvPr>
          <p:cNvSpPr/>
          <p:nvPr/>
        </p:nvSpPr>
        <p:spPr>
          <a:xfrm>
            <a:off x="6410585" y="1231201"/>
            <a:ext cx="788400" cy="180000"/>
          </a:xfrm>
          <a:prstGeom prst="rect">
            <a:avLst/>
          </a:prstGeom>
          <a:solidFill>
            <a:srgbClr val="E6B9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로비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ACA6845-3CFF-433A-8995-44287F43A7E5}"/>
              </a:ext>
            </a:extLst>
          </p:cNvPr>
          <p:cNvCxnSpPr>
            <a:cxnSpLocks/>
            <a:endCxn id="128" idx="2"/>
          </p:cNvCxnSpPr>
          <p:nvPr/>
        </p:nvCxnSpPr>
        <p:spPr>
          <a:xfrm rot="5400000" flipH="1" flipV="1">
            <a:off x="6728428" y="1478806"/>
            <a:ext cx="143961" cy="87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8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>
            <a:extLst>
              <a:ext uri="{FF2B5EF4-FFF2-40B4-BE49-F238E27FC236}">
                <a16:creationId xmlns:a16="http://schemas.microsoft.com/office/drawing/2014/main" id="{A9EE9364-5B63-48BB-88DF-5EEA08FDA554}"/>
              </a:ext>
            </a:extLst>
          </p:cNvPr>
          <p:cNvSpPr/>
          <p:nvPr/>
        </p:nvSpPr>
        <p:spPr>
          <a:xfrm>
            <a:off x="1415435" y="1563934"/>
            <a:ext cx="5598935" cy="2797736"/>
          </a:xfrm>
          <a:prstGeom prst="rect">
            <a:avLst/>
          </a:prstGeom>
          <a:solidFill>
            <a:srgbClr val="E6B9B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aphicFrame>
        <p:nvGraphicFramePr>
          <p:cNvPr id="33" name="Google Shape;564;p47">
            <a:extLst>
              <a:ext uri="{FF2B5EF4-FFF2-40B4-BE49-F238E27FC236}">
                <a16:creationId xmlns:a16="http://schemas.microsoft.com/office/drawing/2014/main" id="{CB744D52-EFCD-4769-9AFB-61ECFCC26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843019"/>
              </p:ext>
            </p:extLst>
          </p:nvPr>
        </p:nvGraphicFramePr>
        <p:xfrm>
          <a:off x="1086734" y="45418"/>
          <a:ext cx="9856018" cy="576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610484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79923742"/>
                    </a:ext>
                  </a:extLst>
                </a:gridCol>
                <a:gridCol w="128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7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화면명</a:t>
                      </a:r>
                      <a:endParaRPr sz="105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전투 화면</a:t>
                      </a:r>
                      <a:endParaRPr sz="105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ID</a:t>
                      </a:r>
                      <a:endParaRPr sz="105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5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4</a:t>
                      </a:r>
                      <a:endParaRPr sz="105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5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5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유저의 전투를 진행하는 화면 모든 전투 콘텐츠에서 사용되는 화면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">
            <a:extLst>
              <a:ext uri="{FF2B5EF4-FFF2-40B4-BE49-F238E27FC236}">
                <a16:creationId xmlns:a16="http://schemas.microsoft.com/office/drawing/2014/main" id="{A0804361-507E-414B-899B-9B2AAEDF97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453729"/>
              </p:ext>
            </p:extLst>
          </p:nvPr>
        </p:nvGraphicFramePr>
        <p:xfrm>
          <a:off x="8172000" y="719319"/>
          <a:ext cx="3816000" cy="53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5237627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1658802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2200064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403786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크기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위치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5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전투의 전체 웨이브를 보여준다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80px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760px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8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웨이브의 숫자로 표시한다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100px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59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자동 전투기능을 활성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비활성 하는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5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배속을 조절하는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설정 팝업창을 여는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9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배치된 캐릭터의 이미지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180px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180px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0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배치된 캐릭터의 </a:t>
                      </a: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180px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7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⑧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캐릭터의 스킬 아이콘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80px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90px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6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배치된 유저의 캐릭터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150px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55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선택한 캐릭터의 현재 </a:t>
                      </a:r>
                      <a:r>
                        <a:rPr lang="ko-KR" altLang="en-US" sz="1200" dirty="0" err="1"/>
                        <a:t>행동력</a:t>
                      </a:r>
                      <a:r>
                        <a:rPr lang="ko-KR" altLang="en-US" sz="1200" dirty="0"/>
                        <a:t> 값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220px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220px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6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⑪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선택한 캐릭터의 스킬 리스트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220px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220px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854934"/>
                  </a:ext>
                </a:extLst>
              </a:tr>
            </a:tbl>
          </a:graphicData>
        </a:graphic>
      </p:graphicFrame>
      <p:sp>
        <p:nvSpPr>
          <p:cNvPr id="59" name="모서리가 둥근 직사각형 20">
            <a:extLst>
              <a:ext uri="{FF2B5EF4-FFF2-40B4-BE49-F238E27FC236}">
                <a16:creationId xmlns:a16="http://schemas.microsoft.com/office/drawing/2014/main" id="{E9FA5D41-56B6-41EF-8065-5DE264F86486}"/>
              </a:ext>
            </a:extLst>
          </p:cNvPr>
          <p:cNvSpPr/>
          <p:nvPr/>
        </p:nvSpPr>
        <p:spPr>
          <a:xfrm>
            <a:off x="6448279" y="1079565"/>
            <a:ext cx="685268" cy="228423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설정창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2B196-5598-454D-8DD9-D9A5B8CCFB1F}"/>
              </a:ext>
            </a:extLst>
          </p:cNvPr>
          <p:cNvSpPr/>
          <p:nvPr/>
        </p:nvSpPr>
        <p:spPr>
          <a:xfrm>
            <a:off x="1099803" y="962641"/>
            <a:ext cx="1754945" cy="180000"/>
          </a:xfrm>
          <a:prstGeom prst="rect">
            <a:avLst/>
          </a:prstGeom>
          <a:solidFill>
            <a:srgbClr val="DCC5ED"/>
          </a:solidFill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바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사각형 </a:t>
            </a: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</a:t>
            </a:r>
            <a:endParaRPr 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88875C-7BF5-4AE6-8FEC-EDD37F0A5878}"/>
              </a:ext>
            </a:extLst>
          </p:cNvPr>
          <p:cNvSpPr/>
          <p:nvPr/>
        </p:nvSpPr>
        <p:spPr>
          <a:xfrm>
            <a:off x="4295006" y="3674877"/>
            <a:ext cx="633600" cy="63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11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CA18A4-1D5C-4F9B-99DC-60AEC6281510}"/>
              </a:ext>
            </a:extLst>
          </p:cNvPr>
          <p:cNvSpPr/>
          <p:nvPr/>
        </p:nvSpPr>
        <p:spPr>
          <a:xfrm>
            <a:off x="5651834" y="3674877"/>
            <a:ext cx="633600" cy="633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11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BAC7F6-23FB-4DE8-A2D7-18227769948A}"/>
              </a:ext>
            </a:extLst>
          </p:cNvPr>
          <p:cNvSpPr/>
          <p:nvPr/>
        </p:nvSpPr>
        <p:spPr>
          <a:xfrm>
            <a:off x="6199513" y="1555162"/>
            <a:ext cx="345600" cy="34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00707EB-27E1-463D-A396-1A2FF52EFF40}"/>
              </a:ext>
            </a:extLst>
          </p:cNvPr>
          <p:cNvSpPr/>
          <p:nvPr/>
        </p:nvSpPr>
        <p:spPr>
          <a:xfrm>
            <a:off x="6623232" y="1555162"/>
            <a:ext cx="345600" cy="34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B84CF3C4-8F45-48F0-9E2B-A41D86234BC6}"/>
              </a:ext>
            </a:extLst>
          </p:cNvPr>
          <p:cNvGrpSpPr/>
          <p:nvPr/>
        </p:nvGrpSpPr>
        <p:grpSpPr>
          <a:xfrm>
            <a:off x="1478908" y="3618723"/>
            <a:ext cx="345600" cy="689754"/>
            <a:chOff x="1478908" y="3922471"/>
            <a:chExt cx="345600" cy="68975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E865AB8-FAC3-41E1-9C8B-F05D910F180E}"/>
                </a:ext>
              </a:extLst>
            </p:cNvPr>
            <p:cNvSpPr/>
            <p:nvPr/>
          </p:nvSpPr>
          <p:spPr>
            <a:xfrm>
              <a:off x="1478908" y="4180225"/>
              <a:ext cx="345600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64130C-4E07-465E-A92E-FC5AF386841A}"/>
                </a:ext>
              </a:extLst>
            </p:cNvPr>
            <p:cNvSpPr/>
            <p:nvPr/>
          </p:nvSpPr>
          <p:spPr>
            <a:xfrm>
              <a:off x="1522108" y="3922471"/>
              <a:ext cx="259200" cy="23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95AA8A7-4201-4FC6-A4EA-EAA59286FA63}"/>
              </a:ext>
            </a:extLst>
          </p:cNvPr>
          <p:cNvSpPr/>
          <p:nvPr/>
        </p:nvSpPr>
        <p:spPr>
          <a:xfrm>
            <a:off x="5775794" y="1555162"/>
            <a:ext cx="345600" cy="345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aphicFrame>
        <p:nvGraphicFramePr>
          <p:cNvPr id="96" name="표 96">
            <a:extLst>
              <a:ext uri="{FF2B5EF4-FFF2-40B4-BE49-F238E27FC236}">
                <a16:creationId xmlns:a16="http://schemas.microsoft.com/office/drawing/2014/main" id="{91F9A5B3-BBA8-4630-BA62-A118C6BE5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89951"/>
              </p:ext>
            </p:extLst>
          </p:nvPr>
        </p:nvGraphicFramePr>
        <p:xfrm>
          <a:off x="1080000" y="4464000"/>
          <a:ext cx="7056000" cy="1989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6000">
                  <a:extLst>
                    <a:ext uri="{9D8B030D-6E8A-4147-A177-3AD203B41FA5}">
                      <a16:colId xmlns:a16="http://schemas.microsoft.com/office/drawing/2014/main" val="18820389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부가 설명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14918"/>
                  </a:ext>
                </a:extLst>
              </a:tr>
              <a:tr h="671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②는 </a:t>
                      </a:r>
                      <a:r>
                        <a:rPr lang="en-US" altLang="ko-KR" sz="1200" dirty="0"/>
                        <a:t>PVP</a:t>
                      </a:r>
                      <a:r>
                        <a:rPr lang="ko-KR" altLang="en-US" sz="1200" dirty="0"/>
                        <a:t>컨텐츠에서는 삭제한다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②는 최대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개까지 배치 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⑦위에 ⑥를 배치한다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⑥는 캐릭터가 없으면 넣지 않는다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⑦는 </a:t>
                      </a:r>
                      <a:r>
                        <a:rPr lang="ko-KR" altLang="en-US" sz="1200" dirty="0" err="1"/>
                        <a:t>드레그</a:t>
                      </a:r>
                      <a:r>
                        <a:rPr lang="ko-KR" altLang="en-US" sz="1200" dirty="0"/>
                        <a:t> 영역위에 배치한다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⑦를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초 이상 누르면 정보창을 보여준다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⑨는 해당 캐릭터가 행동을 가질 때 활성화 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캐릭터는 좌측으로 갈수록 행동력이 커진다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⑪는 캐릭터의 행동력이 스킬 행동 </a:t>
                      </a:r>
                      <a:r>
                        <a:rPr lang="ko-KR" altLang="en-US" sz="1200" dirty="0" err="1"/>
                        <a:t>소모값보다</a:t>
                      </a:r>
                      <a:r>
                        <a:rPr lang="ko-KR" altLang="en-US" sz="1200" dirty="0"/>
                        <a:t> 작을 때 비활성화 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⑪을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초 이상 누르고 있으면 정보창을 보여준다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93539"/>
                  </a:ext>
                </a:extLst>
              </a:tr>
            </a:tbl>
          </a:graphicData>
        </a:graphic>
      </p:graphicFrame>
      <p:sp>
        <p:nvSpPr>
          <p:cNvPr id="99" name="직사각형 98">
            <a:extLst>
              <a:ext uri="{FF2B5EF4-FFF2-40B4-BE49-F238E27FC236}">
                <a16:creationId xmlns:a16="http://schemas.microsoft.com/office/drawing/2014/main" id="{FEA32947-71B9-4EA5-96C2-6727C5A51982}"/>
              </a:ext>
            </a:extLst>
          </p:cNvPr>
          <p:cNvSpPr/>
          <p:nvPr/>
        </p:nvSpPr>
        <p:spPr>
          <a:xfrm>
            <a:off x="4973420" y="3674877"/>
            <a:ext cx="633600" cy="63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11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B099309-70E8-4CCA-AB7A-6BA169AC1C9F}"/>
              </a:ext>
            </a:extLst>
          </p:cNvPr>
          <p:cNvSpPr/>
          <p:nvPr/>
        </p:nvSpPr>
        <p:spPr>
          <a:xfrm>
            <a:off x="6330248" y="3674877"/>
            <a:ext cx="633600" cy="63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11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CE09E25-C868-49E7-82A0-042D27DACCD6}"/>
              </a:ext>
            </a:extLst>
          </p:cNvPr>
          <p:cNvGrpSpPr/>
          <p:nvPr/>
        </p:nvGrpSpPr>
        <p:grpSpPr>
          <a:xfrm>
            <a:off x="1853751" y="3618723"/>
            <a:ext cx="345600" cy="689754"/>
            <a:chOff x="1478908" y="3922471"/>
            <a:chExt cx="345600" cy="68975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9667EE0-52CD-4467-9846-BB6624F162C1}"/>
                </a:ext>
              </a:extLst>
            </p:cNvPr>
            <p:cNvSpPr/>
            <p:nvPr/>
          </p:nvSpPr>
          <p:spPr>
            <a:xfrm>
              <a:off x="1478908" y="4180225"/>
              <a:ext cx="345600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4566204-5DEE-4CCD-9D1A-E4E602063F64}"/>
                </a:ext>
              </a:extLst>
            </p:cNvPr>
            <p:cNvSpPr/>
            <p:nvPr/>
          </p:nvSpPr>
          <p:spPr>
            <a:xfrm>
              <a:off x="1522108" y="3922471"/>
              <a:ext cx="259200" cy="23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6A10D680-49DE-465F-B7A1-2F9753539BEA}"/>
              </a:ext>
            </a:extLst>
          </p:cNvPr>
          <p:cNvGrpSpPr/>
          <p:nvPr/>
        </p:nvGrpSpPr>
        <p:grpSpPr>
          <a:xfrm>
            <a:off x="2228594" y="3618723"/>
            <a:ext cx="345600" cy="689754"/>
            <a:chOff x="1478908" y="3922471"/>
            <a:chExt cx="345600" cy="6897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B6F3FAD-2435-42C9-A541-323C0AADC120}"/>
                </a:ext>
              </a:extLst>
            </p:cNvPr>
            <p:cNvSpPr/>
            <p:nvPr/>
          </p:nvSpPr>
          <p:spPr>
            <a:xfrm>
              <a:off x="1478908" y="4180225"/>
              <a:ext cx="345600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79AB807-81B3-4213-9A72-7B4551DFADDA}"/>
                </a:ext>
              </a:extLst>
            </p:cNvPr>
            <p:cNvSpPr/>
            <p:nvPr/>
          </p:nvSpPr>
          <p:spPr>
            <a:xfrm>
              <a:off x="1522108" y="3922471"/>
              <a:ext cx="259200" cy="23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0086A643-FE8D-40D2-9134-A88FE1EA641D}"/>
              </a:ext>
            </a:extLst>
          </p:cNvPr>
          <p:cNvGrpSpPr/>
          <p:nvPr/>
        </p:nvGrpSpPr>
        <p:grpSpPr>
          <a:xfrm>
            <a:off x="2603437" y="3618723"/>
            <a:ext cx="345600" cy="689754"/>
            <a:chOff x="1478908" y="3922471"/>
            <a:chExt cx="345600" cy="689754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183E20C-8913-46B3-8070-C3C0C87C9D33}"/>
                </a:ext>
              </a:extLst>
            </p:cNvPr>
            <p:cNvSpPr/>
            <p:nvPr/>
          </p:nvSpPr>
          <p:spPr>
            <a:xfrm>
              <a:off x="1478908" y="4180225"/>
              <a:ext cx="345600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598A6CE3-4335-4696-8082-A60D994B29EE}"/>
                </a:ext>
              </a:extLst>
            </p:cNvPr>
            <p:cNvSpPr/>
            <p:nvPr/>
          </p:nvSpPr>
          <p:spPr>
            <a:xfrm>
              <a:off x="1522108" y="3922471"/>
              <a:ext cx="259200" cy="23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B9D79B0-1F40-4584-A95C-784FEC50338B}"/>
              </a:ext>
            </a:extLst>
          </p:cNvPr>
          <p:cNvGrpSpPr/>
          <p:nvPr/>
        </p:nvGrpSpPr>
        <p:grpSpPr>
          <a:xfrm>
            <a:off x="2978280" y="3618723"/>
            <a:ext cx="345600" cy="689754"/>
            <a:chOff x="1478908" y="3922471"/>
            <a:chExt cx="345600" cy="689754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BF9919E-1B9E-425D-9083-3427DBBDED24}"/>
                </a:ext>
              </a:extLst>
            </p:cNvPr>
            <p:cNvSpPr/>
            <p:nvPr/>
          </p:nvSpPr>
          <p:spPr>
            <a:xfrm>
              <a:off x="1478908" y="4180225"/>
              <a:ext cx="345600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C06E881F-119B-489C-9D24-C58B42CD872D}"/>
                </a:ext>
              </a:extLst>
            </p:cNvPr>
            <p:cNvSpPr/>
            <p:nvPr/>
          </p:nvSpPr>
          <p:spPr>
            <a:xfrm>
              <a:off x="1522108" y="3922471"/>
              <a:ext cx="259200" cy="23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6A64AF7-9B9F-43BF-82B4-34E4A29EA3E5}"/>
              </a:ext>
            </a:extLst>
          </p:cNvPr>
          <p:cNvGrpSpPr/>
          <p:nvPr/>
        </p:nvGrpSpPr>
        <p:grpSpPr>
          <a:xfrm>
            <a:off x="3353125" y="3618723"/>
            <a:ext cx="345600" cy="689754"/>
            <a:chOff x="1478908" y="3922471"/>
            <a:chExt cx="345600" cy="689754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438EC2E-5226-4AA4-AB9E-50D4B1F69F85}"/>
                </a:ext>
              </a:extLst>
            </p:cNvPr>
            <p:cNvSpPr/>
            <p:nvPr/>
          </p:nvSpPr>
          <p:spPr>
            <a:xfrm>
              <a:off x="1478908" y="4180225"/>
              <a:ext cx="345600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9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A04527C-8073-448F-AF93-C1667D57923C}"/>
                </a:ext>
              </a:extLst>
            </p:cNvPr>
            <p:cNvSpPr/>
            <p:nvPr/>
          </p:nvSpPr>
          <p:spPr>
            <a:xfrm>
              <a:off x="1522108" y="3922471"/>
              <a:ext cx="259200" cy="23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8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5A05EF7-AA5F-4DFC-AF96-D106C65D98A8}"/>
              </a:ext>
            </a:extLst>
          </p:cNvPr>
          <p:cNvCxnSpPr>
            <a:cxnSpLocks/>
            <a:stCxn id="49" idx="0"/>
            <a:endCxn id="59" idx="2"/>
          </p:cNvCxnSpPr>
          <p:nvPr/>
        </p:nvCxnSpPr>
        <p:spPr>
          <a:xfrm flipH="1" flipV="1">
            <a:off x="6790913" y="1307988"/>
            <a:ext cx="5119" cy="24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67B9CAB-782A-4C31-BA59-3692A4225312}"/>
              </a:ext>
            </a:extLst>
          </p:cNvPr>
          <p:cNvSpPr/>
          <p:nvPr/>
        </p:nvSpPr>
        <p:spPr>
          <a:xfrm>
            <a:off x="1099803" y="731116"/>
            <a:ext cx="788400" cy="180000"/>
          </a:xfrm>
          <a:prstGeom prst="rect">
            <a:avLst/>
          </a:prstGeom>
          <a:solidFill>
            <a:srgbClr val="E6B9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Scene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9" name="모서리가 둥근 사각형 설명선 15">
            <a:extLst>
              <a:ext uri="{FF2B5EF4-FFF2-40B4-BE49-F238E27FC236}">
                <a16:creationId xmlns:a16="http://schemas.microsoft.com/office/drawing/2014/main" id="{2EB40302-E555-4B46-B3CF-B4F10F41D3DA}"/>
              </a:ext>
            </a:extLst>
          </p:cNvPr>
          <p:cNvSpPr/>
          <p:nvPr/>
        </p:nvSpPr>
        <p:spPr>
          <a:xfrm>
            <a:off x="6112825" y="731117"/>
            <a:ext cx="788400" cy="180000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1FC7737-B988-45E9-AC9E-594BC0C85CB7}"/>
              </a:ext>
            </a:extLst>
          </p:cNvPr>
          <p:cNvSpPr/>
          <p:nvPr/>
        </p:nvSpPr>
        <p:spPr>
          <a:xfrm>
            <a:off x="3606315" y="731117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활성화 버튼</a:t>
            </a:r>
          </a:p>
        </p:txBody>
      </p:sp>
      <p:sp>
        <p:nvSpPr>
          <p:cNvPr id="137" name="모서리가 둥근 직사각형 20">
            <a:extLst>
              <a:ext uri="{FF2B5EF4-FFF2-40B4-BE49-F238E27FC236}">
                <a16:creationId xmlns:a16="http://schemas.microsoft.com/office/drawing/2014/main" id="{113A9595-EF5D-402D-A6FF-E88DBB03F32E}"/>
              </a:ext>
            </a:extLst>
          </p:cNvPr>
          <p:cNvSpPr/>
          <p:nvPr/>
        </p:nvSpPr>
        <p:spPr>
          <a:xfrm>
            <a:off x="5277323" y="731116"/>
            <a:ext cx="788400" cy="180000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팝업 창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4E92C16-9A6F-4358-993F-1B8C756F126B}"/>
              </a:ext>
            </a:extLst>
          </p:cNvPr>
          <p:cNvSpPr/>
          <p:nvPr/>
        </p:nvSpPr>
        <p:spPr>
          <a:xfrm>
            <a:off x="4441819" y="731117"/>
            <a:ext cx="7884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비활성 버튼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68355FA-C0B8-497E-BA81-9CAA0DC6A410}"/>
              </a:ext>
            </a:extLst>
          </p:cNvPr>
          <p:cNvSpPr/>
          <p:nvPr/>
        </p:nvSpPr>
        <p:spPr>
          <a:xfrm>
            <a:off x="1935307" y="731116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텍스트 필드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3F716E1-23B7-4478-AEAC-A4FED1A6D5EC}"/>
              </a:ext>
            </a:extLst>
          </p:cNvPr>
          <p:cNvSpPr/>
          <p:nvPr/>
        </p:nvSpPr>
        <p:spPr>
          <a:xfrm>
            <a:off x="2770811" y="740194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이미지 필드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535EACD-C2B8-4DE9-8D3E-2A26C4785DC2}"/>
              </a:ext>
            </a:extLst>
          </p:cNvPr>
          <p:cNvGrpSpPr/>
          <p:nvPr/>
        </p:nvGrpSpPr>
        <p:grpSpPr>
          <a:xfrm>
            <a:off x="2671656" y="1580352"/>
            <a:ext cx="2236922" cy="345600"/>
            <a:chOff x="2671656" y="1580352"/>
            <a:chExt cx="2236922" cy="3456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0EF9680-D742-4FAD-BCBE-C8298D7A2923}"/>
                </a:ext>
              </a:extLst>
            </p:cNvPr>
            <p:cNvSpPr/>
            <p:nvPr/>
          </p:nvSpPr>
          <p:spPr>
            <a:xfrm>
              <a:off x="2719778" y="1637952"/>
              <a:ext cx="2188800" cy="230400"/>
            </a:xfrm>
            <a:prstGeom prst="rect">
              <a:avLst/>
            </a:prstGeom>
            <a:solidFill>
              <a:srgbClr val="DCC5ED"/>
            </a:solidFill>
            <a:ln w="1270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3E74089-5C1A-4FFF-9E44-390095DA0F63}"/>
                </a:ext>
              </a:extLst>
            </p:cNvPr>
            <p:cNvSpPr/>
            <p:nvPr/>
          </p:nvSpPr>
          <p:spPr>
            <a:xfrm>
              <a:off x="3701187" y="1580352"/>
              <a:ext cx="288000" cy="34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055E1BE-A525-4549-A783-6C0C08DAF69D}"/>
                </a:ext>
              </a:extLst>
            </p:cNvPr>
            <p:cNvSpPr/>
            <p:nvPr/>
          </p:nvSpPr>
          <p:spPr>
            <a:xfrm>
              <a:off x="4518291" y="1580352"/>
              <a:ext cx="288000" cy="34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9976169-C637-4C79-BFCD-922D36608438}"/>
                </a:ext>
              </a:extLst>
            </p:cNvPr>
            <p:cNvSpPr/>
            <p:nvPr/>
          </p:nvSpPr>
          <p:spPr>
            <a:xfrm>
              <a:off x="2719777" y="1637952"/>
              <a:ext cx="633347" cy="230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93CA73B-E879-468D-A587-0DEF6BF41BF2}"/>
                </a:ext>
              </a:extLst>
            </p:cNvPr>
            <p:cNvSpPr/>
            <p:nvPr/>
          </p:nvSpPr>
          <p:spPr>
            <a:xfrm>
              <a:off x="2884083" y="1580352"/>
              <a:ext cx="288000" cy="34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36F79-0434-4F47-B4E2-C3B7BBEDF2BB}"/>
                </a:ext>
              </a:extLst>
            </p:cNvPr>
            <p:cNvSpPr txBox="1"/>
            <p:nvPr/>
          </p:nvSpPr>
          <p:spPr>
            <a:xfrm>
              <a:off x="2671656" y="163004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42E4B6E-BC8C-4A5A-8B4A-F05FF6E7E278}"/>
              </a:ext>
            </a:extLst>
          </p:cNvPr>
          <p:cNvGrpSpPr/>
          <p:nvPr/>
        </p:nvGrpSpPr>
        <p:grpSpPr>
          <a:xfrm>
            <a:off x="1718588" y="1902377"/>
            <a:ext cx="2199308" cy="1688992"/>
            <a:chOff x="1718588" y="1902377"/>
            <a:chExt cx="2199308" cy="168899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E945B98A-D422-48CA-A0EA-B9F57F0CFDD9}"/>
                </a:ext>
              </a:extLst>
            </p:cNvPr>
            <p:cNvSpPr/>
            <p:nvPr/>
          </p:nvSpPr>
          <p:spPr>
            <a:xfrm>
              <a:off x="1718588" y="1963743"/>
              <a:ext cx="2199308" cy="162762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55A9DD3-A748-4202-AFAA-B6F566378D18}"/>
                </a:ext>
              </a:extLst>
            </p:cNvPr>
            <p:cNvGrpSpPr/>
            <p:nvPr/>
          </p:nvGrpSpPr>
          <p:grpSpPr>
            <a:xfrm>
              <a:off x="1786311" y="1902377"/>
              <a:ext cx="2063863" cy="1648650"/>
              <a:chOff x="1773090" y="1892851"/>
              <a:chExt cx="2063863" cy="1648650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6867094C-1874-480A-8079-7925766E8418}"/>
                  </a:ext>
                </a:extLst>
              </p:cNvPr>
              <p:cNvGrpSpPr/>
              <p:nvPr/>
            </p:nvGrpSpPr>
            <p:grpSpPr>
              <a:xfrm>
                <a:off x="1773090" y="1892851"/>
                <a:ext cx="518400" cy="612711"/>
                <a:chOff x="1773090" y="1892851"/>
                <a:chExt cx="518400" cy="612711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1F0A024D-8646-453C-AF96-DF9BDA96229C}"/>
                    </a:ext>
                  </a:extLst>
                </p:cNvPr>
                <p:cNvGrpSpPr/>
                <p:nvPr/>
              </p:nvGrpSpPr>
              <p:grpSpPr>
                <a:xfrm>
                  <a:off x="1773090" y="1987162"/>
                  <a:ext cx="518400" cy="518400"/>
                  <a:chOff x="1773090" y="1987162"/>
                  <a:chExt cx="518400" cy="51840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825330DE-829F-440E-9905-58173338ED3A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18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accent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나눔고딕" charset="-127"/>
                        <a:ea typeface="나눔고딕" charset="-127"/>
                      </a:rPr>
                      <a:t>7</a:t>
                    </a:r>
                    <a:endParaRPr lang="ko-KR" altLang="en-US" sz="10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E3684A9D-6039-43CD-B212-2B9E5B7A4BB2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7600"/>
                  </a:xfrm>
                  <a:prstGeom prst="rect">
                    <a:avLst/>
                  </a:prstGeom>
                  <a:solidFill>
                    <a:srgbClr val="DCC5ED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44" name="직사각형 143">
                    <a:extLst>
                      <a:ext uri="{FF2B5EF4-FFF2-40B4-BE49-F238E27FC236}">
                        <a16:creationId xmlns:a16="http://schemas.microsoft.com/office/drawing/2014/main" id="{BA92E55F-A383-4D6D-B98B-5BCBAF9B3E2E}"/>
                      </a:ext>
                    </a:extLst>
                  </p:cNvPr>
                  <p:cNvSpPr/>
                  <p:nvPr/>
                </p:nvSpPr>
                <p:spPr>
                  <a:xfrm>
                    <a:off x="1773091" y="1987162"/>
                    <a:ext cx="361676" cy="576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D69111C3-2AA5-4344-8619-10CD2EA6D065}"/>
                    </a:ext>
                  </a:extLst>
                </p:cNvPr>
                <p:cNvSpPr txBox="1"/>
                <p:nvPr/>
              </p:nvSpPr>
              <p:spPr>
                <a:xfrm>
                  <a:off x="1904691" y="1892851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6</a:t>
                  </a:r>
                  <a:endParaRPr lang="ko-KR" altLang="en-US" sz="1000" dirty="0"/>
                </a:p>
              </p:txBody>
            </p:sp>
          </p:grp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D639F79A-115B-4E31-977A-28BF8750F7B7}"/>
                  </a:ext>
                </a:extLst>
              </p:cNvPr>
              <p:cNvGrpSpPr/>
              <p:nvPr/>
            </p:nvGrpSpPr>
            <p:grpSpPr>
              <a:xfrm>
                <a:off x="1773090" y="2414185"/>
                <a:ext cx="518400" cy="612711"/>
                <a:chOff x="1773090" y="1892851"/>
                <a:chExt cx="518400" cy="612711"/>
              </a:xfrm>
            </p:grpSpPr>
            <p:grpSp>
              <p:nvGrpSpPr>
                <p:cNvPr id="153" name="그룹 152">
                  <a:extLst>
                    <a:ext uri="{FF2B5EF4-FFF2-40B4-BE49-F238E27FC236}">
                      <a16:creationId xmlns:a16="http://schemas.microsoft.com/office/drawing/2014/main" id="{E331918E-D93E-4940-AD08-DF91909F7B25}"/>
                    </a:ext>
                  </a:extLst>
                </p:cNvPr>
                <p:cNvGrpSpPr/>
                <p:nvPr/>
              </p:nvGrpSpPr>
              <p:grpSpPr>
                <a:xfrm>
                  <a:off x="1773090" y="1987162"/>
                  <a:ext cx="518400" cy="518400"/>
                  <a:chOff x="1773090" y="1987162"/>
                  <a:chExt cx="518400" cy="518400"/>
                </a:xfrm>
              </p:grpSpPr>
              <p:sp>
                <p:nvSpPr>
                  <p:cNvPr id="155" name="직사각형 154">
                    <a:extLst>
                      <a:ext uri="{FF2B5EF4-FFF2-40B4-BE49-F238E27FC236}">
                        <a16:creationId xmlns:a16="http://schemas.microsoft.com/office/drawing/2014/main" id="{86F7F428-9F78-465D-A9D0-7795AAA3A72D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18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accent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나눔고딕" charset="-127"/>
                        <a:ea typeface="나눔고딕" charset="-127"/>
                      </a:rPr>
                      <a:t>7</a:t>
                    </a:r>
                    <a:endParaRPr lang="ko-KR" altLang="en-US" sz="10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56" name="직사각형 155">
                    <a:extLst>
                      <a:ext uri="{FF2B5EF4-FFF2-40B4-BE49-F238E27FC236}">
                        <a16:creationId xmlns:a16="http://schemas.microsoft.com/office/drawing/2014/main" id="{464B2F52-A2DE-4717-B80B-EBBF8F3F24A7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7600"/>
                  </a:xfrm>
                  <a:prstGeom prst="rect">
                    <a:avLst/>
                  </a:prstGeom>
                  <a:solidFill>
                    <a:srgbClr val="DCC5ED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57" name="직사각형 156">
                    <a:extLst>
                      <a:ext uri="{FF2B5EF4-FFF2-40B4-BE49-F238E27FC236}">
                        <a16:creationId xmlns:a16="http://schemas.microsoft.com/office/drawing/2014/main" id="{02DB62D6-2BC1-483D-920A-6BB88F74A4E6}"/>
                      </a:ext>
                    </a:extLst>
                  </p:cNvPr>
                  <p:cNvSpPr/>
                  <p:nvPr/>
                </p:nvSpPr>
                <p:spPr>
                  <a:xfrm>
                    <a:off x="1773091" y="1987162"/>
                    <a:ext cx="361676" cy="576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255253FF-7DC0-432D-8779-EADE5D6B665F}"/>
                    </a:ext>
                  </a:extLst>
                </p:cNvPr>
                <p:cNvSpPr txBox="1"/>
                <p:nvPr/>
              </p:nvSpPr>
              <p:spPr>
                <a:xfrm>
                  <a:off x="1904691" y="1892851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6</a:t>
                  </a:r>
                  <a:endParaRPr lang="ko-KR" altLang="en-US" sz="1000" dirty="0"/>
                </a:p>
              </p:txBody>
            </p:sp>
          </p:grp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F050600C-2562-4A5D-A5BF-082C27737B37}"/>
                  </a:ext>
                </a:extLst>
              </p:cNvPr>
              <p:cNvGrpSpPr/>
              <p:nvPr/>
            </p:nvGrpSpPr>
            <p:grpSpPr>
              <a:xfrm>
                <a:off x="1773090" y="2928790"/>
                <a:ext cx="518400" cy="612711"/>
                <a:chOff x="1773090" y="1892851"/>
                <a:chExt cx="518400" cy="612711"/>
              </a:xfrm>
            </p:grpSpPr>
            <p:grpSp>
              <p:nvGrpSpPr>
                <p:cNvPr id="159" name="그룹 158">
                  <a:extLst>
                    <a:ext uri="{FF2B5EF4-FFF2-40B4-BE49-F238E27FC236}">
                      <a16:creationId xmlns:a16="http://schemas.microsoft.com/office/drawing/2014/main" id="{EC7286B7-F96B-49F8-9519-0CAA660A3C49}"/>
                    </a:ext>
                  </a:extLst>
                </p:cNvPr>
                <p:cNvGrpSpPr/>
                <p:nvPr/>
              </p:nvGrpSpPr>
              <p:grpSpPr>
                <a:xfrm>
                  <a:off x="1773090" y="1987162"/>
                  <a:ext cx="518400" cy="518400"/>
                  <a:chOff x="1773090" y="1987162"/>
                  <a:chExt cx="518400" cy="518400"/>
                </a:xfrm>
              </p:grpSpPr>
              <p:sp>
                <p:nvSpPr>
                  <p:cNvPr id="161" name="직사각형 160">
                    <a:extLst>
                      <a:ext uri="{FF2B5EF4-FFF2-40B4-BE49-F238E27FC236}">
                        <a16:creationId xmlns:a16="http://schemas.microsoft.com/office/drawing/2014/main" id="{37D63A2B-3ACB-4CA1-AE79-6891DE380503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18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accent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나눔고딕" charset="-127"/>
                        <a:ea typeface="나눔고딕" charset="-127"/>
                      </a:rPr>
                      <a:t>7</a:t>
                    </a:r>
                    <a:endParaRPr lang="ko-KR" altLang="en-US" sz="10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62" name="직사각형 161">
                    <a:extLst>
                      <a:ext uri="{FF2B5EF4-FFF2-40B4-BE49-F238E27FC236}">
                        <a16:creationId xmlns:a16="http://schemas.microsoft.com/office/drawing/2014/main" id="{B288A2B9-A0D2-4552-A97D-CFF49C509F8F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7600"/>
                  </a:xfrm>
                  <a:prstGeom prst="rect">
                    <a:avLst/>
                  </a:prstGeom>
                  <a:solidFill>
                    <a:srgbClr val="DCC5ED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63" name="직사각형 162">
                    <a:extLst>
                      <a:ext uri="{FF2B5EF4-FFF2-40B4-BE49-F238E27FC236}">
                        <a16:creationId xmlns:a16="http://schemas.microsoft.com/office/drawing/2014/main" id="{D3FA6BE5-B964-4C50-A7A1-8B0A7375F394}"/>
                      </a:ext>
                    </a:extLst>
                  </p:cNvPr>
                  <p:cNvSpPr/>
                  <p:nvPr/>
                </p:nvSpPr>
                <p:spPr>
                  <a:xfrm>
                    <a:off x="1773091" y="1987162"/>
                    <a:ext cx="361676" cy="576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964B57F3-2936-4EFB-8234-37CF8EBDC696}"/>
                    </a:ext>
                  </a:extLst>
                </p:cNvPr>
                <p:cNvSpPr txBox="1"/>
                <p:nvPr/>
              </p:nvSpPr>
              <p:spPr>
                <a:xfrm>
                  <a:off x="1904691" y="1892851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6</a:t>
                  </a:r>
                  <a:endParaRPr lang="ko-KR" altLang="en-US" sz="1000" dirty="0"/>
                </a:p>
              </p:txBody>
            </p:sp>
          </p:grp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25E42405-0970-4BD8-8EE9-09BEC260E9E1}"/>
                  </a:ext>
                </a:extLst>
              </p:cNvPr>
              <p:cNvGrpSpPr/>
              <p:nvPr/>
            </p:nvGrpSpPr>
            <p:grpSpPr>
              <a:xfrm>
                <a:off x="2286163" y="1892851"/>
                <a:ext cx="518400" cy="612711"/>
                <a:chOff x="1773090" y="1892851"/>
                <a:chExt cx="518400" cy="612711"/>
              </a:xfrm>
            </p:grpSpPr>
            <p:grpSp>
              <p:nvGrpSpPr>
                <p:cNvPr id="165" name="그룹 164">
                  <a:extLst>
                    <a:ext uri="{FF2B5EF4-FFF2-40B4-BE49-F238E27FC236}">
                      <a16:creationId xmlns:a16="http://schemas.microsoft.com/office/drawing/2014/main" id="{2CDC9233-1CA7-4320-8CCD-4DC4C6D63574}"/>
                    </a:ext>
                  </a:extLst>
                </p:cNvPr>
                <p:cNvGrpSpPr/>
                <p:nvPr/>
              </p:nvGrpSpPr>
              <p:grpSpPr>
                <a:xfrm>
                  <a:off x="1773090" y="1987162"/>
                  <a:ext cx="518400" cy="518400"/>
                  <a:chOff x="1773090" y="1987162"/>
                  <a:chExt cx="518400" cy="518400"/>
                </a:xfrm>
              </p:grpSpPr>
              <p:sp>
                <p:nvSpPr>
                  <p:cNvPr id="167" name="직사각형 166">
                    <a:extLst>
                      <a:ext uri="{FF2B5EF4-FFF2-40B4-BE49-F238E27FC236}">
                        <a16:creationId xmlns:a16="http://schemas.microsoft.com/office/drawing/2014/main" id="{40FF6811-5E86-4BC6-904B-452EAFA19891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18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accent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나눔고딕" charset="-127"/>
                        <a:ea typeface="나눔고딕" charset="-127"/>
                      </a:rPr>
                      <a:t>7</a:t>
                    </a:r>
                    <a:endParaRPr lang="ko-KR" altLang="en-US" sz="10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68" name="직사각형 167">
                    <a:extLst>
                      <a:ext uri="{FF2B5EF4-FFF2-40B4-BE49-F238E27FC236}">
                        <a16:creationId xmlns:a16="http://schemas.microsoft.com/office/drawing/2014/main" id="{F4706C53-32FA-483F-BB52-B35F524B31BB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7600"/>
                  </a:xfrm>
                  <a:prstGeom prst="rect">
                    <a:avLst/>
                  </a:prstGeom>
                  <a:solidFill>
                    <a:srgbClr val="DCC5ED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69" name="직사각형 168">
                    <a:extLst>
                      <a:ext uri="{FF2B5EF4-FFF2-40B4-BE49-F238E27FC236}">
                        <a16:creationId xmlns:a16="http://schemas.microsoft.com/office/drawing/2014/main" id="{BECA704A-6F52-462A-91C4-618DCDF88E8C}"/>
                      </a:ext>
                    </a:extLst>
                  </p:cNvPr>
                  <p:cNvSpPr/>
                  <p:nvPr/>
                </p:nvSpPr>
                <p:spPr>
                  <a:xfrm>
                    <a:off x="1773091" y="1987162"/>
                    <a:ext cx="361676" cy="576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B286285F-3E26-483B-B13D-912F31C93A61}"/>
                    </a:ext>
                  </a:extLst>
                </p:cNvPr>
                <p:cNvSpPr txBox="1"/>
                <p:nvPr/>
              </p:nvSpPr>
              <p:spPr>
                <a:xfrm>
                  <a:off x="1904691" y="1892851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6</a:t>
                  </a:r>
                  <a:endParaRPr lang="ko-KR" altLang="en-US" sz="1000" dirty="0"/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0B902E5E-A297-4C14-A36D-BDD54505B230}"/>
                  </a:ext>
                </a:extLst>
              </p:cNvPr>
              <p:cNvGrpSpPr/>
              <p:nvPr/>
            </p:nvGrpSpPr>
            <p:grpSpPr>
              <a:xfrm>
                <a:off x="2286163" y="2414185"/>
                <a:ext cx="518400" cy="612711"/>
                <a:chOff x="1773090" y="1892851"/>
                <a:chExt cx="518400" cy="612711"/>
              </a:xfrm>
            </p:grpSpPr>
            <p:grpSp>
              <p:nvGrpSpPr>
                <p:cNvPr id="171" name="그룹 170">
                  <a:extLst>
                    <a:ext uri="{FF2B5EF4-FFF2-40B4-BE49-F238E27FC236}">
                      <a16:creationId xmlns:a16="http://schemas.microsoft.com/office/drawing/2014/main" id="{7F80A0B8-EF90-40DA-A61D-30C4B1038E98}"/>
                    </a:ext>
                  </a:extLst>
                </p:cNvPr>
                <p:cNvGrpSpPr/>
                <p:nvPr/>
              </p:nvGrpSpPr>
              <p:grpSpPr>
                <a:xfrm>
                  <a:off x="1773090" y="1987162"/>
                  <a:ext cx="518400" cy="518400"/>
                  <a:chOff x="1773090" y="1987162"/>
                  <a:chExt cx="518400" cy="518400"/>
                </a:xfrm>
              </p:grpSpPr>
              <p:sp>
                <p:nvSpPr>
                  <p:cNvPr id="173" name="직사각형 172">
                    <a:extLst>
                      <a:ext uri="{FF2B5EF4-FFF2-40B4-BE49-F238E27FC236}">
                        <a16:creationId xmlns:a16="http://schemas.microsoft.com/office/drawing/2014/main" id="{78F9695A-EC32-4689-BC10-A27740E03CA6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18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accent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나눔고딕" charset="-127"/>
                        <a:ea typeface="나눔고딕" charset="-127"/>
                      </a:rPr>
                      <a:t>7</a:t>
                    </a:r>
                    <a:endParaRPr lang="ko-KR" altLang="en-US" sz="10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74" name="직사각형 173">
                    <a:extLst>
                      <a:ext uri="{FF2B5EF4-FFF2-40B4-BE49-F238E27FC236}">
                        <a16:creationId xmlns:a16="http://schemas.microsoft.com/office/drawing/2014/main" id="{25E2BB96-BAFB-4CB0-858B-9B060758CF7B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7600"/>
                  </a:xfrm>
                  <a:prstGeom prst="rect">
                    <a:avLst/>
                  </a:prstGeom>
                  <a:solidFill>
                    <a:srgbClr val="DCC5ED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75" name="직사각형 174">
                    <a:extLst>
                      <a:ext uri="{FF2B5EF4-FFF2-40B4-BE49-F238E27FC236}">
                        <a16:creationId xmlns:a16="http://schemas.microsoft.com/office/drawing/2014/main" id="{32133DE1-E5F0-45C2-A3FC-A1D877D065D0}"/>
                      </a:ext>
                    </a:extLst>
                  </p:cNvPr>
                  <p:cNvSpPr/>
                  <p:nvPr/>
                </p:nvSpPr>
                <p:spPr>
                  <a:xfrm>
                    <a:off x="1773091" y="1987162"/>
                    <a:ext cx="361676" cy="576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4CE76A7-21AB-476F-B746-73D18B72412D}"/>
                    </a:ext>
                  </a:extLst>
                </p:cNvPr>
                <p:cNvSpPr txBox="1"/>
                <p:nvPr/>
              </p:nvSpPr>
              <p:spPr>
                <a:xfrm>
                  <a:off x="1904691" y="1892851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6</a:t>
                  </a:r>
                  <a:endParaRPr lang="ko-KR" altLang="en-US" sz="1000" dirty="0"/>
                </a:p>
              </p:txBody>
            </p:sp>
          </p:grpSp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751BB806-0508-4096-BF3B-91245435F78F}"/>
                  </a:ext>
                </a:extLst>
              </p:cNvPr>
              <p:cNvGrpSpPr/>
              <p:nvPr/>
            </p:nvGrpSpPr>
            <p:grpSpPr>
              <a:xfrm>
                <a:off x="2286163" y="2928790"/>
                <a:ext cx="518400" cy="612711"/>
                <a:chOff x="1773090" y="1892851"/>
                <a:chExt cx="518400" cy="612711"/>
              </a:xfrm>
            </p:grpSpPr>
            <p:grpSp>
              <p:nvGrpSpPr>
                <p:cNvPr id="177" name="그룹 176">
                  <a:extLst>
                    <a:ext uri="{FF2B5EF4-FFF2-40B4-BE49-F238E27FC236}">
                      <a16:creationId xmlns:a16="http://schemas.microsoft.com/office/drawing/2014/main" id="{2A7B827A-2895-4D8B-92E1-F1133DEADC61}"/>
                    </a:ext>
                  </a:extLst>
                </p:cNvPr>
                <p:cNvGrpSpPr/>
                <p:nvPr/>
              </p:nvGrpSpPr>
              <p:grpSpPr>
                <a:xfrm>
                  <a:off x="1773090" y="1987162"/>
                  <a:ext cx="518400" cy="518400"/>
                  <a:chOff x="1773090" y="1987162"/>
                  <a:chExt cx="518400" cy="518400"/>
                </a:xfrm>
              </p:grpSpPr>
              <p:sp>
                <p:nvSpPr>
                  <p:cNvPr id="179" name="직사각형 178">
                    <a:extLst>
                      <a:ext uri="{FF2B5EF4-FFF2-40B4-BE49-F238E27FC236}">
                        <a16:creationId xmlns:a16="http://schemas.microsoft.com/office/drawing/2014/main" id="{CCA3E35B-9BE0-433C-8B42-56436A25A0F0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18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accent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나눔고딕" charset="-127"/>
                        <a:ea typeface="나눔고딕" charset="-127"/>
                      </a:rPr>
                      <a:t>7</a:t>
                    </a:r>
                    <a:endParaRPr lang="ko-KR" altLang="en-US" sz="10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80" name="직사각형 179">
                    <a:extLst>
                      <a:ext uri="{FF2B5EF4-FFF2-40B4-BE49-F238E27FC236}">
                        <a16:creationId xmlns:a16="http://schemas.microsoft.com/office/drawing/2014/main" id="{A1C20A3B-B87E-415B-B11A-3925944175C2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7600"/>
                  </a:xfrm>
                  <a:prstGeom prst="rect">
                    <a:avLst/>
                  </a:prstGeom>
                  <a:solidFill>
                    <a:srgbClr val="DCC5ED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81" name="직사각형 180">
                    <a:extLst>
                      <a:ext uri="{FF2B5EF4-FFF2-40B4-BE49-F238E27FC236}">
                        <a16:creationId xmlns:a16="http://schemas.microsoft.com/office/drawing/2014/main" id="{B77F4263-B296-44A4-87FE-1F157A47B25B}"/>
                      </a:ext>
                    </a:extLst>
                  </p:cNvPr>
                  <p:cNvSpPr/>
                  <p:nvPr/>
                </p:nvSpPr>
                <p:spPr>
                  <a:xfrm>
                    <a:off x="1773091" y="1987162"/>
                    <a:ext cx="361676" cy="576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9E199409-567A-4E7C-ADB2-D63A4FA10DF7}"/>
                    </a:ext>
                  </a:extLst>
                </p:cNvPr>
                <p:cNvSpPr txBox="1"/>
                <p:nvPr/>
              </p:nvSpPr>
              <p:spPr>
                <a:xfrm>
                  <a:off x="1904691" y="1892851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6</a:t>
                  </a:r>
                  <a:endParaRPr lang="ko-KR" altLang="en-US" sz="1000" dirty="0"/>
                </a:p>
              </p:txBody>
            </p:sp>
          </p:grpSp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962E562B-E34C-4628-ADE4-AAFC6FDFE80B}"/>
                  </a:ext>
                </a:extLst>
              </p:cNvPr>
              <p:cNvGrpSpPr/>
              <p:nvPr/>
            </p:nvGrpSpPr>
            <p:grpSpPr>
              <a:xfrm>
                <a:off x="2805480" y="1892851"/>
                <a:ext cx="518400" cy="612711"/>
                <a:chOff x="1773090" y="1892851"/>
                <a:chExt cx="518400" cy="612711"/>
              </a:xfrm>
            </p:grpSpPr>
            <p:grpSp>
              <p:nvGrpSpPr>
                <p:cNvPr id="183" name="그룹 182">
                  <a:extLst>
                    <a:ext uri="{FF2B5EF4-FFF2-40B4-BE49-F238E27FC236}">
                      <a16:creationId xmlns:a16="http://schemas.microsoft.com/office/drawing/2014/main" id="{05C06765-DF31-4EE7-AEE0-36E9AAA44F52}"/>
                    </a:ext>
                  </a:extLst>
                </p:cNvPr>
                <p:cNvGrpSpPr/>
                <p:nvPr/>
              </p:nvGrpSpPr>
              <p:grpSpPr>
                <a:xfrm>
                  <a:off x="1773090" y="1987162"/>
                  <a:ext cx="518400" cy="518400"/>
                  <a:chOff x="1773090" y="1987162"/>
                  <a:chExt cx="518400" cy="518400"/>
                </a:xfrm>
              </p:grpSpPr>
              <p:sp>
                <p:nvSpPr>
                  <p:cNvPr id="185" name="직사각형 184">
                    <a:extLst>
                      <a:ext uri="{FF2B5EF4-FFF2-40B4-BE49-F238E27FC236}">
                        <a16:creationId xmlns:a16="http://schemas.microsoft.com/office/drawing/2014/main" id="{26BC949C-BDB2-4CDB-BBAE-22A2CA02E61C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18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accent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나눔고딕" charset="-127"/>
                        <a:ea typeface="나눔고딕" charset="-127"/>
                      </a:rPr>
                      <a:t>7</a:t>
                    </a:r>
                    <a:endParaRPr lang="ko-KR" altLang="en-US" sz="10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86" name="직사각형 185">
                    <a:extLst>
                      <a:ext uri="{FF2B5EF4-FFF2-40B4-BE49-F238E27FC236}">
                        <a16:creationId xmlns:a16="http://schemas.microsoft.com/office/drawing/2014/main" id="{FC72AAE3-710F-408C-BAEE-4EF0B18E6C4D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7600"/>
                  </a:xfrm>
                  <a:prstGeom prst="rect">
                    <a:avLst/>
                  </a:prstGeom>
                  <a:solidFill>
                    <a:srgbClr val="DCC5ED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87" name="직사각형 186">
                    <a:extLst>
                      <a:ext uri="{FF2B5EF4-FFF2-40B4-BE49-F238E27FC236}">
                        <a16:creationId xmlns:a16="http://schemas.microsoft.com/office/drawing/2014/main" id="{D7F4B32E-417B-456F-AD26-A30C6C134C07}"/>
                      </a:ext>
                    </a:extLst>
                  </p:cNvPr>
                  <p:cNvSpPr/>
                  <p:nvPr/>
                </p:nvSpPr>
                <p:spPr>
                  <a:xfrm>
                    <a:off x="1773091" y="1987162"/>
                    <a:ext cx="361676" cy="576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5A9B2F38-8A93-47A6-A743-53593A14BAEB}"/>
                    </a:ext>
                  </a:extLst>
                </p:cNvPr>
                <p:cNvSpPr txBox="1"/>
                <p:nvPr/>
              </p:nvSpPr>
              <p:spPr>
                <a:xfrm>
                  <a:off x="1904691" y="1892851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6</a:t>
                  </a:r>
                  <a:endParaRPr lang="ko-KR" altLang="en-US" sz="1000" dirty="0"/>
                </a:p>
              </p:txBody>
            </p:sp>
          </p:grpSp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AD77CA6D-0E5E-4024-8A89-0F0463C88DFC}"/>
                  </a:ext>
                </a:extLst>
              </p:cNvPr>
              <p:cNvGrpSpPr/>
              <p:nvPr/>
            </p:nvGrpSpPr>
            <p:grpSpPr>
              <a:xfrm>
                <a:off x="2805480" y="2414185"/>
                <a:ext cx="518400" cy="612711"/>
                <a:chOff x="1773090" y="1892851"/>
                <a:chExt cx="518400" cy="612711"/>
              </a:xfrm>
            </p:grpSpPr>
            <p:grpSp>
              <p:nvGrpSpPr>
                <p:cNvPr id="189" name="그룹 188">
                  <a:extLst>
                    <a:ext uri="{FF2B5EF4-FFF2-40B4-BE49-F238E27FC236}">
                      <a16:creationId xmlns:a16="http://schemas.microsoft.com/office/drawing/2014/main" id="{E619F6B0-E7A9-4791-98CA-3C7F9DF704E3}"/>
                    </a:ext>
                  </a:extLst>
                </p:cNvPr>
                <p:cNvGrpSpPr/>
                <p:nvPr/>
              </p:nvGrpSpPr>
              <p:grpSpPr>
                <a:xfrm>
                  <a:off x="1773090" y="1987162"/>
                  <a:ext cx="518400" cy="518400"/>
                  <a:chOff x="1773090" y="1987162"/>
                  <a:chExt cx="518400" cy="518400"/>
                </a:xfrm>
              </p:grpSpPr>
              <p:sp>
                <p:nvSpPr>
                  <p:cNvPr id="191" name="직사각형 190">
                    <a:extLst>
                      <a:ext uri="{FF2B5EF4-FFF2-40B4-BE49-F238E27FC236}">
                        <a16:creationId xmlns:a16="http://schemas.microsoft.com/office/drawing/2014/main" id="{E6224E21-7A5D-4324-82AC-EE82F3DAA147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18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accent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나눔고딕" charset="-127"/>
                        <a:ea typeface="나눔고딕" charset="-127"/>
                      </a:rPr>
                      <a:t>7</a:t>
                    </a:r>
                    <a:endParaRPr lang="ko-KR" altLang="en-US" sz="10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92" name="직사각형 191">
                    <a:extLst>
                      <a:ext uri="{FF2B5EF4-FFF2-40B4-BE49-F238E27FC236}">
                        <a16:creationId xmlns:a16="http://schemas.microsoft.com/office/drawing/2014/main" id="{EDC4AA75-CCAD-4526-9910-95E486BC8F0F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7600"/>
                  </a:xfrm>
                  <a:prstGeom prst="rect">
                    <a:avLst/>
                  </a:prstGeom>
                  <a:solidFill>
                    <a:srgbClr val="DCC5ED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93" name="직사각형 192">
                    <a:extLst>
                      <a:ext uri="{FF2B5EF4-FFF2-40B4-BE49-F238E27FC236}">
                        <a16:creationId xmlns:a16="http://schemas.microsoft.com/office/drawing/2014/main" id="{C2D3931C-B511-4D59-B9F7-42933B2F8C65}"/>
                      </a:ext>
                    </a:extLst>
                  </p:cNvPr>
                  <p:cNvSpPr/>
                  <p:nvPr/>
                </p:nvSpPr>
                <p:spPr>
                  <a:xfrm>
                    <a:off x="1773091" y="1987162"/>
                    <a:ext cx="361676" cy="576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051FB20-5BC8-4D70-A0D4-716E334B530D}"/>
                    </a:ext>
                  </a:extLst>
                </p:cNvPr>
                <p:cNvSpPr txBox="1"/>
                <p:nvPr/>
              </p:nvSpPr>
              <p:spPr>
                <a:xfrm>
                  <a:off x="1904691" y="1892851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6</a:t>
                  </a:r>
                  <a:endParaRPr lang="ko-KR" altLang="en-US" sz="1000" dirty="0"/>
                </a:p>
              </p:txBody>
            </p:sp>
          </p:grp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391FB8AF-3B6F-49B7-83D3-0E9EBAEC6BB8}"/>
                  </a:ext>
                </a:extLst>
              </p:cNvPr>
              <p:cNvGrpSpPr/>
              <p:nvPr/>
            </p:nvGrpSpPr>
            <p:grpSpPr>
              <a:xfrm>
                <a:off x="2805480" y="2928790"/>
                <a:ext cx="518400" cy="612711"/>
                <a:chOff x="1773090" y="1892851"/>
                <a:chExt cx="518400" cy="612711"/>
              </a:xfrm>
            </p:grpSpPr>
            <p:grpSp>
              <p:nvGrpSpPr>
                <p:cNvPr id="195" name="그룹 194">
                  <a:extLst>
                    <a:ext uri="{FF2B5EF4-FFF2-40B4-BE49-F238E27FC236}">
                      <a16:creationId xmlns:a16="http://schemas.microsoft.com/office/drawing/2014/main" id="{5C4E0CBC-6702-452D-B08E-2AFE1E380C29}"/>
                    </a:ext>
                  </a:extLst>
                </p:cNvPr>
                <p:cNvGrpSpPr/>
                <p:nvPr/>
              </p:nvGrpSpPr>
              <p:grpSpPr>
                <a:xfrm>
                  <a:off x="1773090" y="1987162"/>
                  <a:ext cx="518400" cy="518400"/>
                  <a:chOff x="1773090" y="1987162"/>
                  <a:chExt cx="518400" cy="518400"/>
                </a:xfrm>
              </p:grpSpPr>
              <p:sp>
                <p:nvSpPr>
                  <p:cNvPr id="197" name="직사각형 196">
                    <a:extLst>
                      <a:ext uri="{FF2B5EF4-FFF2-40B4-BE49-F238E27FC236}">
                        <a16:creationId xmlns:a16="http://schemas.microsoft.com/office/drawing/2014/main" id="{4DBF9200-E8C6-4643-B577-79FF0CEC80AE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18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accent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나눔고딕" charset="-127"/>
                        <a:ea typeface="나눔고딕" charset="-127"/>
                      </a:rPr>
                      <a:t>7</a:t>
                    </a:r>
                    <a:endParaRPr lang="ko-KR" altLang="en-US" sz="10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98" name="직사각형 197">
                    <a:extLst>
                      <a:ext uri="{FF2B5EF4-FFF2-40B4-BE49-F238E27FC236}">
                        <a16:creationId xmlns:a16="http://schemas.microsoft.com/office/drawing/2014/main" id="{DF9CC726-5066-432F-B4D4-5B22E3D08BAD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7600"/>
                  </a:xfrm>
                  <a:prstGeom prst="rect">
                    <a:avLst/>
                  </a:prstGeom>
                  <a:solidFill>
                    <a:srgbClr val="DCC5ED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99" name="직사각형 198">
                    <a:extLst>
                      <a:ext uri="{FF2B5EF4-FFF2-40B4-BE49-F238E27FC236}">
                        <a16:creationId xmlns:a16="http://schemas.microsoft.com/office/drawing/2014/main" id="{428918DF-C917-4DC1-873B-F05B7EA0D8FA}"/>
                      </a:ext>
                    </a:extLst>
                  </p:cNvPr>
                  <p:cNvSpPr/>
                  <p:nvPr/>
                </p:nvSpPr>
                <p:spPr>
                  <a:xfrm>
                    <a:off x="1773091" y="1987162"/>
                    <a:ext cx="361676" cy="576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D09D6057-B801-460E-A9CC-F4FBC402BCEB}"/>
                    </a:ext>
                  </a:extLst>
                </p:cNvPr>
                <p:cNvSpPr txBox="1"/>
                <p:nvPr/>
              </p:nvSpPr>
              <p:spPr>
                <a:xfrm>
                  <a:off x="1904691" y="1892851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6</a:t>
                  </a:r>
                  <a:endParaRPr lang="ko-KR" altLang="en-US" sz="1000" dirty="0"/>
                </a:p>
              </p:txBody>
            </p:sp>
          </p:grp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37F2AE45-A3CB-40D4-9C9B-8D1AEF718964}"/>
                  </a:ext>
                </a:extLst>
              </p:cNvPr>
              <p:cNvGrpSpPr/>
              <p:nvPr/>
            </p:nvGrpSpPr>
            <p:grpSpPr>
              <a:xfrm>
                <a:off x="3318553" y="1892851"/>
                <a:ext cx="518400" cy="612711"/>
                <a:chOff x="1773090" y="1892851"/>
                <a:chExt cx="518400" cy="612711"/>
              </a:xfrm>
            </p:grpSpPr>
            <p:grpSp>
              <p:nvGrpSpPr>
                <p:cNvPr id="201" name="그룹 200">
                  <a:extLst>
                    <a:ext uri="{FF2B5EF4-FFF2-40B4-BE49-F238E27FC236}">
                      <a16:creationId xmlns:a16="http://schemas.microsoft.com/office/drawing/2014/main" id="{4C726B56-8D0E-4D0E-AC81-E8D2089C1321}"/>
                    </a:ext>
                  </a:extLst>
                </p:cNvPr>
                <p:cNvGrpSpPr/>
                <p:nvPr/>
              </p:nvGrpSpPr>
              <p:grpSpPr>
                <a:xfrm>
                  <a:off x="1773090" y="1987162"/>
                  <a:ext cx="518400" cy="518400"/>
                  <a:chOff x="1773090" y="1987162"/>
                  <a:chExt cx="518400" cy="518400"/>
                </a:xfrm>
              </p:grpSpPr>
              <p:sp>
                <p:nvSpPr>
                  <p:cNvPr id="203" name="직사각형 202">
                    <a:extLst>
                      <a:ext uri="{FF2B5EF4-FFF2-40B4-BE49-F238E27FC236}">
                        <a16:creationId xmlns:a16="http://schemas.microsoft.com/office/drawing/2014/main" id="{F695F03B-84BC-42CE-88D9-BA5871E8F546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18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accent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나눔고딕" charset="-127"/>
                        <a:ea typeface="나눔고딕" charset="-127"/>
                      </a:rPr>
                      <a:t>7</a:t>
                    </a:r>
                    <a:endParaRPr lang="ko-KR" altLang="en-US" sz="10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204" name="직사각형 203">
                    <a:extLst>
                      <a:ext uri="{FF2B5EF4-FFF2-40B4-BE49-F238E27FC236}">
                        <a16:creationId xmlns:a16="http://schemas.microsoft.com/office/drawing/2014/main" id="{B9647E36-4A30-4F92-8928-008CFBFD3670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7600"/>
                  </a:xfrm>
                  <a:prstGeom prst="rect">
                    <a:avLst/>
                  </a:prstGeom>
                  <a:solidFill>
                    <a:srgbClr val="DCC5ED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276" name="직사각형 275">
                    <a:extLst>
                      <a:ext uri="{FF2B5EF4-FFF2-40B4-BE49-F238E27FC236}">
                        <a16:creationId xmlns:a16="http://schemas.microsoft.com/office/drawing/2014/main" id="{B7D32E77-9C66-4326-95AE-D7FECA88BF5D}"/>
                      </a:ext>
                    </a:extLst>
                  </p:cNvPr>
                  <p:cNvSpPr/>
                  <p:nvPr/>
                </p:nvSpPr>
                <p:spPr>
                  <a:xfrm>
                    <a:off x="1773091" y="1987162"/>
                    <a:ext cx="361676" cy="576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C6885D28-98BD-45BF-AEC0-7307C6B4692C}"/>
                    </a:ext>
                  </a:extLst>
                </p:cNvPr>
                <p:cNvSpPr txBox="1"/>
                <p:nvPr/>
              </p:nvSpPr>
              <p:spPr>
                <a:xfrm>
                  <a:off x="1904691" y="1892851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6</a:t>
                  </a:r>
                  <a:endParaRPr lang="ko-KR" altLang="en-US" sz="1000" dirty="0"/>
                </a:p>
              </p:txBody>
            </p:sp>
          </p:grpSp>
          <p:grpSp>
            <p:nvGrpSpPr>
              <p:cNvPr id="277" name="그룹 276">
                <a:extLst>
                  <a:ext uri="{FF2B5EF4-FFF2-40B4-BE49-F238E27FC236}">
                    <a16:creationId xmlns:a16="http://schemas.microsoft.com/office/drawing/2014/main" id="{6A83596F-31D2-410F-A7AF-920B2B55D13A}"/>
                  </a:ext>
                </a:extLst>
              </p:cNvPr>
              <p:cNvGrpSpPr/>
              <p:nvPr/>
            </p:nvGrpSpPr>
            <p:grpSpPr>
              <a:xfrm>
                <a:off x="3318553" y="2414185"/>
                <a:ext cx="518400" cy="612711"/>
                <a:chOff x="1773090" y="1892851"/>
                <a:chExt cx="518400" cy="612711"/>
              </a:xfrm>
            </p:grpSpPr>
            <p:grpSp>
              <p:nvGrpSpPr>
                <p:cNvPr id="278" name="그룹 277">
                  <a:extLst>
                    <a:ext uri="{FF2B5EF4-FFF2-40B4-BE49-F238E27FC236}">
                      <a16:creationId xmlns:a16="http://schemas.microsoft.com/office/drawing/2014/main" id="{E7538069-3D45-4476-9B3D-0C03C55C544E}"/>
                    </a:ext>
                  </a:extLst>
                </p:cNvPr>
                <p:cNvGrpSpPr/>
                <p:nvPr/>
              </p:nvGrpSpPr>
              <p:grpSpPr>
                <a:xfrm>
                  <a:off x="1773090" y="1987162"/>
                  <a:ext cx="518400" cy="518400"/>
                  <a:chOff x="1773090" y="1987162"/>
                  <a:chExt cx="518400" cy="518400"/>
                </a:xfrm>
              </p:grpSpPr>
              <p:sp>
                <p:nvSpPr>
                  <p:cNvPr id="280" name="직사각형 279">
                    <a:extLst>
                      <a:ext uri="{FF2B5EF4-FFF2-40B4-BE49-F238E27FC236}">
                        <a16:creationId xmlns:a16="http://schemas.microsoft.com/office/drawing/2014/main" id="{8EF6970E-788E-4C18-A482-B5E4C349ADD0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18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accent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나눔고딕" charset="-127"/>
                        <a:ea typeface="나눔고딕" charset="-127"/>
                      </a:rPr>
                      <a:t>7</a:t>
                    </a:r>
                    <a:endParaRPr lang="ko-KR" altLang="en-US" sz="10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281" name="직사각형 280">
                    <a:extLst>
                      <a:ext uri="{FF2B5EF4-FFF2-40B4-BE49-F238E27FC236}">
                        <a16:creationId xmlns:a16="http://schemas.microsoft.com/office/drawing/2014/main" id="{197F1802-7F3F-4691-9F5E-DAA90125F230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7600"/>
                  </a:xfrm>
                  <a:prstGeom prst="rect">
                    <a:avLst/>
                  </a:prstGeom>
                  <a:solidFill>
                    <a:srgbClr val="DCC5ED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282" name="직사각형 281">
                    <a:extLst>
                      <a:ext uri="{FF2B5EF4-FFF2-40B4-BE49-F238E27FC236}">
                        <a16:creationId xmlns:a16="http://schemas.microsoft.com/office/drawing/2014/main" id="{418D347F-6C97-42EB-98A5-F1A364BC89D4}"/>
                      </a:ext>
                    </a:extLst>
                  </p:cNvPr>
                  <p:cNvSpPr/>
                  <p:nvPr/>
                </p:nvSpPr>
                <p:spPr>
                  <a:xfrm>
                    <a:off x="1773091" y="1987162"/>
                    <a:ext cx="361676" cy="576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A510D8D4-DF25-4ACB-9733-88AEEF3D5514}"/>
                    </a:ext>
                  </a:extLst>
                </p:cNvPr>
                <p:cNvSpPr txBox="1"/>
                <p:nvPr/>
              </p:nvSpPr>
              <p:spPr>
                <a:xfrm>
                  <a:off x="1904691" y="1892851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6</a:t>
                  </a:r>
                  <a:endParaRPr lang="ko-KR" altLang="en-US" sz="1000" dirty="0"/>
                </a:p>
              </p:txBody>
            </p:sp>
          </p:grpSp>
          <p:grpSp>
            <p:nvGrpSpPr>
              <p:cNvPr id="283" name="그룹 282">
                <a:extLst>
                  <a:ext uri="{FF2B5EF4-FFF2-40B4-BE49-F238E27FC236}">
                    <a16:creationId xmlns:a16="http://schemas.microsoft.com/office/drawing/2014/main" id="{0A2597BE-D40B-4B13-BB86-30BC2670012B}"/>
                  </a:ext>
                </a:extLst>
              </p:cNvPr>
              <p:cNvGrpSpPr/>
              <p:nvPr/>
            </p:nvGrpSpPr>
            <p:grpSpPr>
              <a:xfrm>
                <a:off x="3318553" y="2928790"/>
                <a:ext cx="518400" cy="612711"/>
                <a:chOff x="1773090" y="1892851"/>
                <a:chExt cx="518400" cy="612711"/>
              </a:xfrm>
            </p:grpSpPr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1B2C8F82-14DB-4FF3-848D-597D23D27B97}"/>
                    </a:ext>
                  </a:extLst>
                </p:cNvPr>
                <p:cNvGrpSpPr/>
                <p:nvPr/>
              </p:nvGrpSpPr>
              <p:grpSpPr>
                <a:xfrm>
                  <a:off x="1773090" y="1987162"/>
                  <a:ext cx="518400" cy="518400"/>
                  <a:chOff x="1773090" y="1987162"/>
                  <a:chExt cx="518400" cy="518400"/>
                </a:xfrm>
              </p:grpSpPr>
              <p:sp>
                <p:nvSpPr>
                  <p:cNvPr id="286" name="직사각형 285">
                    <a:extLst>
                      <a:ext uri="{FF2B5EF4-FFF2-40B4-BE49-F238E27FC236}">
                        <a16:creationId xmlns:a16="http://schemas.microsoft.com/office/drawing/2014/main" id="{11B64BD5-5A00-4536-8433-1787B35529D3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18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accent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나눔고딕" charset="-127"/>
                        <a:ea typeface="나눔고딕" charset="-127"/>
                      </a:rPr>
                      <a:t>7</a:t>
                    </a:r>
                    <a:endParaRPr lang="ko-KR" altLang="en-US" sz="10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287" name="직사각형 286">
                    <a:extLst>
                      <a:ext uri="{FF2B5EF4-FFF2-40B4-BE49-F238E27FC236}">
                        <a16:creationId xmlns:a16="http://schemas.microsoft.com/office/drawing/2014/main" id="{393BEEA1-8F0A-407E-A429-25D8F9ED5475}"/>
                      </a:ext>
                    </a:extLst>
                  </p:cNvPr>
                  <p:cNvSpPr/>
                  <p:nvPr/>
                </p:nvSpPr>
                <p:spPr>
                  <a:xfrm>
                    <a:off x="1773090" y="1987162"/>
                    <a:ext cx="518400" cy="57600"/>
                  </a:xfrm>
                  <a:prstGeom prst="rect">
                    <a:avLst/>
                  </a:prstGeom>
                  <a:solidFill>
                    <a:srgbClr val="DCC5ED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288" name="직사각형 287">
                    <a:extLst>
                      <a:ext uri="{FF2B5EF4-FFF2-40B4-BE49-F238E27FC236}">
                        <a16:creationId xmlns:a16="http://schemas.microsoft.com/office/drawing/2014/main" id="{1CD9DEAA-AEC2-4282-A14A-C390830814BB}"/>
                      </a:ext>
                    </a:extLst>
                  </p:cNvPr>
                  <p:cNvSpPr/>
                  <p:nvPr/>
                </p:nvSpPr>
                <p:spPr>
                  <a:xfrm>
                    <a:off x="1773091" y="1987162"/>
                    <a:ext cx="361676" cy="576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31AB400B-5C10-4302-ADCA-9D1834758ABF}"/>
                    </a:ext>
                  </a:extLst>
                </p:cNvPr>
                <p:cNvSpPr txBox="1"/>
                <p:nvPr/>
              </p:nvSpPr>
              <p:spPr>
                <a:xfrm>
                  <a:off x="1904691" y="1892851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6</a:t>
                  </a:r>
                  <a:endParaRPr lang="ko-KR" altLang="en-US" sz="1000" dirty="0"/>
                </a:p>
              </p:txBody>
            </p:sp>
          </p:grpSp>
        </p:grp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A3FDF0B3-77AD-41D0-9337-EB064D56C571}"/>
              </a:ext>
            </a:extLst>
          </p:cNvPr>
          <p:cNvGrpSpPr/>
          <p:nvPr/>
        </p:nvGrpSpPr>
        <p:grpSpPr>
          <a:xfrm>
            <a:off x="4481712" y="1892851"/>
            <a:ext cx="518400" cy="612711"/>
            <a:chOff x="1773090" y="1892851"/>
            <a:chExt cx="518400" cy="612711"/>
          </a:xfrm>
        </p:grpSpPr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D3EDF560-3B80-4089-8BFA-18C9AB423E5D}"/>
                </a:ext>
              </a:extLst>
            </p:cNvPr>
            <p:cNvGrpSpPr/>
            <p:nvPr/>
          </p:nvGrpSpPr>
          <p:grpSpPr>
            <a:xfrm>
              <a:off x="1773090" y="1987162"/>
              <a:ext cx="518400" cy="518400"/>
              <a:chOff x="1773090" y="1987162"/>
              <a:chExt cx="518400" cy="518400"/>
            </a:xfrm>
          </p:grpSpPr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4AE64655-865D-47AC-A58F-79AACDEFAADB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7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D8F8F573-437F-46A9-8675-7F2749707273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7600"/>
              </a:xfrm>
              <a:prstGeom prst="rect">
                <a:avLst/>
              </a:prstGeom>
              <a:solidFill>
                <a:srgbClr val="DCC5ED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8192F6A6-8C8C-4AF3-96A5-E82E6AB08EAD}"/>
                  </a:ext>
                </a:extLst>
              </p:cNvPr>
              <p:cNvSpPr/>
              <p:nvPr/>
            </p:nvSpPr>
            <p:spPr>
              <a:xfrm>
                <a:off x="1773091" y="1987162"/>
                <a:ext cx="361676" cy="57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B86B228C-D2F2-4254-8C18-794223588661}"/>
                </a:ext>
              </a:extLst>
            </p:cNvPr>
            <p:cNvSpPr txBox="1"/>
            <p:nvPr/>
          </p:nvSpPr>
          <p:spPr>
            <a:xfrm>
              <a:off x="1904691" y="189285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</a:t>
              </a:r>
              <a:endParaRPr lang="ko-KR" altLang="en-US" sz="1000" dirty="0"/>
            </a:p>
          </p:txBody>
        </p: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80EA217A-3EBD-463F-8B57-9B72CB241177}"/>
              </a:ext>
            </a:extLst>
          </p:cNvPr>
          <p:cNvGrpSpPr/>
          <p:nvPr/>
        </p:nvGrpSpPr>
        <p:grpSpPr>
          <a:xfrm>
            <a:off x="4481712" y="2414185"/>
            <a:ext cx="518400" cy="612711"/>
            <a:chOff x="1773090" y="1892851"/>
            <a:chExt cx="518400" cy="612711"/>
          </a:xfrm>
        </p:grpSpPr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CD23D93-E132-4F06-8A6D-2E8554A3EC49}"/>
                </a:ext>
              </a:extLst>
            </p:cNvPr>
            <p:cNvGrpSpPr/>
            <p:nvPr/>
          </p:nvGrpSpPr>
          <p:grpSpPr>
            <a:xfrm>
              <a:off x="1773090" y="1987162"/>
              <a:ext cx="518400" cy="518400"/>
              <a:chOff x="1773090" y="1987162"/>
              <a:chExt cx="518400" cy="518400"/>
            </a:xfrm>
          </p:grpSpPr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4982DAB8-57AD-47E3-827F-6ADE9214676C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7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F0A7DD53-21FC-44B6-BCFB-AAAC05E77C27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7600"/>
              </a:xfrm>
              <a:prstGeom prst="rect">
                <a:avLst/>
              </a:prstGeom>
              <a:solidFill>
                <a:srgbClr val="DCC5ED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5D74AA70-C143-4FF8-9401-FB28E7A87A3B}"/>
                  </a:ext>
                </a:extLst>
              </p:cNvPr>
              <p:cNvSpPr/>
              <p:nvPr/>
            </p:nvSpPr>
            <p:spPr>
              <a:xfrm>
                <a:off x="1773091" y="1987162"/>
                <a:ext cx="361676" cy="57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DD9A50F7-FAAD-48B5-8DAB-B3BD839119BD}"/>
                </a:ext>
              </a:extLst>
            </p:cNvPr>
            <p:cNvSpPr txBox="1"/>
            <p:nvPr/>
          </p:nvSpPr>
          <p:spPr>
            <a:xfrm>
              <a:off x="1904691" y="189285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</a:t>
              </a:r>
              <a:endParaRPr lang="ko-KR" altLang="en-US" sz="1000" dirty="0"/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EBF8DB2D-5B25-4550-AD05-7BEB6CD13CC6}"/>
              </a:ext>
            </a:extLst>
          </p:cNvPr>
          <p:cNvGrpSpPr/>
          <p:nvPr/>
        </p:nvGrpSpPr>
        <p:grpSpPr>
          <a:xfrm>
            <a:off x="4481712" y="2928790"/>
            <a:ext cx="518400" cy="612711"/>
            <a:chOff x="1773090" y="1892851"/>
            <a:chExt cx="518400" cy="612711"/>
          </a:xfrm>
        </p:grpSpPr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A5EB32D4-8006-4BDB-B7D1-32B48D392B96}"/>
                </a:ext>
              </a:extLst>
            </p:cNvPr>
            <p:cNvGrpSpPr/>
            <p:nvPr/>
          </p:nvGrpSpPr>
          <p:grpSpPr>
            <a:xfrm>
              <a:off x="1773090" y="1987162"/>
              <a:ext cx="518400" cy="518400"/>
              <a:chOff x="1773090" y="1987162"/>
              <a:chExt cx="518400" cy="518400"/>
            </a:xfrm>
          </p:grpSpPr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B26BB513-761A-47F5-85A4-CAC40D553F6D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7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271A001E-71BA-486D-ABC2-78D58CF8DC33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7600"/>
              </a:xfrm>
              <a:prstGeom prst="rect">
                <a:avLst/>
              </a:prstGeom>
              <a:solidFill>
                <a:srgbClr val="DCC5ED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EFC1BE43-522E-407E-B6BD-C3ED35158779}"/>
                  </a:ext>
                </a:extLst>
              </p:cNvPr>
              <p:cNvSpPr/>
              <p:nvPr/>
            </p:nvSpPr>
            <p:spPr>
              <a:xfrm>
                <a:off x="1773091" y="1987162"/>
                <a:ext cx="361676" cy="57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E3F582A7-9B80-4557-9C2E-C6C4203521E0}"/>
                </a:ext>
              </a:extLst>
            </p:cNvPr>
            <p:cNvSpPr txBox="1"/>
            <p:nvPr/>
          </p:nvSpPr>
          <p:spPr>
            <a:xfrm>
              <a:off x="1904691" y="189285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</a:t>
              </a:r>
              <a:endParaRPr lang="ko-KR" altLang="en-US" sz="1000" dirty="0"/>
            </a:p>
          </p:txBody>
        </p:sp>
      </p:grp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D71BDDEA-E3E0-40F4-B7F2-19D20B223952}"/>
              </a:ext>
            </a:extLst>
          </p:cNvPr>
          <p:cNvGrpSpPr/>
          <p:nvPr/>
        </p:nvGrpSpPr>
        <p:grpSpPr>
          <a:xfrm>
            <a:off x="4994785" y="1892851"/>
            <a:ext cx="518400" cy="612711"/>
            <a:chOff x="1773090" y="1892851"/>
            <a:chExt cx="518400" cy="612711"/>
          </a:xfrm>
        </p:grpSpPr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BCCB47BE-3FEF-4812-B603-E2B6745D8D5C}"/>
                </a:ext>
              </a:extLst>
            </p:cNvPr>
            <p:cNvGrpSpPr/>
            <p:nvPr/>
          </p:nvGrpSpPr>
          <p:grpSpPr>
            <a:xfrm>
              <a:off x="1773090" y="1987162"/>
              <a:ext cx="518400" cy="518400"/>
              <a:chOff x="1773090" y="1987162"/>
              <a:chExt cx="518400" cy="518400"/>
            </a:xfrm>
          </p:grpSpPr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58DB6ECD-4FD7-484B-AAD8-E14BDA7958CB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7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BB242AD2-6C0E-4AF3-895C-F0540FAE9EC5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7600"/>
              </a:xfrm>
              <a:prstGeom prst="rect">
                <a:avLst/>
              </a:prstGeom>
              <a:solidFill>
                <a:srgbClr val="DCC5ED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E0506441-DAE8-4667-A722-1D161BD3FC94}"/>
                  </a:ext>
                </a:extLst>
              </p:cNvPr>
              <p:cNvSpPr/>
              <p:nvPr/>
            </p:nvSpPr>
            <p:spPr>
              <a:xfrm>
                <a:off x="1773091" y="1987162"/>
                <a:ext cx="361676" cy="57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CA334B50-6EF2-4E09-AD06-06CA981562C7}"/>
                </a:ext>
              </a:extLst>
            </p:cNvPr>
            <p:cNvSpPr txBox="1"/>
            <p:nvPr/>
          </p:nvSpPr>
          <p:spPr>
            <a:xfrm>
              <a:off x="1904691" y="189285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</a:t>
              </a:r>
              <a:endParaRPr lang="ko-KR" altLang="en-US" sz="1000" dirty="0"/>
            </a:p>
          </p:txBody>
        </p:sp>
      </p:grp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E9C6A1A9-6754-4683-9925-678CAFD16184}"/>
              </a:ext>
            </a:extLst>
          </p:cNvPr>
          <p:cNvGrpSpPr/>
          <p:nvPr/>
        </p:nvGrpSpPr>
        <p:grpSpPr>
          <a:xfrm>
            <a:off x="4994785" y="2414185"/>
            <a:ext cx="518400" cy="612711"/>
            <a:chOff x="1773090" y="1892851"/>
            <a:chExt cx="518400" cy="612711"/>
          </a:xfrm>
        </p:grpSpPr>
        <p:grpSp>
          <p:nvGrpSpPr>
            <p:cNvPr id="314" name="그룹 313">
              <a:extLst>
                <a:ext uri="{FF2B5EF4-FFF2-40B4-BE49-F238E27FC236}">
                  <a16:creationId xmlns:a16="http://schemas.microsoft.com/office/drawing/2014/main" id="{45B7489D-DBEC-42AF-9F92-727A838EBD7B}"/>
                </a:ext>
              </a:extLst>
            </p:cNvPr>
            <p:cNvGrpSpPr/>
            <p:nvPr/>
          </p:nvGrpSpPr>
          <p:grpSpPr>
            <a:xfrm>
              <a:off x="1773090" y="1987162"/>
              <a:ext cx="518400" cy="518400"/>
              <a:chOff x="1773090" y="1987162"/>
              <a:chExt cx="518400" cy="518400"/>
            </a:xfrm>
          </p:grpSpPr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BE74D6B6-EA40-4FD9-AD32-0397E2F73B57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7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7DDF3141-5C7E-4B6A-832C-306A9192BE7C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7600"/>
              </a:xfrm>
              <a:prstGeom prst="rect">
                <a:avLst/>
              </a:prstGeom>
              <a:solidFill>
                <a:srgbClr val="DCC5ED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1F66805A-E88D-4A11-928B-7B58248088E8}"/>
                  </a:ext>
                </a:extLst>
              </p:cNvPr>
              <p:cNvSpPr/>
              <p:nvPr/>
            </p:nvSpPr>
            <p:spPr>
              <a:xfrm>
                <a:off x="1773091" y="1987162"/>
                <a:ext cx="361676" cy="57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3CA470A-8122-48EE-9756-AC8940309D7B}"/>
                </a:ext>
              </a:extLst>
            </p:cNvPr>
            <p:cNvSpPr txBox="1"/>
            <p:nvPr/>
          </p:nvSpPr>
          <p:spPr>
            <a:xfrm>
              <a:off x="1904691" y="189285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</a:t>
              </a:r>
              <a:endParaRPr lang="ko-KR" altLang="en-US" sz="1000" dirty="0"/>
            </a:p>
          </p:txBody>
        </p:sp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D41676E9-DECB-42EC-9374-9B61A8AC7BC7}"/>
              </a:ext>
            </a:extLst>
          </p:cNvPr>
          <p:cNvGrpSpPr/>
          <p:nvPr/>
        </p:nvGrpSpPr>
        <p:grpSpPr>
          <a:xfrm>
            <a:off x="4994785" y="2928790"/>
            <a:ext cx="518400" cy="612711"/>
            <a:chOff x="1773090" y="1892851"/>
            <a:chExt cx="518400" cy="612711"/>
          </a:xfrm>
        </p:grpSpPr>
        <p:grpSp>
          <p:nvGrpSpPr>
            <p:cNvPr id="320" name="그룹 319">
              <a:extLst>
                <a:ext uri="{FF2B5EF4-FFF2-40B4-BE49-F238E27FC236}">
                  <a16:creationId xmlns:a16="http://schemas.microsoft.com/office/drawing/2014/main" id="{3267013F-3A57-4B02-AAD9-796492D5DACB}"/>
                </a:ext>
              </a:extLst>
            </p:cNvPr>
            <p:cNvGrpSpPr/>
            <p:nvPr/>
          </p:nvGrpSpPr>
          <p:grpSpPr>
            <a:xfrm>
              <a:off x="1773090" y="1987162"/>
              <a:ext cx="518400" cy="518400"/>
              <a:chOff x="1773090" y="1987162"/>
              <a:chExt cx="518400" cy="518400"/>
            </a:xfrm>
          </p:grpSpPr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4A1D42A-00FC-43A4-9E76-3A2CF042E8EB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7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5E8D296D-E9D3-447E-85D3-BADC2BA2FB03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7600"/>
              </a:xfrm>
              <a:prstGeom prst="rect">
                <a:avLst/>
              </a:prstGeom>
              <a:solidFill>
                <a:srgbClr val="DCC5ED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CBD9423B-FF17-48A3-82DE-A1C8E4A924AA}"/>
                  </a:ext>
                </a:extLst>
              </p:cNvPr>
              <p:cNvSpPr/>
              <p:nvPr/>
            </p:nvSpPr>
            <p:spPr>
              <a:xfrm>
                <a:off x="1773091" y="1987162"/>
                <a:ext cx="361676" cy="57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04D8D18-37B6-4FC8-8F0F-0CF0D5E636B0}"/>
                </a:ext>
              </a:extLst>
            </p:cNvPr>
            <p:cNvSpPr txBox="1"/>
            <p:nvPr/>
          </p:nvSpPr>
          <p:spPr>
            <a:xfrm>
              <a:off x="1904691" y="189285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</a:t>
              </a:r>
              <a:endParaRPr lang="ko-KR" altLang="en-US" sz="1000" dirty="0"/>
            </a:p>
          </p:txBody>
        </p: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300E3A0E-8A39-4063-BB44-CE201B507D8A}"/>
              </a:ext>
            </a:extLst>
          </p:cNvPr>
          <p:cNvGrpSpPr/>
          <p:nvPr/>
        </p:nvGrpSpPr>
        <p:grpSpPr>
          <a:xfrm>
            <a:off x="5514102" y="1892851"/>
            <a:ext cx="518400" cy="612711"/>
            <a:chOff x="1773090" y="1892851"/>
            <a:chExt cx="518400" cy="612711"/>
          </a:xfrm>
        </p:grpSpPr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9133E773-729D-4298-96AD-84D4A9C13D49}"/>
                </a:ext>
              </a:extLst>
            </p:cNvPr>
            <p:cNvGrpSpPr/>
            <p:nvPr/>
          </p:nvGrpSpPr>
          <p:grpSpPr>
            <a:xfrm>
              <a:off x="1773090" y="1987162"/>
              <a:ext cx="518400" cy="518400"/>
              <a:chOff x="1773090" y="1987162"/>
              <a:chExt cx="518400" cy="518400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0E5C6460-8296-4A27-9DFD-E766D237538F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7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D8A443A5-1292-4F8B-8C09-C0B0D28CE33A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7600"/>
              </a:xfrm>
              <a:prstGeom prst="rect">
                <a:avLst/>
              </a:prstGeom>
              <a:solidFill>
                <a:srgbClr val="DCC5ED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10CA7AAF-4028-44E2-85E5-68C94EAE0950}"/>
                  </a:ext>
                </a:extLst>
              </p:cNvPr>
              <p:cNvSpPr/>
              <p:nvPr/>
            </p:nvSpPr>
            <p:spPr>
              <a:xfrm>
                <a:off x="1773091" y="1987162"/>
                <a:ext cx="361676" cy="57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1724B727-86EB-46A5-B200-8DF21AE9DDAD}"/>
                </a:ext>
              </a:extLst>
            </p:cNvPr>
            <p:cNvSpPr txBox="1"/>
            <p:nvPr/>
          </p:nvSpPr>
          <p:spPr>
            <a:xfrm>
              <a:off x="1904691" y="189285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</a:t>
              </a:r>
              <a:endParaRPr lang="ko-KR" altLang="en-US" sz="1000" dirty="0"/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BF9583A9-D0D0-43A0-B013-104685CF48F1}"/>
              </a:ext>
            </a:extLst>
          </p:cNvPr>
          <p:cNvGrpSpPr/>
          <p:nvPr/>
        </p:nvGrpSpPr>
        <p:grpSpPr>
          <a:xfrm>
            <a:off x="5514102" y="2414185"/>
            <a:ext cx="518400" cy="612711"/>
            <a:chOff x="1773090" y="1892851"/>
            <a:chExt cx="518400" cy="612711"/>
          </a:xfrm>
        </p:grpSpPr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A924773B-38AF-44BE-8BA6-5ABEC9899321}"/>
                </a:ext>
              </a:extLst>
            </p:cNvPr>
            <p:cNvGrpSpPr/>
            <p:nvPr/>
          </p:nvGrpSpPr>
          <p:grpSpPr>
            <a:xfrm>
              <a:off x="1773090" y="1987162"/>
              <a:ext cx="518400" cy="518400"/>
              <a:chOff x="1773090" y="1987162"/>
              <a:chExt cx="518400" cy="518400"/>
            </a:xfrm>
          </p:grpSpPr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0F49B6BF-1210-48C6-AD2B-DDB822623589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7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3D8957BD-58A3-4E17-8B75-F45A89A47CD2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7600"/>
              </a:xfrm>
              <a:prstGeom prst="rect">
                <a:avLst/>
              </a:prstGeom>
              <a:solidFill>
                <a:srgbClr val="DCC5ED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79A2ACDD-4242-4964-AA07-9A3919018801}"/>
                  </a:ext>
                </a:extLst>
              </p:cNvPr>
              <p:cNvSpPr/>
              <p:nvPr/>
            </p:nvSpPr>
            <p:spPr>
              <a:xfrm>
                <a:off x="1773091" y="1987162"/>
                <a:ext cx="361676" cy="57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EBF143A1-7F43-4ED9-B417-042050AF32F2}"/>
                </a:ext>
              </a:extLst>
            </p:cNvPr>
            <p:cNvSpPr txBox="1"/>
            <p:nvPr/>
          </p:nvSpPr>
          <p:spPr>
            <a:xfrm>
              <a:off x="1904691" y="189285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</a:t>
              </a:r>
              <a:endParaRPr lang="ko-KR" altLang="en-US" sz="1000" dirty="0"/>
            </a:p>
          </p:txBody>
        </p:sp>
      </p:grp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7D9CFC7E-2991-41DE-BB3F-EFFEE02B1D2A}"/>
              </a:ext>
            </a:extLst>
          </p:cNvPr>
          <p:cNvGrpSpPr/>
          <p:nvPr/>
        </p:nvGrpSpPr>
        <p:grpSpPr>
          <a:xfrm>
            <a:off x="5514102" y="2928790"/>
            <a:ext cx="518400" cy="612711"/>
            <a:chOff x="1773090" y="1892851"/>
            <a:chExt cx="518400" cy="612711"/>
          </a:xfrm>
        </p:grpSpPr>
        <p:grpSp>
          <p:nvGrpSpPr>
            <p:cNvPr id="338" name="그룹 337">
              <a:extLst>
                <a:ext uri="{FF2B5EF4-FFF2-40B4-BE49-F238E27FC236}">
                  <a16:creationId xmlns:a16="http://schemas.microsoft.com/office/drawing/2014/main" id="{E4BDE07D-38C0-4287-94E3-6C8540B30544}"/>
                </a:ext>
              </a:extLst>
            </p:cNvPr>
            <p:cNvGrpSpPr/>
            <p:nvPr/>
          </p:nvGrpSpPr>
          <p:grpSpPr>
            <a:xfrm>
              <a:off x="1773090" y="1987162"/>
              <a:ext cx="518400" cy="518400"/>
              <a:chOff x="1773090" y="1987162"/>
              <a:chExt cx="518400" cy="518400"/>
            </a:xfrm>
          </p:grpSpPr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id="{8800DE8A-E662-45A6-BA8F-2E3FAC25BA31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7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9F4304D8-EFD8-4A40-A4B5-ACF5B24FB899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7600"/>
              </a:xfrm>
              <a:prstGeom prst="rect">
                <a:avLst/>
              </a:prstGeom>
              <a:solidFill>
                <a:srgbClr val="DCC5ED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06943739-0352-4DF8-AA5C-0AA1C39B829E}"/>
                  </a:ext>
                </a:extLst>
              </p:cNvPr>
              <p:cNvSpPr/>
              <p:nvPr/>
            </p:nvSpPr>
            <p:spPr>
              <a:xfrm>
                <a:off x="1773091" y="1987162"/>
                <a:ext cx="361676" cy="57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A5F813CB-0A8B-450E-88EC-2A17E5DECE9A}"/>
                </a:ext>
              </a:extLst>
            </p:cNvPr>
            <p:cNvSpPr txBox="1"/>
            <p:nvPr/>
          </p:nvSpPr>
          <p:spPr>
            <a:xfrm>
              <a:off x="1904691" y="189285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</a:t>
              </a:r>
              <a:endParaRPr lang="ko-KR" altLang="en-US" sz="1000" dirty="0"/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D20B0E8E-2D90-47D0-B1D2-04BA528ED62A}"/>
              </a:ext>
            </a:extLst>
          </p:cNvPr>
          <p:cNvGrpSpPr/>
          <p:nvPr/>
        </p:nvGrpSpPr>
        <p:grpSpPr>
          <a:xfrm>
            <a:off x="6027175" y="1892851"/>
            <a:ext cx="518400" cy="612711"/>
            <a:chOff x="1773090" y="1892851"/>
            <a:chExt cx="518400" cy="612711"/>
          </a:xfrm>
        </p:grpSpPr>
        <p:grpSp>
          <p:nvGrpSpPr>
            <p:cNvPr id="344" name="그룹 343">
              <a:extLst>
                <a:ext uri="{FF2B5EF4-FFF2-40B4-BE49-F238E27FC236}">
                  <a16:creationId xmlns:a16="http://schemas.microsoft.com/office/drawing/2014/main" id="{1E43956E-45C8-4301-9B36-7474B1878D47}"/>
                </a:ext>
              </a:extLst>
            </p:cNvPr>
            <p:cNvGrpSpPr/>
            <p:nvPr/>
          </p:nvGrpSpPr>
          <p:grpSpPr>
            <a:xfrm>
              <a:off x="1773090" y="1987162"/>
              <a:ext cx="518400" cy="518400"/>
              <a:chOff x="1773090" y="1987162"/>
              <a:chExt cx="518400" cy="518400"/>
            </a:xfrm>
          </p:grpSpPr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06EAE47E-CD8F-41E8-80E3-23B2C0C386EC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7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09BCED04-1727-4AE8-A46B-AD0CBF182D22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7600"/>
              </a:xfrm>
              <a:prstGeom prst="rect">
                <a:avLst/>
              </a:prstGeom>
              <a:solidFill>
                <a:srgbClr val="DCC5ED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D5F377EC-817A-4480-8C76-EBB6E9919187}"/>
                  </a:ext>
                </a:extLst>
              </p:cNvPr>
              <p:cNvSpPr/>
              <p:nvPr/>
            </p:nvSpPr>
            <p:spPr>
              <a:xfrm>
                <a:off x="1773091" y="1987162"/>
                <a:ext cx="361676" cy="57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810B672D-C855-4008-91F4-BC78DC143E23}"/>
                </a:ext>
              </a:extLst>
            </p:cNvPr>
            <p:cNvSpPr txBox="1"/>
            <p:nvPr/>
          </p:nvSpPr>
          <p:spPr>
            <a:xfrm>
              <a:off x="1904691" y="189285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</a:t>
              </a:r>
              <a:endParaRPr lang="ko-KR" altLang="en-US" sz="1000" dirty="0"/>
            </a:p>
          </p:txBody>
        </p:sp>
      </p:grp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897E46DD-E95B-4FD8-A75C-DDD4CCB5D276}"/>
              </a:ext>
            </a:extLst>
          </p:cNvPr>
          <p:cNvGrpSpPr/>
          <p:nvPr/>
        </p:nvGrpSpPr>
        <p:grpSpPr>
          <a:xfrm>
            <a:off x="6027175" y="2414185"/>
            <a:ext cx="518400" cy="612711"/>
            <a:chOff x="1773090" y="1892851"/>
            <a:chExt cx="518400" cy="612711"/>
          </a:xfrm>
        </p:grpSpPr>
        <p:grpSp>
          <p:nvGrpSpPr>
            <p:cNvPr id="350" name="그룹 349">
              <a:extLst>
                <a:ext uri="{FF2B5EF4-FFF2-40B4-BE49-F238E27FC236}">
                  <a16:creationId xmlns:a16="http://schemas.microsoft.com/office/drawing/2014/main" id="{92C2B48E-28E4-4572-B4BE-174A7322EBEA}"/>
                </a:ext>
              </a:extLst>
            </p:cNvPr>
            <p:cNvGrpSpPr/>
            <p:nvPr/>
          </p:nvGrpSpPr>
          <p:grpSpPr>
            <a:xfrm>
              <a:off x="1773090" y="1987162"/>
              <a:ext cx="518400" cy="518400"/>
              <a:chOff x="1773090" y="1987162"/>
              <a:chExt cx="518400" cy="518400"/>
            </a:xfrm>
          </p:grpSpPr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A264E4C7-3F22-44DD-B40F-E8C098A8493C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7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CC5E9558-B84F-4A96-8AFF-18B3DE62DE89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7600"/>
              </a:xfrm>
              <a:prstGeom prst="rect">
                <a:avLst/>
              </a:prstGeom>
              <a:solidFill>
                <a:srgbClr val="DCC5ED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A0197029-C3BC-4706-A57B-BB02E42BDB4A}"/>
                  </a:ext>
                </a:extLst>
              </p:cNvPr>
              <p:cNvSpPr/>
              <p:nvPr/>
            </p:nvSpPr>
            <p:spPr>
              <a:xfrm>
                <a:off x="1773091" y="1987162"/>
                <a:ext cx="361676" cy="57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D7FA915E-9E6E-42F8-99C7-66DBC88D5CB5}"/>
                </a:ext>
              </a:extLst>
            </p:cNvPr>
            <p:cNvSpPr txBox="1"/>
            <p:nvPr/>
          </p:nvSpPr>
          <p:spPr>
            <a:xfrm>
              <a:off x="1904691" y="189285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</a:t>
              </a:r>
              <a:endParaRPr lang="ko-KR" altLang="en-US" sz="1000" dirty="0"/>
            </a:p>
          </p:txBody>
        </p:sp>
      </p:grpSp>
      <p:grpSp>
        <p:nvGrpSpPr>
          <p:cNvPr id="355" name="그룹 354">
            <a:extLst>
              <a:ext uri="{FF2B5EF4-FFF2-40B4-BE49-F238E27FC236}">
                <a16:creationId xmlns:a16="http://schemas.microsoft.com/office/drawing/2014/main" id="{2A1749F6-CF86-462A-9619-156D8EB3D045}"/>
              </a:ext>
            </a:extLst>
          </p:cNvPr>
          <p:cNvGrpSpPr/>
          <p:nvPr/>
        </p:nvGrpSpPr>
        <p:grpSpPr>
          <a:xfrm>
            <a:off x="6027175" y="2928790"/>
            <a:ext cx="518400" cy="612711"/>
            <a:chOff x="1773090" y="1892851"/>
            <a:chExt cx="518400" cy="612711"/>
          </a:xfrm>
        </p:grpSpPr>
        <p:grpSp>
          <p:nvGrpSpPr>
            <p:cNvPr id="356" name="그룹 355">
              <a:extLst>
                <a:ext uri="{FF2B5EF4-FFF2-40B4-BE49-F238E27FC236}">
                  <a16:creationId xmlns:a16="http://schemas.microsoft.com/office/drawing/2014/main" id="{121C33C6-9CA2-4B1E-B25B-1A0A5CBAA6F1}"/>
                </a:ext>
              </a:extLst>
            </p:cNvPr>
            <p:cNvGrpSpPr/>
            <p:nvPr/>
          </p:nvGrpSpPr>
          <p:grpSpPr>
            <a:xfrm>
              <a:off x="1773090" y="1987162"/>
              <a:ext cx="518400" cy="518400"/>
              <a:chOff x="1773090" y="1987162"/>
              <a:chExt cx="518400" cy="518400"/>
            </a:xfrm>
          </p:grpSpPr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9DE39484-FE51-476E-A96B-2C4634878F08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18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7</a:t>
                </a:r>
                <a:endParaRPr lang="ko-KR" altLang="en-US" sz="10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3EE70EA5-23E8-4A9E-ABBF-BAC19D2D68EC}"/>
                  </a:ext>
                </a:extLst>
              </p:cNvPr>
              <p:cNvSpPr/>
              <p:nvPr/>
            </p:nvSpPr>
            <p:spPr>
              <a:xfrm>
                <a:off x="1773090" y="1987162"/>
                <a:ext cx="518400" cy="57600"/>
              </a:xfrm>
              <a:prstGeom prst="rect">
                <a:avLst/>
              </a:prstGeom>
              <a:solidFill>
                <a:srgbClr val="DCC5ED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EAC4925D-DDBD-4459-AE98-98C6FEA9B093}"/>
                  </a:ext>
                </a:extLst>
              </p:cNvPr>
              <p:cNvSpPr/>
              <p:nvPr/>
            </p:nvSpPr>
            <p:spPr>
              <a:xfrm>
                <a:off x="1773091" y="1987162"/>
                <a:ext cx="361676" cy="57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390E65C9-0B49-4EEA-A10C-505464DF2652}"/>
                </a:ext>
              </a:extLst>
            </p:cNvPr>
            <p:cNvSpPr txBox="1"/>
            <p:nvPr/>
          </p:nvSpPr>
          <p:spPr>
            <a:xfrm>
              <a:off x="1904691" y="189285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</a:t>
              </a:r>
              <a:endParaRPr lang="ko-KR" altLang="en-US" sz="1000" dirty="0"/>
            </a:p>
          </p:txBody>
        </p:sp>
      </p:grp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F4FADF73-86A5-4800-90E9-29AB10A9B21D}"/>
              </a:ext>
            </a:extLst>
          </p:cNvPr>
          <p:cNvSpPr/>
          <p:nvPr/>
        </p:nvSpPr>
        <p:spPr>
          <a:xfrm>
            <a:off x="3755068" y="4082789"/>
            <a:ext cx="489416" cy="225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10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976F2DFF-AC55-4353-902C-A54654C9966C}"/>
              </a:ext>
            </a:extLst>
          </p:cNvPr>
          <p:cNvSpPr/>
          <p:nvPr/>
        </p:nvSpPr>
        <p:spPr>
          <a:xfrm>
            <a:off x="3861041" y="964719"/>
            <a:ext cx="788086" cy="1800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드레그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영역</a:t>
            </a:r>
          </a:p>
        </p:txBody>
      </p:sp>
      <p:sp>
        <p:nvSpPr>
          <p:cNvPr id="208" name="모서리가 둥근 사각형 설명선 15">
            <a:extLst>
              <a:ext uri="{FF2B5EF4-FFF2-40B4-BE49-F238E27FC236}">
                <a16:creationId xmlns:a16="http://schemas.microsoft.com/office/drawing/2014/main" id="{3CD068CA-A164-4672-BB49-E776E52D0FF3}"/>
              </a:ext>
            </a:extLst>
          </p:cNvPr>
          <p:cNvSpPr/>
          <p:nvPr/>
        </p:nvSpPr>
        <p:spPr>
          <a:xfrm>
            <a:off x="3662155" y="3555381"/>
            <a:ext cx="685268" cy="230220"/>
          </a:xfrm>
          <a:prstGeom prst="wedgeRoundRectCallout">
            <a:avLst>
              <a:gd name="adj1" fmla="val -21953"/>
              <a:gd name="adj2" fmla="val -9698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정보창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09" name="모서리가 둥근 사각형 설명선 15">
            <a:extLst>
              <a:ext uri="{FF2B5EF4-FFF2-40B4-BE49-F238E27FC236}">
                <a16:creationId xmlns:a16="http://schemas.microsoft.com/office/drawing/2014/main" id="{238554C4-95C3-43F7-A2FC-0890D976BA20}"/>
              </a:ext>
            </a:extLst>
          </p:cNvPr>
          <p:cNvSpPr/>
          <p:nvPr/>
        </p:nvSpPr>
        <p:spPr>
          <a:xfrm>
            <a:off x="4489655" y="3507064"/>
            <a:ext cx="685268" cy="230220"/>
          </a:xfrm>
          <a:prstGeom prst="wedgeRoundRectCallout">
            <a:avLst>
              <a:gd name="adj1" fmla="val -27571"/>
              <a:gd name="adj2" fmla="val 10787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정보창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14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2E2ADA-0F64-4B25-A7E4-24F9BA64F9B5}"/>
              </a:ext>
            </a:extLst>
          </p:cNvPr>
          <p:cNvSpPr/>
          <p:nvPr/>
        </p:nvSpPr>
        <p:spPr>
          <a:xfrm>
            <a:off x="1632422" y="1397911"/>
            <a:ext cx="5040000" cy="2520000"/>
          </a:xfrm>
          <a:prstGeom prst="rect">
            <a:avLst/>
          </a:prstGeom>
          <a:solidFill>
            <a:srgbClr val="E6B9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27BAAF-74FD-4A99-8EDC-EA967E5C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전투결과화면</a:t>
            </a:r>
          </a:p>
        </p:txBody>
      </p:sp>
      <p:graphicFrame>
        <p:nvGraphicFramePr>
          <p:cNvPr id="13" name="Google Shape;564;p47">
            <a:extLst>
              <a:ext uri="{FF2B5EF4-FFF2-40B4-BE49-F238E27FC236}">
                <a16:creationId xmlns:a16="http://schemas.microsoft.com/office/drawing/2014/main" id="{D7364804-AD33-4376-89D4-4835455319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616913"/>
              </p:ext>
            </p:extLst>
          </p:nvPr>
        </p:nvGraphicFramePr>
        <p:xfrm>
          <a:off x="1086734" y="45418"/>
          <a:ext cx="9856018" cy="576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610484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79923742"/>
                    </a:ext>
                  </a:extLst>
                </a:gridCol>
                <a:gridCol w="128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7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 err="1">
                          <a:latin typeface="+mn-ea"/>
                          <a:ea typeface="+mn-ea"/>
                        </a:rPr>
                        <a:t>화면명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전투결과화면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5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전투가 종료되면 나타나는 화면 전투의 결과물을 보여준다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5F25FB07-DD68-4395-8CA8-2726BB0ABD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992813"/>
              </p:ext>
            </p:extLst>
          </p:nvPr>
        </p:nvGraphicFramePr>
        <p:xfrm>
          <a:off x="8172000" y="719319"/>
          <a:ext cx="3816000" cy="401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5237627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1658802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2200064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403786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크기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위치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5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전투의 승리와 패배를 표시한다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120px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760px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8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보상 아이템 이미지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180px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180px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59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전투에서 획득한 경험치 값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/>
                        <a:t>80px</a:t>
                      </a:r>
                    </a:p>
                    <a:p>
                      <a:pPr algn="r"/>
                      <a:r>
                        <a:rPr lang="en-US" altLang="ko-KR" sz="1200" dirty="0"/>
                        <a:t>180px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5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사용된 캐릭터의 이미지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180px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180px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사용된 캐릭터의 현재 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경험치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180px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9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로비로 이동하는 버튼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80px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220px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0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현재 전투의 다시 </a:t>
                      </a:r>
                      <a:r>
                        <a:rPr lang="ko-KR" altLang="en-US" sz="1200" dirty="0" err="1"/>
                        <a:t>시작하는버튼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80px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220px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7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⑧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다음 스테이지의 전투를 시작하는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80px</a:t>
                      </a:r>
                    </a:p>
                    <a:p>
                      <a:pPr algn="r" latinLnBrk="1"/>
                      <a:r>
                        <a:rPr lang="en-US" altLang="ko-KR" sz="1200" dirty="0"/>
                        <a:t>220px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61365"/>
                  </a:ext>
                </a:extLst>
              </a:tr>
            </a:tbl>
          </a:graphicData>
        </a:graphic>
      </p:graphicFrame>
      <p:graphicFrame>
        <p:nvGraphicFramePr>
          <p:cNvPr id="28" name="표 96">
            <a:extLst>
              <a:ext uri="{FF2B5EF4-FFF2-40B4-BE49-F238E27FC236}">
                <a16:creationId xmlns:a16="http://schemas.microsoft.com/office/drawing/2014/main" id="{EEACA840-9043-4B3A-9922-1AED237DD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9547"/>
              </p:ext>
            </p:extLst>
          </p:nvPr>
        </p:nvGraphicFramePr>
        <p:xfrm>
          <a:off x="1080000" y="4464000"/>
          <a:ext cx="7056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6000">
                  <a:extLst>
                    <a:ext uri="{9D8B030D-6E8A-4147-A177-3AD203B41FA5}">
                      <a16:colId xmlns:a16="http://schemas.microsoft.com/office/drawing/2014/main" val="18820389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부가 설명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14918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②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④는 전투 패배 시 출력하지 않는다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⑦는 전투 패배 시 비활성화 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⑧는 승리의 경우 파란색 패배는 빨간색으로 표기한다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93539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B9405C-F838-4102-BBE9-5B844D0A478E}"/>
              </a:ext>
            </a:extLst>
          </p:cNvPr>
          <p:cNvSpPr/>
          <p:nvPr/>
        </p:nvSpPr>
        <p:spPr>
          <a:xfrm>
            <a:off x="1981630" y="3555908"/>
            <a:ext cx="633600" cy="230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477F34-AB46-41CB-A55C-99F3D0C70015}"/>
              </a:ext>
            </a:extLst>
          </p:cNvPr>
          <p:cNvSpPr/>
          <p:nvPr/>
        </p:nvSpPr>
        <p:spPr>
          <a:xfrm>
            <a:off x="3783090" y="3555908"/>
            <a:ext cx="633600" cy="230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ED8B0E-6AD1-498A-AB7F-5818C43FE890}"/>
              </a:ext>
            </a:extLst>
          </p:cNvPr>
          <p:cNvSpPr/>
          <p:nvPr/>
        </p:nvSpPr>
        <p:spPr>
          <a:xfrm>
            <a:off x="5584550" y="3555908"/>
            <a:ext cx="633600" cy="230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8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785AE4-B3BF-46E6-A61C-6996A284C63A}"/>
              </a:ext>
            </a:extLst>
          </p:cNvPr>
          <p:cNvSpPr/>
          <p:nvPr/>
        </p:nvSpPr>
        <p:spPr>
          <a:xfrm>
            <a:off x="2948681" y="1976067"/>
            <a:ext cx="518400" cy="518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744D89-901F-4DCE-8B92-B6A55B614D38}"/>
              </a:ext>
            </a:extLst>
          </p:cNvPr>
          <p:cNvSpPr/>
          <p:nvPr/>
        </p:nvSpPr>
        <p:spPr>
          <a:xfrm>
            <a:off x="3877154" y="1976067"/>
            <a:ext cx="518400" cy="518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D95B09-8429-4692-A690-5CCD5D77546F}"/>
              </a:ext>
            </a:extLst>
          </p:cNvPr>
          <p:cNvSpPr/>
          <p:nvPr/>
        </p:nvSpPr>
        <p:spPr>
          <a:xfrm>
            <a:off x="4805627" y="1976067"/>
            <a:ext cx="518400" cy="518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F8E50C-5393-4164-96C1-01B6AB251911}"/>
              </a:ext>
            </a:extLst>
          </p:cNvPr>
          <p:cNvSpPr/>
          <p:nvPr/>
        </p:nvSpPr>
        <p:spPr>
          <a:xfrm>
            <a:off x="5734098" y="2120144"/>
            <a:ext cx="518400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1C66923-1E11-4F20-A1A8-2D4390D31924}"/>
              </a:ext>
            </a:extLst>
          </p:cNvPr>
          <p:cNvGrpSpPr/>
          <p:nvPr/>
        </p:nvGrpSpPr>
        <p:grpSpPr>
          <a:xfrm>
            <a:off x="2762986" y="2745419"/>
            <a:ext cx="518400" cy="648054"/>
            <a:chOff x="2130113" y="3350474"/>
            <a:chExt cx="518400" cy="64805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2DFD634-08FE-41AE-9729-E8E14AECCC54}"/>
                </a:ext>
              </a:extLst>
            </p:cNvPr>
            <p:cNvSpPr/>
            <p:nvPr/>
          </p:nvSpPr>
          <p:spPr>
            <a:xfrm>
              <a:off x="2130113" y="3350474"/>
              <a:ext cx="518400" cy="518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C915F46-84C3-4193-8A12-13150E810C8A}"/>
                </a:ext>
              </a:extLst>
            </p:cNvPr>
            <p:cNvSpPr/>
            <p:nvPr/>
          </p:nvSpPr>
          <p:spPr>
            <a:xfrm>
              <a:off x="2130113" y="3940928"/>
              <a:ext cx="518400" cy="57600"/>
            </a:xfrm>
            <a:prstGeom prst="rect">
              <a:avLst/>
            </a:prstGeom>
            <a:solidFill>
              <a:srgbClr val="DCC5ED"/>
            </a:solidFill>
            <a:ln w="1270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5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E57E571-45D9-4554-95AE-4DADC59B6FDA}"/>
              </a:ext>
            </a:extLst>
          </p:cNvPr>
          <p:cNvGrpSpPr/>
          <p:nvPr/>
        </p:nvGrpSpPr>
        <p:grpSpPr>
          <a:xfrm>
            <a:off x="3505764" y="2745419"/>
            <a:ext cx="518400" cy="648054"/>
            <a:chOff x="2130113" y="3350474"/>
            <a:chExt cx="518400" cy="64805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23AF356-F1DB-4386-87A2-92F17B754F32}"/>
                </a:ext>
              </a:extLst>
            </p:cNvPr>
            <p:cNvSpPr/>
            <p:nvPr/>
          </p:nvSpPr>
          <p:spPr>
            <a:xfrm>
              <a:off x="2130113" y="3350474"/>
              <a:ext cx="518400" cy="518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D1A367E-0878-4036-9FD7-8D6EB46098EB}"/>
                </a:ext>
              </a:extLst>
            </p:cNvPr>
            <p:cNvSpPr/>
            <p:nvPr/>
          </p:nvSpPr>
          <p:spPr>
            <a:xfrm>
              <a:off x="2130113" y="3940928"/>
              <a:ext cx="518400" cy="57600"/>
            </a:xfrm>
            <a:prstGeom prst="rect">
              <a:avLst/>
            </a:prstGeom>
            <a:solidFill>
              <a:srgbClr val="DCC5ED"/>
            </a:solidFill>
            <a:ln w="1270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5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698F971-D440-4C39-A93C-1EC252CA4C5B}"/>
              </a:ext>
            </a:extLst>
          </p:cNvPr>
          <p:cNvGrpSpPr/>
          <p:nvPr/>
        </p:nvGrpSpPr>
        <p:grpSpPr>
          <a:xfrm>
            <a:off x="4248542" y="2745419"/>
            <a:ext cx="518400" cy="648054"/>
            <a:chOff x="2130113" y="3350474"/>
            <a:chExt cx="518400" cy="64805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4700F62-0261-4B17-A14B-1618591E2459}"/>
                </a:ext>
              </a:extLst>
            </p:cNvPr>
            <p:cNvSpPr/>
            <p:nvPr/>
          </p:nvSpPr>
          <p:spPr>
            <a:xfrm>
              <a:off x="2130113" y="3350474"/>
              <a:ext cx="518400" cy="518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F18A959-F0F5-4FA5-BCF4-276D4E9DFE10}"/>
                </a:ext>
              </a:extLst>
            </p:cNvPr>
            <p:cNvSpPr/>
            <p:nvPr/>
          </p:nvSpPr>
          <p:spPr>
            <a:xfrm>
              <a:off x="2130113" y="3940928"/>
              <a:ext cx="518400" cy="57600"/>
            </a:xfrm>
            <a:prstGeom prst="rect">
              <a:avLst/>
            </a:prstGeom>
            <a:solidFill>
              <a:srgbClr val="DCC5ED"/>
            </a:solidFill>
            <a:ln w="1270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5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E8AAFA-99B4-485A-BCC6-6CF29FD0E3F6}"/>
              </a:ext>
            </a:extLst>
          </p:cNvPr>
          <p:cNvGrpSpPr/>
          <p:nvPr/>
        </p:nvGrpSpPr>
        <p:grpSpPr>
          <a:xfrm>
            <a:off x="5734098" y="2745419"/>
            <a:ext cx="518400" cy="648054"/>
            <a:chOff x="2130113" y="3350474"/>
            <a:chExt cx="518400" cy="64805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93F8D19-577C-4141-AE11-D1FA7F318B08}"/>
                </a:ext>
              </a:extLst>
            </p:cNvPr>
            <p:cNvSpPr/>
            <p:nvPr/>
          </p:nvSpPr>
          <p:spPr>
            <a:xfrm>
              <a:off x="2130113" y="3350474"/>
              <a:ext cx="518400" cy="518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428C2C7-0C8B-4A79-A1AC-7A4C0E889CA6}"/>
                </a:ext>
              </a:extLst>
            </p:cNvPr>
            <p:cNvSpPr/>
            <p:nvPr/>
          </p:nvSpPr>
          <p:spPr>
            <a:xfrm>
              <a:off x="2130113" y="3940928"/>
              <a:ext cx="518400" cy="57600"/>
            </a:xfrm>
            <a:prstGeom prst="rect">
              <a:avLst/>
            </a:prstGeom>
            <a:solidFill>
              <a:srgbClr val="DCC5ED"/>
            </a:solidFill>
            <a:ln w="1270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5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16B6C19-5A58-4956-A3CB-1BC3F2EE372C}"/>
              </a:ext>
            </a:extLst>
          </p:cNvPr>
          <p:cNvGrpSpPr/>
          <p:nvPr/>
        </p:nvGrpSpPr>
        <p:grpSpPr>
          <a:xfrm>
            <a:off x="4991320" y="2745419"/>
            <a:ext cx="518400" cy="648054"/>
            <a:chOff x="2130113" y="3350474"/>
            <a:chExt cx="518400" cy="64805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727CCC-7098-4C1A-80FA-7D2214CB1F73}"/>
                </a:ext>
              </a:extLst>
            </p:cNvPr>
            <p:cNvSpPr/>
            <p:nvPr/>
          </p:nvSpPr>
          <p:spPr>
            <a:xfrm>
              <a:off x="2130113" y="3350474"/>
              <a:ext cx="518400" cy="518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24AAA5C-D492-467E-9648-D5FEF5D59FBD}"/>
                </a:ext>
              </a:extLst>
            </p:cNvPr>
            <p:cNvSpPr/>
            <p:nvPr/>
          </p:nvSpPr>
          <p:spPr>
            <a:xfrm>
              <a:off x="2130113" y="3940928"/>
              <a:ext cx="518400" cy="57600"/>
            </a:xfrm>
            <a:prstGeom prst="rect">
              <a:avLst/>
            </a:prstGeom>
            <a:solidFill>
              <a:srgbClr val="DCC5ED"/>
            </a:solidFill>
            <a:ln w="1270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5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E42E53-19CE-4CEE-8399-DB763DA35BDF}"/>
              </a:ext>
            </a:extLst>
          </p:cNvPr>
          <p:cNvSpPr/>
          <p:nvPr/>
        </p:nvSpPr>
        <p:spPr>
          <a:xfrm>
            <a:off x="2020208" y="1976067"/>
            <a:ext cx="518400" cy="518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4C7DE66-10AD-4D50-9607-45ECC4F7F929}"/>
              </a:ext>
            </a:extLst>
          </p:cNvPr>
          <p:cNvGrpSpPr/>
          <p:nvPr/>
        </p:nvGrpSpPr>
        <p:grpSpPr>
          <a:xfrm>
            <a:off x="2020208" y="2745419"/>
            <a:ext cx="518400" cy="648054"/>
            <a:chOff x="2130113" y="3350474"/>
            <a:chExt cx="518400" cy="64805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A311E3E-B3D7-467F-8503-F3E5FA9513C1}"/>
                </a:ext>
              </a:extLst>
            </p:cNvPr>
            <p:cNvSpPr/>
            <p:nvPr/>
          </p:nvSpPr>
          <p:spPr>
            <a:xfrm>
              <a:off x="2130113" y="3350474"/>
              <a:ext cx="518400" cy="518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BF2FE68-BC65-4809-9982-157AAA951AF4}"/>
                </a:ext>
              </a:extLst>
            </p:cNvPr>
            <p:cNvSpPr/>
            <p:nvPr/>
          </p:nvSpPr>
          <p:spPr>
            <a:xfrm>
              <a:off x="2130113" y="3940928"/>
              <a:ext cx="518400" cy="57600"/>
            </a:xfrm>
            <a:prstGeom prst="rect">
              <a:avLst/>
            </a:prstGeom>
            <a:solidFill>
              <a:srgbClr val="DCC5ED"/>
            </a:solidFill>
            <a:ln w="1270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5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EBECE0C-C96A-4100-8E33-F67ECEFEA371}"/>
              </a:ext>
            </a:extLst>
          </p:cNvPr>
          <p:cNvSpPr/>
          <p:nvPr/>
        </p:nvSpPr>
        <p:spPr>
          <a:xfrm>
            <a:off x="3058022" y="1472848"/>
            <a:ext cx="2188800" cy="345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5EB62AC-3C96-4423-B42E-5CCEEDE60334}"/>
              </a:ext>
            </a:extLst>
          </p:cNvPr>
          <p:cNvSpPr/>
          <p:nvPr/>
        </p:nvSpPr>
        <p:spPr>
          <a:xfrm>
            <a:off x="1750522" y="4151734"/>
            <a:ext cx="788086" cy="230245"/>
          </a:xfrm>
          <a:prstGeom prst="rect">
            <a:avLst/>
          </a:prstGeom>
          <a:solidFill>
            <a:srgbClr val="E6B9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3FD9641-9C32-4B06-AE8F-055D5ABA8CC3}"/>
              </a:ext>
            </a:extLst>
          </p:cNvPr>
          <p:cNvSpPr/>
          <p:nvPr/>
        </p:nvSpPr>
        <p:spPr>
          <a:xfrm>
            <a:off x="3697197" y="4151734"/>
            <a:ext cx="788086" cy="230245"/>
          </a:xfrm>
          <a:prstGeom prst="rect">
            <a:avLst/>
          </a:prstGeom>
          <a:solidFill>
            <a:srgbClr val="E6B9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전투 화면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9CE7047-707E-4748-9707-40E660678ED6}"/>
              </a:ext>
            </a:extLst>
          </p:cNvPr>
          <p:cNvSpPr/>
          <p:nvPr/>
        </p:nvSpPr>
        <p:spPr>
          <a:xfrm>
            <a:off x="5523774" y="4151734"/>
            <a:ext cx="788086" cy="230245"/>
          </a:xfrm>
          <a:prstGeom prst="rect">
            <a:avLst/>
          </a:prstGeom>
          <a:solidFill>
            <a:srgbClr val="E6B9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진형선택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DE773AE-B0B0-4AFD-A3BE-68C20D4A016E}"/>
              </a:ext>
            </a:extLst>
          </p:cNvPr>
          <p:cNvSpPr/>
          <p:nvPr/>
        </p:nvSpPr>
        <p:spPr>
          <a:xfrm>
            <a:off x="1099803" y="962641"/>
            <a:ext cx="1754945" cy="180000"/>
          </a:xfrm>
          <a:prstGeom prst="rect">
            <a:avLst/>
          </a:prstGeom>
          <a:solidFill>
            <a:srgbClr val="DCC5ED"/>
          </a:solidFill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바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사각형 </a:t>
            </a: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</a:t>
            </a:r>
            <a:endParaRPr 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A1DD5A-55B8-4084-A234-DD495A40CBB1}"/>
              </a:ext>
            </a:extLst>
          </p:cNvPr>
          <p:cNvSpPr/>
          <p:nvPr/>
        </p:nvSpPr>
        <p:spPr>
          <a:xfrm>
            <a:off x="1099803" y="731116"/>
            <a:ext cx="788400" cy="180000"/>
          </a:xfrm>
          <a:prstGeom prst="rect">
            <a:avLst/>
          </a:prstGeom>
          <a:solidFill>
            <a:srgbClr val="E6B9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Scene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모서리가 둥근 사각형 설명선 15">
            <a:extLst>
              <a:ext uri="{FF2B5EF4-FFF2-40B4-BE49-F238E27FC236}">
                <a16:creationId xmlns:a16="http://schemas.microsoft.com/office/drawing/2014/main" id="{9AAD536C-8D08-4B7C-9343-AE444817D134}"/>
              </a:ext>
            </a:extLst>
          </p:cNvPr>
          <p:cNvSpPr/>
          <p:nvPr/>
        </p:nvSpPr>
        <p:spPr>
          <a:xfrm>
            <a:off x="6112825" y="731117"/>
            <a:ext cx="788400" cy="180000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2074E75-86DC-4D39-B4C1-51FB54AB5020}"/>
              </a:ext>
            </a:extLst>
          </p:cNvPr>
          <p:cNvSpPr/>
          <p:nvPr/>
        </p:nvSpPr>
        <p:spPr>
          <a:xfrm>
            <a:off x="3606315" y="731117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활성화 버튼</a:t>
            </a:r>
          </a:p>
        </p:txBody>
      </p:sp>
      <p:sp>
        <p:nvSpPr>
          <p:cNvPr id="65" name="모서리가 둥근 직사각형 20">
            <a:extLst>
              <a:ext uri="{FF2B5EF4-FFF2-40B4-BE49-F238E27FC236}">
                <a16:creationId xmlns:a16="http://schemas.microsoft.com/office/drawing/2014/main" id="{E16F9B38-3EC0-44E9-A9F5-239004BE3C93}"/>
              </a:ext>
            </a:extLst>
          </p:cNvPr>
          <p:cNvSpPr/>
          <p:nvPr/>
        </p:nvSpPr>
        <p:spPr>
          <a:xfrm>
            <a:off x="5277323" y="731116"/>
            <a:ext cx="788400" cy="180000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팝업 창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CD8D971-ED28-4C0C-AA22-E66A2C14D0EC}"/>
              </a:ext>
            </a:extLst>
          </p:cNvPr>
          <p:cNvSpPr/>
          <p:nvPr/>
        </p:nvSpPr>
        <p:spPr>
          <a:xfrm>
            <a:off x="4441819" y="731117"/>
            <a:ext cx="7884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비활성 버튼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22FD22C-934D-44A0-8F3D-4ED729A25C53}"/>
              </a:ext>
            </a:extLst>
          </p:cNvPr>
          <p:cNvSpPr/>
          <p:nvPr/>
        </p:nvSpPr>
        <p:spPr>
          <a:xfrm>
            <a:off x="1935307" y="731116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텍스트 필드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BC6439C-6C37-40D1-9838-F207459A65DB}"/>
              </a:ext>
            </a:extLst>
          </p:cNvPr>
          <p:cNvSpPr/>
          <p:nvPr/>
        </p:nvSpPr>
        <p:spPr>
          <a:xfrm>
            <a:off x="2770811" y="740194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이미지 필드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366E707B-8DA8-433A-8693-E25378F381FA}"/>
              </a:ext>
            </a:extLst>
          </p:cNvPr>
          <p:cNvCxnSpPr>
            <a:cxnSpLocks/>
            <a:stCxn id="30" idx="2"/>
            <a:endCxn id="57" idx="0"/>
          </p:cNvCxnSpPr>
          <p:nvPr/>
        </p:nvCxnSpPr>
        <p:spPr>
          <a:xfrm rot="5400000">
            <a:off x="2038785" y="3892089"/>
            <a:ext cx="365426" cy="153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3A720492-A940-47DA-AF8E-D8916A65A9E2}"/>
              </a:ext>
            </a:extLst>
          </p:cNvPr>
          <p:cNvCxnSpPr>
            <a:cxnSpLocks/>
            <a:stCxn id="31" idx="2"/>
            <a:endCxn id="58" idx="0"/>
          </p:cNvCxnSpPr>
          <p:nvPr/>
        </p:nvCxnSpPr>
        <p:spPr>
          <a:xfrm rot="5400000">
            <a:off x="3912852" y="3964696"/>
            <a:ext cx="365426" cy="8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65113DFB-E314-4E8A-BDD4-DDE4582186E6}"/>
              </a:ext>
            </a:extLst>
          </p:cNvPr>
          <p:cNvCxnSpPr>
            <a:cxnSpLocks/>
            <a:stCxn id="32" idx="2"/>
            <a:endCxn id="60" idx="0"/>
          </p:cNvCxnSpPr>
          <p:nvPr/>
        </p:nvCxnSpPr>
        <p:spPr>
          <a:xfrm rot="16200000" flipH="1">
            <a:off x="5726870" y="3960787"/>
            <a:ext cx="365426" cy="16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7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3A259-C69B-4839-A92E-C5C8A444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D48DEB-A58C-4921-B4C7-4DFC463ACA64}"/>
              </a:ext>
            </a:extLst>
          </p:cNvPr>
          <p:cNvSpPr/>
          <p:nvPr/>
        </p:nvSpPr>
        <p:spPr>
          <a:xfrm>
            <a:off x="1486694" y="1686576"/>
            <a:ext cx="5104142" cy="2479774"/>
          </a:xfrm>
          <a:prstGeom prst="rect">
            <a:avLst/>
          </a:prstGeom>
          <a:solidFill>
            <a:srgbClr val="E6B9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B9A1B2-2736-43A1-A9EA-70B26DAE50EB}"/>
              </a:ext>
            </a:extLst>
          </p:cNvPr>
          <p:cNvSpPr/>
          <p:nvPr/>
        </p:nvSpPr>
        <p:spPr>
          <a:xfrm>
            <a:off x="1576335" y="1686576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137F7A-C1A9-426E-BB2A-0799BE54B76F}"/>
              </a:ext>
            </a:extLst>
          </p:cNvPr>
          <p:cNvSpPr/>
          <p:nvPr/>
        </p:nvSpPr>
        <p:spPr>
          <a:xfrm>
            <a:off x="1770030" y="2385574"/>
            <a:ext cx="4541199" cy="1692292"/>
          </a:xfrm>
          <a:prstGeom prst="rect">
            <a:avLst/>
          </a:prstGeom>
          <a:solidFill>
            <a:srgbClr val="B7DEE8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F9AD98-9964-4552-AE1D-DA8E9E6C0C5E}"/>
              </a:ext>
            </a:extLst>
          </p:cNvPr>
          <p:cNvSpPr/>
          <p:nvPr/>
        </p:nvSpPr>
        <p:spPr>
          <a:xfrm>
            <a:off x="2937793" y="964719"/>
            <a:ext cx="788086" cy="180000"/>
          </a:xfrm>
          <a:prstGeom prst="rect">
            <a:avLst/>
          </a:prstGeom>
          <a:solidFill>
            <a:srgbClr val="B7DEE8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스크롤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6C06BB-4F36-4155-BEA2-62466FA37947}"/>
              </a:ext>
            </a:extLst>
          </p:cNvPr>
          <p:cNvSpPr/>
          <p:nvPr/>
        </p:nvSpPr>
        <p:spPr>
          <a:xfrm>
            <a:off x="5847099" y="1747076"/>
            <a:ext cx="717124" cy="203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742F19-E317-481B-8047-C19E275B2E09}"/>
              </a:ext>
            </a:extLst>
          </p:cNvPr>
          <p:cNvSpPr/>
          <p:nvPr/>
        </p:nvSpPr>
        <p:spPr>
          <a:xfrm>
            <a:off x="5873819" y="1242876"/>
            <a:ext cx="788086" cy="367239"/>
          </a:xfrm>
          <a:prstGeom prst="rect">
            <a:avLst/>
          </a:prstGeom>
          <a:solidFill>
            <a:srgbClr val="E6B9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97E7D3D-976D-4EF0-A1C3-9489B6EFED68}"/>
              </a:ext>
            </a:extLst>
          </p:cNvPr>
          <p:cNvSpPr/>
          <p:nvPr/>
        </p:nvSpPr>
        <p:spPr>
          <a:xfrm>
            <a:off x="1099803" y="962641"/>
            <a:ext cx="1754945" cy="180000"/>
          </a:xfrm>
          <a:prstGeom prst="rect">
            <a:avLst/>
          </a:prstGeom>
          <a:solidFill>
            <a:srgbClr val="DCC5ED"/>
          </a:solidFill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바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사각형 </a:t>
            </a: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</a:t>
            </a:r>
            <a:endParaRPr 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791CFC-B7E7-4638-B553-1DF4413DC2E8}"/>
              </a:ext>
            </a:extLst>
          </p:cNvPr>
          <p:cNvSpPr/>
          <p:nvPr/>
        </p:nvSpPr>
        <p:spPr>
          <a:xfrm>
            <a:off x="1099803" y="731116"/>
            <a:ext cx="788400" cy="180000"/>
          </a:xfrm>
          <a:prstGeom prst="rect">
            <a:avLst/>
          </a:prstGeom>
          <a:solidFill>
            <a:srgbClr val="E6B9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Scene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모서리가 둥근 사각형 설명선 15">
            <a:extLst>
              <a:ext uri="{FF2B5EF4-FFF2-40B4-BE49-F238E27FC236}">
                <a16:creationId xmlns:a16="http://schemas.microsoft.com/office/drawing/2014/main" id="{87FF0B44-9C9E-4966-9273-D9E6E0AE2EA1}"/>
              </a:ext>
            </a:extLst>
          </p:cNvPr>
          <p:cNvSpPr/>
          <p:nvPr/>
        </p:nvSpPr>
        <p:spPr>
          <a:xfrm>
            <a:off x="6112825" y="731117"/>
            <a:ext cx="788400" cy="180000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BFB5082-0C95-4D73-BE40-6A01DF768335}"/>
              </a:ext>
            </a:extLst>
          </p:cNvPr>
          <p:cNvSpPr/>
          <p:nvPr/>
        </p:nvSpPr>
        <p:spPr>
          <a:xfrm>
            <a:off x="3606315" y="731117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활성화 버튼</a:t>
            </a:r>
          </a:p>
        </p:txBody>
      </p:sp>
      <p:sp>
        <p:nvSpPr>
          <p:cNvPr id="47" name="모서리가 둥근 직사각형 20">
            <a:extLst>
              <a:ext uri="{FF2B5EF4-FFF2-40B4-BE49-F238E27FC236}">
                <a16:creationId xmlns:a16="http://schemas.microsoft.com/office/drawing/2014/main" id="{90DA34FB-633B-480A-8C8D-6073DDEDCE55}"/>
              </a:ext>
            </a:extLst>
          </p:cNvPr>
          <p:cNvSpPr/>
          <p:nvPr/>
        </p:nvSpPr>
        <p:spPr>
          <a:xfrm>
            <a:off x="5277323" y="731116"/>
            <a:ext cx="788400" cy="180000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팝업 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8876C17-C4F6-41F0-9E3A-5CC751443E36}"/>
              </a:ext>
            </a:extLst>
          </p:cNvPr>
          <p:cNvSpPr/>
          <p:nvPr/>
        </p:nvSpPr>
        <p:spPr>
          <a:xfrm>
            <a:off x="4441819" y="731117"/>
            <a:ext cx="7884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비활성 버튼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2324CF2-A638-466F-A804-F58A037FF1C6}"/>
              </a:ext>
            </a:extLst>
          </p:cNvPr>
          <p:cNvSpPr/>
          <p:nvPr/>
        </p:nvSpPr>
        <p:spPr>
          <a:xfrm>
            <a:off x="1935307" y="731116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텍스트 필드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C630B1-F4CE-48C8-A2A4-4467E33EEC13}"/>
              </a:ext>
            </a:extLst>
          </p:cNvPr>
          <p:cNvSpPr/>
          <p:nvPr/>
        </p:nvSpPr>
        <p:spPr>
          <a:xfrm>
            <a:off x="2770811" y="740194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이미지 필드</a:t>
            </a:r>
          </a:p>
        </p:txBody>
      </p:sp>
      <p:graphicFrame>
        <p:nvGraphicFramePr>
          <p:cNvPr id="51" name="Google Shape;564;p47">
            <a:extLst>
              <a:ext uri="{FF2B5EF4-FFF2-40B4-BE49-F238E27FC236}">
                <a16:creationId xmlns:a16="http://schemas.microsoft.com/office/drawing/2014/main" id="{3A4D5C65-4936-46D6-8392-2D3A3B720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30927"/>
              </p:ext>
            </p:extLst>
          </p:nvPr>
        </p:nvGraphicFramePr>
        <p:xfrm>
          <a:off x="1086734" y="45418"/>
          <a:ext cx="9856018" cy="576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610484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79923742"/>
                    </a:ext>
                  </a:extLst>
                </a:gridCol>
                <a:gridCol w="128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7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 err="1">
                          <a:latin typeface="+mn-ea"/>
                          <a:ea typeface="+mn-ea"/>
                        </a:rPr>
                        <a:t>화면명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캐릭터 화면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6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보유중인 캐릭터 리스트를 보여 주는 화면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306AA134-C347-439B-AC1D-7111CA032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357075"/>
              </p:ext>
            </p:extLst>
          </p:nvPr>
        </p:nvGraphicFramePr>
        <p:xfrm>
          <a:off x="8172000" y="719319"/>
          <a:ext cx="3816000" cy="275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5237627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1658802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2200064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403786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크기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위치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5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화면 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8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로비 화면을 진행하는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59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정렬 및 필터링 </a:t>
                      </a:r>
                      <a:r>
                        <a:rPr lang="ko-KR" altLang="en-US" sz="1200" dirty="0" err="1"/>
                        <a:t>하도록하는</a:t>
                      </a:r>
                      <a:r>
                        <a:rPr lang="ko-KR" altLang="en-US" sz="1200" dirty="0"/>
                        <a:t>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5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캐릭터 스크롤 슬롯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캐릭터 이미지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9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캐릭터 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08618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FBF2BB4F-5F36-4776-A107-B5752114D631}"/>
              </a:ext>
            </a:extLst>
          </p:cNvPr>
          <p:cNvSpPr/>
          <p:nvPr/>
        </p:nvSpPr>
        <p:spPr>
          <a:xfrm>
            <a:off x="2384639" y="1686576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8F6992E-6F13-47EC-A139-5EB661C4BED7}"/>
              </a:ext>
            </a:extLst>
          </p:cNvPr>
          <p:cNvSpPr/>
          <p:nvPr/>
        </p:nvSpPr>
        <p:spPr>
          <a:xfrm>
            <a:off x="3135464" y="1686576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32F9E9-91F7-4856-B70E-0F49F207FE3B}"/>
              </a:ext>
            </a:extLst>
          </p:cNvPr>
          <p:cNvSpPr/>
          <p:nvPr/>
        </p:nvSpPr>
        <p:spPr>
          <a:xfrm>
            <a:off x="3893064" y="1686576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5D44131-B333-4DD2-8FFF-CB83D094AFAD}"/>
              </a:ext>
            </a:extLst>
          </p:cNvPr>
          <p:cNvSpPr/>
          <p:nvPr/>
        </p:nvSpPr>
        <p:spPr>
          <a:xfrm>
            <a:off x="1770030" y="2085277"/>
            <a:ext cx="540000" cy="203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1" name="표 96">
            <a:extLst>
              <a:ext uri="{FF2B5EF4-FFF2-40B4-BE49-F238E27FC236}">
                <a16:creationId xmlns:a16="http://schemas.microsoft.com/office/drawing/2014/main" id="{FE24CD13-E6D1-4A58-BFA1-018D1BDCB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34983"/>
              </p:ext>
            </p:extLst>
          </p:nvPr>
        </p:nvGraphicFramePr>
        <p:xfrm>
          <a:off x="1080000" y="4464000"/>
          <a:ext cx="7056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6000">
                  <a:extLst>
                    <a:ext uri="{9D8B030D-6E8A-4147-A177-3AD203B41FA5}">
                      <a16:colId xmlns:a16="http://schemas.microsoft.com/office/drawing/2014/main" val="18820389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부가 설명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14918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등급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레벨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경장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중장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기동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특수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즐겨찾기로</a:t>
                      </a:r>
                      <a:r>
                        <a:rPr lang="ko-KR" altLang="en-US" sz="1200" dirty="0"/>
                        <a:t> 해당 버튼을 통해 정렬하거나 필터링 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캐릭터 이미지 영역에 표시 될 부분은 상세 페이지에 기술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93539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2EAD1186-0EF2-444F-B860-C692139DBCED}"/>
              </a:ext>
            </a:extLst>
          </p:cNvPr>
          <p:cNvSpPr/>
          <p:nvPr/>
        </p:nvSpPr>
        <p:spPr>
          <a:xfrm>
            <a:off x="2436897" y="2085277"/>
            <a:ext cx="540000" cy="203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98CFD36-0917-4E03-BB55-9C4146946E9E}"/>
              </a:ext>
            </a:extLst>
          </p:cNvPr>
          <p:cNvSpPr/>
          <p:nvPr/>
        </p:nvSpPr>
        <p:spPr>
          <a:xfrm>
            <a:off x="3103764" y="2085277"/>
            <a:ext cx="540000" cy="203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7624AE4-415F-4AB6-816D-6D6700FF9924}"/>
              </a:ext>
            </a:extLst>
          </p:cNvPr>
          <p:cNvSpPr/>
          <p:nvPr/>
        </p:nvSpPr>
        <p:spPr>
          <a:xfrm>
            <a:off x="3770631" y="2085277"/>
            <a:ext cx="540000" cy="203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6E792B7-CE2A-4A3D-B6DD-A54B0DB7F1D0}"/>
              </a:ext>
            </a:extLst>
          </p:cNvPr>
          <p:cNvSpPr/>
          <p:nvPr/>
        </p:nvSpPr>
        <p:spPr>
          <a:xfrm>
            <a:off x="4437498" y="2085277"/>
            <a:ext cx="540000" cy="203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106F615-0C10-4410-A04B-E5E6E2E730AE}"/>
              </a:ext>
            </a:extLst>
          </p:cNvPr>
          <p:cNvSpPr/>
          <p:nvPr/>
        </p:nvSpPr>
        <p:spPr>
          <a:xfrm>
            <a:off x="5104365" y="2085277"/>
            <a:ext cx="540000" cy="203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2C4CAA0-D8CD-4FD5-B42D-4F35B9784248}"/>
              </a:ext>
            </a:extLst>
          </p:cNvPr>
          <p:cNvSpPr/>
          <p:nvPr/>
        </p:nvSpPr>
        <p:spPr>
          <a:xfrm>
            <a:off x="5771229" y="2085277"/>
            <a:ext cx="540000" cy="203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A406D67-43F0-4A09-809E-B0DD8A1C7CC1}"/>
              </a:ext>
            </a:extLst>
          </p:cNvPr>
          <p:cNvSpPr txBox="1"/>
          <p:nvPr/>
        </p:nvSpPr>
        <p:spPr>
          <a:xfrm>
            <a:off x="1727798" y="2416495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4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433775-3221-46C2-9EB2-07728AC4E3A7}"/>
              </a:ext>
            </a:extLst>
          </p:cNvPr>
          <p:cNvSpPr/>
          <p:nvPr/>
        </p:nvSpPr>
        <p:spPr>
          <a:xfrm>
            <a:off x="1969618" y="2394596"/>
            <a:ext cx="672581" cy="730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35B201F-F94E-4C75-928E-4A88CEFC8DBB}"/>
              </a:ext>
            </a:extLst>
          </p:cNvPr>
          <p:cNvSpPr/>
          <p:nvPr/>
        </p:nvSpPr>
        <p:spPr>
          <a:xfrm>
            <a:off x="2028434" y="2443045"/>
            <a:ext cx="554951" cy="4393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22B1F6-BA7B-4E99-8659-B76F31A853F1}"/>
              </a:ext>
            </a:extLst>
          </p:cNvPr>
          <p:cNvSpPr/>
          <p:nvPr/>
        </p:nvSpPr>
        <p:spPr>
          <a:xfrm>
            <a:off x="2028434" y="2909795"/>
            <a:ext cx="554951" cy="1573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569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52D9B29-A6B9-40CA-8DA1-113DE55A09EF}"/>
              </a:ext>
            </a:extLst>
          </p:cNvPr>
          <p:cNvSpPr/>
          <p:nvPr/>
        </p:nvSpPr>
        <p:spPr>
          <a:xfrm>
            <a:off x="1532836" y="1597923"/>
            <a:ext cx="5058000" cy="2646000"/>
          </a:xfrm>
          <a:prstGeom prst="rect">
            <a:avLst/>
          </a:prstGeom>
          <a:solidFill>
            <a:srgbClr val="E6B9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7A7B64-1FEC-4903-A0EB-BF781C2F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화면</a:t>
            </a:r>
            <a:r>
              <a:rPr lang="en-US" altLang="ko-KR" dirty="0"/>
              <a:t>(</a:t>
            </a:r>
            <a:r>
              <a:rPr lang="ko-KR" altLang="en-US" dirty="0"/>
              <a:t>장비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63" name="Google Shape;564;p47">
            <a:extLst>
              <a:ext uri="{FF2B5EF4-FFF2-40B4-BE49-F238E27FC236}">
                <a16:creationId xmlns:a16="http://schemas.microsoft.com/office/drawing/2014/main" id="{DEDBF65B-CF76-4DBF-9547-2D95162F4C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061495"/>
              </p:ext>
            </p:extLst>
          </p:nvPr>
        </p:nvGraphicFramePr>
        <p:xfrm>
          <a:off x="1086734" y="45418"/>
          <a:ext cx="9856018" cy="576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610484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79923742"/>
                    </a:ext>
                  </a:extLst>
                </a:gridCol>
                <a:gridCol w="128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7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 err="1">
                          <a:latin typeface="+mn-ea"/>
                          <a:ea typeface="+mn-ea"/>
                        </a:rPr>
                        <a:t>화면명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캐릭터 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장비 화면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6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캐릭터에 장비를 착용하는 화면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1DD5259B-BA22-4713-818E-77F95AE1CF36}"/>
              </a:ext>
            </a:extLst>
          </p:cNvPr>
          <p:cNvSpPr/>
          <p:nvPr/>
        </p:nvSpPr>
        <p:spPr>
          <a:xfrm>
            <a:off x="1576335" y="1629594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B04CCCD-36C8-4CF1-A248-57569D45C68E}"/>
              </a:ext>
            </a:extLst>
          </p:cNvPr>
          <p:cNvSpPr/>
          <p:nvPr/>
        </p:nvSpPr>
        <p:spPr>
          <a:xfrm>
            <a:off x="4812859" y="2061642"/>
            <a:ext cx="1721960" cy="1471545"/>
          </a:xfrm>
          <a:prstGeom prst="rect">
            <a:avLst/>
          </a:prstGeom>
          <a:solidFill>
            <a:srgbClr val="B7DEE8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E914FA5-7A44-4276-A384-E7F07DB9C7CC}"/>
              </a:ext>
            </a:extLst>
          </p:cNvPr>
          <p:cNvSpPr/>
          <p:nvPr/>
        </p:nvSpPr>
        <p:spPr>
          <a:xfrm>
            <a:off x="2937793" y="964719"/>
            <a:ext cx="788086" cy="180000"/>
          </a:xfrm>
          <a:prstGeom prst="rect">
            <a:avLst/>
          </a:prstGeom>
          <a:solidFill>
            <a:srgbClr val="B7DEE8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스크롤 슬롯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FF14474-0504-428D-B3A9-7579DB7AF843}"/>
              </a:ext>
            </a:extLst>
          </p:cNvPr>
          <p:cNvSpPr/>
          <p:nvPr/>
        </p:nvSpPr>
        <p:spPr>
          <a:xfrm>
            <a:off x="5847099" y="1640298"/>
            <a:ext cx="717124" cy="203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321C78A-42B2-4837-B1CA-44099D2B9186}"/>
              </a:ext>
            </a:extLst>
          </p:cNvPr>
          <p:cNvSpPr/>
          <p:nvPr/>
        </p:nvSpPr>
        <p:spPr>
          <a:xfrm>
            <a:off x="5043036" y="1640298"/>
            <a:ext cx="717124" cy="203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23DB3C0-89B3-42CD-9E27-3CA82CCF60D7}"/>
              </a:ext>
            </a:extLst>
          </p:cNvPr>
          <p:cNvSpPr/>
          <p:nvPr/>
        </p:nvSpPr>
        <p:spPr>
          <a:xfrm>
            <a:off x="1575650" y="3673100"/>
            <a:ext cx="5015186" cy="493250"/>
          </a:xfrm>
          <a:prstGeom prst="rect">
            <a:avLst/>
          </a:prstGeom>
          <a:solidFill>
            <a:srgbClr val="B7DEE8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0C7BE1F-5518-44E1-BD75-31515695BDBA}"/>
              </a:ext>
            </a:extLst>
          </p:cNvPr>
          <p:cNvSpPr txBox="1"/>
          <p:nvPr/>
        </p:nvSpPr>
        <p:spPr>
          <a:xfrm>
            <a:off x="4757852" y="2259122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9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BF4C50E-F343-4A3C-B332-517DB649E625}"/>
              </a:ext>
            </a:extLst>
          </p:cNvPr>
          <p:cNvSpPr txBox="1"/>
          <p:nvPr/>
        </p:nvSpPr>
        <p:spPr>
          <a:xfrm>
            <a:off x="1447520" y="3639119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12</a:t>
            </a:r>
            <a:endParaRPr lang="ko-KR" altLang="en-US" sz="1000" dirty="0">
              <a:latin typeface="+mn-ea"/>
            </a:endParaRPr>
          </a:p>
        </p:txBody>
      </p:sp>
      <p:graphicFrame>
        <p:nvGraphicFramePr>
          <p:cNvPr id="161" name="표 4">
            <a:extLst>
              <a:ext uri="{FF2B5EF4-FFF2-40B4-BE49-F238E27FC236}">
                <a16:creationId xmlns:a16="http://schemas.microsoft.com/office/drawing/2014/main" id="{DA53FAE6-4D87-4B8E-A775-FCE3B3B8AC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735820"/>
              </p:ext>
            </p:extLst>
          </p:nvPr>
        </p:nvGraphicFramePr>
        <p:xfrm>
          <a:off x="8172000" y="719319"/>
          <a:ext cx="3816000" cy="58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5237627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1658802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2200064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403786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크기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위치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5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화면 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보유한 </a:t>
                      </a:r>
                      <a:r>
                        <a:rPr lang="ko-KR" altLang="en-US" sz="1200" dirty="0" err="1"/>
                        <a:t>재화량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8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강화 화면으로 이동하는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59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로비 화면으로 이동하는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5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캐릭터 </a:t>
                      </a:r>
                      <a:r>
                        <a:rPr lang="ko-KR" altLang="en-US" sz="1200" dirty="0" err="1"/>
                        <a:t>스텟</a:t>
                      </a:r>
                      <a:r>
                        <a:rPr lang="ko-KR" altLang="en-US" sz="1200" dirty="0"/>
                        <a:t> 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파츠 구분 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9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파츠 연결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0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장착된 파츠의 이미지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74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⑧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장비와 파츠를 분할하는 </a:t>
                      </a:r>
                      <a:r>
                        <a:rPr lang="ko-KR" altLang="en-US" sz="1200" dirty="0" err="1"/>
                        <a:t>탭버튼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6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소유한 장비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파츠를 보여주는 스크롤 슬롯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55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현재 소유한 장비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파츠 이미지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6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⑪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캐릭터가 장착된 장비 스킬 이미지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⑫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소유한 캐릭터를 보여주는 스크롤 슬롯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16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소유한 캐릭터 이미지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3603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26F2015-EF3B-436D-8F0E-8D78B65FD39D}"/>
              </a:ext>
            </a:extLst>
          </p:cNvPr>
          <p:cNvSpPr/>
          <p:nvPr/>
        </p:nvSpPr>
        <p:spPr>
          <a:xfrm>
            <a:off x="1613591" y="3101187"/>
            <a:ext cx="432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65" name="표 96">
            <a:extLst>
              <a:ext uri="{FF2B5EF4-FFF2-40B4-BE49-F238E27FC236}">
                <a16:creationId xmlns:a16="http://schemas.microsoft.com/office/drawing/2014/main" id="{049546B6-7A8C-4D49-B52D-BF42A491C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144566"/>
              </p:ext>
            </p:extLst>
          </p:nvPr>
        </p:nvGraphicFramePr>
        <p:xfrm>
          <a:off x="1080000" y="4464000"/>
          <a:ext cx="7056000" cy="2239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6000">
                  <a:extLst>
                    <a:ext uri="{9D8B030D-6E8A-4147-A177-3AD203B41FA5}">
                      <a16:colId xmlns:a16="http://schemas.microsoft.com/office/drawing/2014/main" val="1882038963"/>
                    </a:ext>
                  </a:extLst>
                </a:gridCol>
              </a:tblGrid>
              <a:tr h="439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부가 설명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14918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⑥는 ⑦에 연관 이미지로 서로 연동되어 있다는 것을 보여준다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⑥의 색상을 다르게 하여 어떠한 조합을 받는지 알 수 있도록 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⑦</a:t>
                      </a:r>
                      <a:r>
                        <a:rPr lang="ko-KR" altLang="en-US" sz="1200" dirty="0"/>
                        <a:t>는 캐릭터 등급에 따라 보여지는 이미지를 다르게 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⑧</a:t>
                      </a:r>
                      <a:r>
                        <a:rPr lang="ko-KR" altLang="en-US" sz="1200" dirty="0"/>
                        <a:t>는 탭으로 장비와 파츠를 선택하여 선택된 버튼은 비활성화 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⑦⑪</a:t>
                      </a:r>
                      <a:r>
                        <a:rPr lang="ko-KR" altLang="en-US" sz="1200" dirty="0"/>
                        <a:t>를 선택하면 장착된 장비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파츠를 해제한다</a:t>
                      </a:r>
                      <a:r>
                        <a:rPr lang="en-US" altLang="ko-KR" sz="1200" dirty="0"/>
                        <a:t>. ⑦⑪</a:t>
                      </a:r>
                      <a:r>
                        <a:rPr lang="ko-KR" altLang="en-US" sz="1200" dirty="0"/>
                        <a:t>에 장착되지 않았으면 비활성화 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⑨는 세로 스크롤로 유저가 손가락을 통해 상하단으로 이동이 하여 여러 장비의 이미지를 보여준다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93539"/>
                  </a:ext>
                </a:extLst>
              </a:tr>
            </a:tbl>
          </a:graphicData>
        </a:graphic>
      </p:graphicFrame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5E31530-FA04-4BB7-B956-30066535BD95}"/>
              </a:ext>
            </a:extLst>
          </p:cNvPr>
          <p:cNvSpPr/>
          <p:nvPr/>
        </p:nvSpPr>
        <p:spPr>
          <a:xfrm>
            <a:off x="4972074" y="1276434"/>
            <a:ext cx="788086" cy="221056"/>
          </a:xfrm>
          <a:prstGeom prst="rect">
            <a:avLst/>
          </a:prstGeom>
          <a:solidFill>
            <a:srgbClr val="E6B9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강화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FA1E8CE-D43C-4C12-B8BA-261E98E31C4E}"/>
              </a:ext>
            </a:extLst>
          </p:cNvPr>
          <p:cNvSpPr/>
          <p:nvPr/>
        </p:nvSpPr>
        <p:spPr>
          <a:xfrm>
            <a:off x="5873819" y="1276434"/>
            <a:ext cx="788086" cy="221056"/>
          </a:xfrm>
          <a:prstGeom prst="rect">
            <a:avLst/>
          </a:prstGeom>
          <a:solidFill>
            <a:srgbClr val="E6B9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231DDC-7097-4C20-9E72-5448998DEB95}"/>
              </a:ext>
            </a:extLst>
          </p:cNvPr>
          <p:cNvSpPr/>
          <p:nvPr/>
        </p:nvSpPr>
        <p:spPr>
          <a:xfrm>
            <a:off x="1598360" y="2065103"/>
            <a:ext cx="1473276" cy="9168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6A66B1-B529-4B55-B559-C67831C70E4C}"/>
              </a:ext>
            </a:extLst>
          </p:cNvPr>
          <p:cNvSpPr/>
          <p:nvPr/>
        </p:nvSpPr>
        <p:spPr>
          <a:xfrm>
            <a:off x="1099803" y="962641"/>
            <a:ext cx="1754945" cy="180000"/>
          </a:xfrm>
          <a:prstGeom prst="rect">
            <a:avLst/>
          </a:prstGeom>
          <a:solidFill>
            <a:srgbClr val="DCC5ED"/>
          </a:solidFill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바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사각형 </a:t>
            </a: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</a:t>
            </a:r>
            <a:endParaRPr 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8C9D7CC-6D8C-4626-B828-9C052B45E5C7}"/>
              </a:ext>
            </a:extLst>
          </p:cNvPr>
          <p:cNvSpPr/>
          <p:nvPr/>
        </p:nvSpPr>
        <p:spPr>
          <a:xfrm>
            <a:off x="1099803" y="731116"/>
            <a:ext cx="788400" cy="180000"/>
          </a:xfrm>
          <a:prstGeom prst="rect">
            <a:avLst/>
          </a:prstGeom>
          <a:solidFill>
            <a:srgbClr val="E6B9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Scene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모서리가 둥근 사각형 설명선 15">
            <a:extLst>
              <a:ext uri="{FF2B5EF4-FFF2-40B4-BE49-F238E27FC236}">
                <a16:creationId xmlns:a16="http://schemas.microsoft.com/office/drawing/2014/main" id="{488C68C2-F14D-482C-A13A-19EA45011C92}"/>
              </a:ext>
            </a:extLst>
          </p:cNvPr>
          <p:cNvSpPr/>
          <p:nvPr/>
        </p:nvSpPr>
        <p:spPr>
          <a:xfrm>
            <a:off x="6112825" y="731117"/>
            <a:ext cx="788400" cy="180000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BA8A8FB-5DB1-44FD-ACAF-19076FF04B2A}"/>
              </a:ext>
            </a:extLst>
          </p:cNvPr>
          <p:cNvSpPr/>
          <p:nvPr/>
        </p:nvSpPr>
        <p:spPr>
          <a:xfrm>
            <a:off x="3606315" y="731117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활성화 버튼</a:t>
            </a:r>
          </a:p>
        </p:txBody>
      </p:sp>
      <p:sp>
        <p:nvSpPr>
          <p:cNvPr id="70" name="모서리가 둥근 직사각형 20">
            <a:extLst>
              <a:ext uri="{FF2B5EF4-FFF2-40B4-BE49-F238E27FC236}">
                <a16:creationId xmlns:a16="http://schemas.microsoft.com/office/drawing/2014/main" id="{3B560DCF-AD45-41E0-AB4F-E358B09531CF}"/>
              </a:ext>
            </a:extLst>
          </p:cNvPr>
          <p:cNvSpPr/>
          <p:nvPr/>
        </p:nvSpPr>
        <p:spPr>
          <a:xfrm>
            <a:off x="5277323" y="731116"/>
            <a:ext cx="788400" cy="180000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팝업 창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723D4E8-8EA2-4050-A605-38F35D83D5D8}"/>
              </a:ext>
            </a:extLst>
          </p:cNvPr>
          <p:cNvSpPr/>
          <p:nvPr/>
        </p:nvSpPr>
        <p:spPr>
          <a:xfrm>
            <a:off x="4441819" y="731117"/>
            <a:ext cx="7884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비활성 버튼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0F53ED-E2BA-42B1-9D7E-E7A1C8B67713}"/>
              </a:ext>
            </a:extLst>
          </p:cNvPr>
          <p:cNvSpPr/>
          <p:nvPr/>
        </p:nvSpPr>
        <p:spPr>
          <a:xfrm>
            <a:off x="1935307" y="731116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텍스트 필드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121B283-BEF4-439E-BFFF-75FBD15166F2}"/>
              </a:ext>
            </a:extLst>
          </p:cNvPr>
          <p:cNvSpPr/>
          <p:nvPr/>
        </p:nvSpPr>
        <p:spPr>
          <a:xfrm>
            <a:off x="2770811" y="740194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이미지 필드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D63CEBF-1BEC-48C1-AF5B-60100C6DD16A}"/>
              </a:ext>
            </a:extLst>
          </p:cNvPr>
          <p:cNvSpPr/>
          <p:nvPr/>
        </p:nvSpPr>
        <p:spPr>
          <a:xfrm>
            <a:off x="2440900" y="1629594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DFE2371-E28B-46A7-9B08-55055DA226EF}"/>
              </a:ext>
            </a:extLst>
          </p:cNvPr>
          <p:cNvSpPr/>
          <p:nvPr/>
        </p:nvSpPr>
        <p:spPr>
          <a:xfrm>
            <a:off x="3165011" y="1629594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422E2A-2472-40E2-A7E3-928B80DDED64}"/>
              </a:ext>
            </a:extLst>
          </p:cNvPr>
          <p:cNvSpPr/>
          <p:nvPr/>
        </p:nvSpPr>
        <p:spPr>
          <a:xfrm>
            <a:off x="3917579" y="1629594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859CD3E-405E-4A77-AC85-5C158651DF78}"/>
              </a:ext>
            </a:extLst>
          </p:cNvPr>
          <p:cNvGrpSpPr/>
          <p:nvPr/>
        </p:nvGrpSpPr>
        <p:grpSpPr>
          <a:xfrm>
            <a:off x="4941776" y="2389377"/>
            <a:ext cx="486106" cy="440098"/>
            <a:chOff x="5181604" y="2412457"/>
            <a:chExt cx="486106" cy="44009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13A7A29-48CF-4C00-9B47-344EF3B0F783}"/>
                </a:ext>
              </a:extLst>
            </p:cNvPr>
            <p:cNvSpPr/>
            <p:nvPr/>
          </p:nvSpPr>
          <p:spPr>
            <a:xfrm>
              <a:off x="5181604" y="2412457"/>
              <a:ext cx="486106" cy="4400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92EFCB7-D4EE-40F1-9B76-A1F9B99A471E}"/>
                </a:ext>
              </a:extLst>
            </p:cNvPr>
            <p:cNvSpPr/>
            <p:nvPr/>
          </p:nvSpPr>
          <p:spPr>
            <a:xfrm>
              <a:off x="5238312" y="2470506"/>
              <a:ext cx="372690" cy="3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0161A0-4010-4778-8DA3-FA7275F49E57}"/>
              </a:ext>
            </a:extLst>
          </p:cNvPr>
          <p:cNvGrpSpPr/>
          <p:nvPr/>
        </p:nvGrpSpPr>
        <p:grpSpPr>
          <a:xfrm>
            <a:off x="2055138" y="3057182"/>
            <a:ext cx="504000" cy="504000"/>
            <a:chOff x="2063032" y="3057182"/>
            <a:chExt cx="504000" cy="50400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8F5ECA3-D6B1-4AD6-A8FC-C1AA1D6AAA08}"/>
                </a:ext>
              </a:extLst>
            </p:cNvPr>
            <p:cNvSpPr/>
            <p:nvPr/>
          </p:nvSpPr>
          <p:spPr>
            <a:xfrm>
              <a:off x="2063032" y="3057182"/>
              <a:ext cx="504000" cy="50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06D733A-E019-4F13-BE49-79D012DF667B}"/>
                </a:ext>
              </a:extLst>
            </p:cNvPr>
            <p:cNvSpPr/>
            <p:nvPr/>
          </p:nvSpPr>
          <p:spPr>
            <a:xfrm>
              <a:off x="2099032" y="3093182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11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72F1310-3C69-4F82-86D2-CD6461C832EA}"/>
              </a:ext>
            </a:extLst>
          </p:cNvPr>
          <p:cNvGrpSpPr/>
          <p:nvPr/>
        </p:nvGrpSpPr>
        <p:grpSpPr>
          <a:xfrm>
            <a:off x="2566814" y="3057182"/>
            <a:ext cx="504000" cy="504000"/>
            <a:chOff x="2063032" y="3057182"/>
            <a:chExt cx="504000" cy="50400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98C6994-ED31-4F37-8384-59E64AA83D63}"/>
                </a:ext>
              </a:extLst>
            </p:cNvPr>
            <p:cNvSpPr/>
            <p:nvPr/>
          </p:nvSpPr>
          <p:spPr>
            <a:xfrm>
              <a:off x="2063032" y="3057182"/>
              <a:ext cx="504000" cy="50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4141D2B-ACA9-404A-8594-983BE5C58F69}"/>
                </a:ext>
              </a:extLst>
            </p:cNvPr>
            <p:cNvSpPr/>
            <p:nvPr/>
          </p:nvSpPr>
          <p:spPr>
            <a:xfrm>
              <a:off x="2099032" y="3093182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11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C45981C-7262-4B0D-A505-64A72C6F1A20}"/>
              </a:ext>
            </a:extLst>
          </p:cNvPr>
          <p:cNvGrpSpPr/>
          <p:nvPr/>
        </p:nvGrpSpPr>
        <p:grpSpPr>
          <a:xfrm>
            <a:off x="3144398" y="2067385"/>
            <a:ext cx="493277" cy="1467243"/>
            <a:chOff x="3144398" y="2067385"/>
            <a:chExt cx="493277" cy="1467243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FB820C-B681-46AF-B889-AEEACCE334F0}"/>
                </a:ext>
              </a:extLst>
            </p:cNvPr>
            <p:cNvSpPr/>
            <p:nvPr/>
          </p:nvSpPr>
          <p:spPr>
            <a:xfrm>
              <a:off x="3240030" y="2067385"/>
              <a:ext cx="302012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3094E0E-77CA-4A91-A6F0-F97B42B969A4}"/>
                </a:ext>
              </a:extLst>
            </p:cNvPr>
            <p:cNvGrpSpPr/>
            <p:nvPr/>
          </p:nvGrpSpPr>
          <p:grpSpPr>
            <a:xfrm>
              <a:off x="3144398" y="2237799"/>
              <a:ext cx="493277" cy="1296829"/>
              <a:chOff x="3135139" y="2237799"/>
              <a:chExt cx="493277" cy="1296829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4CFF5634-B35E-4B84-9414-9EDA672DA38F}"/>
                  </a:ext>
                </a:extLst>
              </p:cNvPr>
              <p:cNvGrpSpPr/>
              <p:nvPr/>
            </p:nvGrpSpPr>
            <p:grpSpPr>
              <a:xfrm>
                <a:off x="3135139" y="2259122"/>
                <a:ext cx="258404" cy="1266581"/>
                <a:chOff x="3135139" y="2259122"/>
                <a:chExt cx="258404" cy="1266581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DF2679AB-DF18-4E81-BCE3-80DF2085B02E}"/>
                    </a:ext>
                  </a:extLst>
                </p:cNvPr>
                <p:cNvSpPr/>
                <p:nvPr/>
              </p:nvSpPr>
              <p:spPr>
                <a:xfrm>
                  <a:off x="3168801" y="2259122"/>
                  <a:ext cx="180000" cy="1266581"/>
                </a:xfrm>
                <a:prstGeom prst="rect">
                  <a:avLst/>
                </a:prstGeom>
                <a:solidFill>
                  <a:srgbClr val="F2F2F2"/>
                </a:solidFill>
                <a:ln w="12700">
                  <a:solidFill>
                    <a:srgbClr val="C0504D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79525F4-5D63-45FE-92C1-468C44290EEE}"/>
                    </a:ext>
                  </a:extLst>
                </p:cNvPr>
                <p:cNvSpPr txBox="1"/>
                <p:nvPr/>
              </p:nvSpPr>
              <p:spPr>
                <a:xfrm>
                  <a:off x="3135139" y="2269156"/>
                  <a:ext cx="2584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+mn-ea"/>
                    </a:rPr>
                    <a:t>6</a:t>
                  </a:r>
                  <a:endParaRPr lang="ko-KR" altLang="en-US" sz="1000" dirty="0">
                    <a:latin typeface="+mn-ea"/>
                  </a:endParaRPr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8DA79A5D-19F0-40B0-8BFE-B6DB4138F523}"/>
                  </a:ext>
                </a:extLst>
              </p:cNvPr>
              <p:cNvGrpSpPr/>
              <p:nvPr/>
            </p:nvGrpSpPr>
            <p:grpSpPr>
              <a:xfrm>
                <a:off x="3340416" y="2237799"/>
                <a:ext cx="288000" cy="288000"/>
                <a:chOff x="3340416" y="2247411"/>
                <a:chExt cx="288000" cy="288000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1443C882-6CD9-41F2-9D6E-4AA61CA26771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464C71C5-59D2-4789-B82F-713A8FDBBEA4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62F35FB-0A5A-4EF5-9E02-F888F97CA018}"/>
                  </a:ext>
                </a:extLst>
              </p:cNvPr>
              <p:cNvGrpSpPr/>
              <p:nvPr/>
            </p:nvGrpSpPr>
            <p:grpSpPr>
              <a:xfrm>
                <a:off x="3340416" y="2574075"/>
                <a:ext cx="288000" cy="288000"/>
                <a:chOff x="3340416" y="2247411"/>
                <a:chExt cx="288000" cy="2880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54EBDC0-9C69-4879-A49A-17C3426F7D7D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2A08DBE2-A269-4A8A-88E3-370B3597FB80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5800918F-BF2D-4ED4-80D4-741F2A61FB42}"/>
                  </a:ext>
                </a:extLst>
              </p:cNvPr>
              <p:cNvGrpSpPr/>
              <p:nvPr/>
            </p:nvGrpSpPr>
            <p:grpSpPr>
              <a:xfrm>
                <a:off x="3340416" y="2910351"/>
                <a:ext cx="288000" cy="288000"/>
                <a:chOff x="3340416" y="2247411"/>
                <a:chExt cx="288000" cy="288000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B7AF7E2F-FB85-4410-BF28-F43DE5835E09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33FF06CA-029A-40D6-B6A5-360480BD964A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AA7AE26F-2800-4378-9243-C6B55A42E623}"/>
                  </a:ext>
                </a:extLst>
              </p:cNvPr>
              <p:cNvGrpSpPr/>
              <p:nvPr/>
            </p:nvGrpSpPr>
            <p:grpSpPr>
              <a:xfrm>
                <a:off x="3340416" y="3246628"/>
                <a:ext cx="288000" cy="288000"/>
                <a:chOff x="3340416" y="2247411"/>
                <a:chExt cx="288000" cy="288000"/>
              </a:xfrm>
            </p:grpSpPr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3DE53385-E754-4E8E-A479-B3D4EF68B2E6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5E62E1D9-B2E5-49EC-9DEC-6E6C9B37E73F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2911DA4-7A6B-473C-8CD1-BAB59E6242D0}"/>
              </a:ext>
            </a:extLst>
          </p:cNvPr>
          <p:cNvGrpSpPr/>
          <p:nvPr/>
        </p:nvGrpSpPr>
        <p:grpSpPr>
          <a:xfrm>
            <a:off x="3683698" y="2067385"/>
            <a:ext cx="493277" cy="1467243"/>
            <a:chOff x="3637410" y="2067385"/>
            <a:chExt cx="493277" cy="146724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500C251-C5E5-4550-BD1C-3594147BE4DE}"/>
                </a:ext>
              </a:extLst>
            </p:cNvPr>
            <p:cNvSpPr/>
            <p:nvPr/>
          </p:nvSpPr>
          <p:spPr>
            <a:xfrm>
              <a:off x="3733042" y="2067385"/>
              <a:ext cx="302012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B2352304-6543-4CB1-821F-B3FA114AB1B3}"/>
                </a:ext>
              </a:extLst>
            </p:cNvPr>
            <p:cNvGrpSpPr/>
            <p:nvPr/>
          </p:nvGrpSpPr>
          <p:grpSpPr>
            <a:xfrm>
              <a:off x="3637410" y="2237799"/>
              <a:ext cx="493277" cy="1296829"/>
              <a:chOff x="3135139" y="2237799"/>
              <a:chExt cx="493277" cy="1296829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8C959D31-68BB-4242-8115-29BA14D98D86}"/>
                  </a:ext>
                </a:extLst>
              </p:cNvPr>
              <p:cNvGrpSpPr/>
              <p:nvPr/>
            </p:nvGrpSpPr>
            <p:grpSpPr>
              <a:xfrm>
                <a:off x="3135139" y="2259122"/>
                <a:ext cx="258404" cy="1266581"/>
                <a:chOff x="3135139" y="2259122"/>
                <a:chExt cx="258404" cy="1266581"/>
              </a:xfrm>
            </p:grpSpPr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17086904-7695-4881-B402-FE2F835792B3}"/>
                    </a:ext>
                  </a:extLst>
                </p:cNvPr>
                <p:cNvSpPr/>
                <p:nvPr/>
              </p:nvSpPr>
              <p:spPr>
                <a:xfrm>
                  <a:off x="3168801" y="2259122"/>
                  <a:ext cx="180000" cy="1266581"/>
                </a:xfrm>
                <a:prstGeom prst="rect">
                  <a:avLst/>
                </a:prstGeom>
                <a:solidFill>
                  <a:srgbClr val="F2F2F2"/>
                </a:solidFill>
                <a:ln w="12700">
                  <a:solidFill>
                    <a:srgbClr val="C0504D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96BD2C3-3F97-4FF6-8436-56223CCA41CA}"/>
                    </a:ext>
                  </a:extLst>
                </p:cNvPr>
                <p:cNvSpPr txBox="1"/>
                <p:nvPr/>
              </p:nvSpPr>
              <p:spPr>
                <a:xfrm>
                  <a:off x="3135139" y="2269156"/>
                  <a:ext cx="2584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+mn-ea"/>
                    </a:rPr>
                    <a:t>6</a:t>
                  </a:r>
                  <a:endParaRPr lang="ko-KR" altLang="en-US" sz="1000" dirty="0">
                    <a:latin typeface="+mn-ea"/>
                  </a:endParaRPr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C6278447-004E-46EF-969E-B6F6565B11C0}"/>
                  </a:ext>
                </a:extLst>
              </p:cNvPr>
              <p:cNvGrpSpPr/>
              <p:nvPr/>
            </p:nvGrpSpPr>
            <p:grpSpPr>
              <a:xfrm>
                <a:off x="3340416" y="2237799"/>
                <a:ext cx="288000" cy="288000"/>
                <a:chOff x="3340416" y="2247411"/>
                <a:chExt cx="288000" cy="288000"/>
              </a:xfrm>
            </p:grpSpPr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CE386BF2-D4D7-4C11-81A1-529D71B32A3F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0F0346AC-99B8-418E-B45D-B1A099E744BD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DE85D42B-481E-4486-A480-B98F83A746F8}"/>
                  </a:ext>
                </a:extLst>
              </p:cNvPr>
              <p:cNvGrpSpPr/>
              <p:nvPr/>
            </p:nvGrpSpPr>
            <p:grpSpPr>
              <a:xfrm>
                <a:off x="3340416" y="2574075"/>
                <a:ext cx="288000" cy="288000"/>
                <a:chOff x="3340416" y="2247411"/>
                <a:chExt cx="288000" cy="288000"/>
              </a:xfrm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09B7B241-365B-4A6F-B2FC-59F9420134B8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B371429-81AB-48C0-8A77-11C414183DA1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504564E3-A234-45AD-8FDC-7F1949FF1337}"/>
                  </a:ext>
                </a:extLst>
              </p:cNvPr>
              <p:cNvGrpSpPr/>
              <p:nvPr/>
            </p:nvGrpSpPr>
            <p:grpSpPr>
              <a:xfrm>
                <a:off x="3340416" y="2910351"/>
                <a:ext cx="288000" cy="288000"/>
                <a:chOff x="3340416" y="2247411"/>
                <a:chExt cx="288000" cy="288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B1CC1238-87C1-4953-92C9-0423F66868D0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B3B86A4E-E7E1-4462-9800-0E6C5A09DB2D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6DD03212-1C81-4FBF-9B1D-742F1615B25C}"/>
                  </a:ext>
                </a:extLst>
              </p:cNvPr>
              <p:cNvGrpSpPr/>
              <p:nvPr/>
            </p:nvGrpSpPr>
            <p:grpSpPr>
              <a:xfrm>
                <a:off x="3340416" y="3246628"/>
                <a:ext cx="288000" cy="288000"/>
                <a:chOff x="3340416" y="2247411"/>
                <a:chExt cx="288000" cy="288000"/>
              </a:xfrm>
            </p:grpSpPr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42544456-90A7-419B-B712-8240DD217244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AD3300EA-7BE6-4E43-A945-660AE291E062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3B60E2-D555-4962-9DC0-CF8B85073888}"/>
              </a:ext>
            </a:extLst>
          </p:cNvPr>
          <p:cNvGrpSpPr/>
          <p:nvPr/>
        </p:nvGrpSpPr>
        <p:grpSpPr>
          <a:xfrm>
            <a:off x="4222998" y="2067385"/>
            <a:ext cx="493277" cy="1467243"/>
            <a:chOff x="4222998" y="2067385"/>
            <a:chExt cx="493277" cy="1467243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A0576FA-EE88-40D5-BAD9-9F3FEFF42D71}"/>
                </a:ext>
              </a:extLst>
            </p:cNvPr>
            <p:cNvSpPr/>
            <p:nvPr/>
          </p:nvSpPr>
          <p:spPr>
            <a:xfrm>
              <a:off x="4318630" y="2067385"/>
              <a:ext cx="302012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9DD86E76-7436-4785-9935-FF7C496F0535}"/>
                </a:ext>
              </a:extLst>
            </p:cNvPr>
            <p:cNvGrpSpPr/>
            <p:nvPr/>
          </p:nvGrpSpPr>
          <p:grpSpPr>
            <a:xfrm>
              <a:off x="4222998" y="2237799"/>
              <a:ext cx="493277" cy="1296829"/>
              <a:chOff x="3135139" y="2237799"/>
              <a:chExt cx="493277" cy="1296829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69FBAA1B-F33C-4ED6-999A-BFA2B8EC589D}"/>
                  </a:ext>
                </a:extLst>
              </p:cNvPr>
              <p:cNvGrpSpPr/>
              <p:nvPr/>
            </p:nvGrpSpPr>
            <p:grpSpPr>
              <a:xfrm>
                <a:off x="3135139" y="2259122"/>
                <a:ext cx="258404" cy="1266581"/>
                <a:chOff x="3135139" y="2259122"/>
                <a:chExt cx="258404" cy="1266581"/>
              </a:xfrm>
            </p:grpSpPr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1142A094-E61A-44DE-8269-8DC489C4D632}"/>
                    </a:ext>
                  </a:extLst>
                </p:cNvPr>
                <p:cNvSpPr/>
                <p:nvPr/>
              </p:nvSpPr>
              <p:spPr>
                <a:xfrm>
                  <a:off x="3168801" y="2259122"/>
                  <a:ext cx="180000" cy="1266581"/>
                </a:xfrm>
                <a:prstGeom prst="rect">
                  <a:avLst/>
                </a:prstGeom>
                <a:solidFill>
                  <a:srgbClr val="F2F2F2"/>
                </a:solidFill>
                <a:ln w="12700">
                  <a:solidFill>
                    <a:srgbClr val="C0504D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002D48EF-2640-4182-9A51-7200007C4361}"/>
                    </a:ext>
                  </a:extLst>
                </p:cNvPr>
                <p:cNvSpPr txBox="1"/>
                <p:nvPr/>
              </p:nvSpPr>
              <p:spPr>
                <a:xfrm>
                  <a:off x="3135139" y="2269156"/>
                  <a:ext cx="2584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+mn-ea"/>
                    </a:rPr>
                    <a:t>6</a:t>
                  </a:r>
                  <a:endParaRPr lang="ko-KR" altLang="en-US" sz="1000" dirty="0">
                    <a:latin typeface="+mn-ea"/>
                  </a:endParaRPr>
                </a:p>
              </p:txBody>
            </p: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AD9A4A59-21C1-4CF5-825B-7F6875C37A50}"/>
                  </a:ext>
                </a:extLst>
              </p:cNvPr>
              <p:cNvGrpSpPr/>
              <p:nvPr/>
            </p:nvGrpSpPr>
            <p:grpSpPr>
              <a:xfrm>
                <a:off x="3340416" y="2237799"/>
                <a:ext cx="288000" cy="288000"/>
                <a:chOff x="3340416" y="2247411"/>
                <a:chExt cx="288000" cy="288000"/>
              </a:xfrm>
            </p:grpSpPr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EDDC80E0-43EF-46A6-B792-5FA96353951E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5C8FE88B-EC48-4046-A126-1A553CC54B6A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9864BE56-BE7F-4FB6-A28C-A2C156469297}"/>
                  </a:ext>
                </a:extLst>
              </p:cNvPr>
              <p:cNvGrpSpPr/>
              <p:nvPr/>
            </p:nvGrpSpPr>
            <p:grpSpPr>
              <a:xfrm>
                <a:off x="3340416" y="2574075"/>
                <a:ext cx="288000" cy="288000"/>
                <a:chOff x="3340416" y="2247411"/>
                <a:chExt cx="288000" cy="288000"/>
              </a:xfrm>
            </p:grpSpPr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AB77D66E-869C-4B0D-8C5D-9BEA8C457586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67A964F9-5A51-4AD1-8A3C-ECCEE7A36BC9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513A1999-CFEF-4230-86BC-AA432372E9FB}"/>
                  </a:ext>
                </a:extLst>
              </p:cNvPr>
              <p:cNvGrpSpPr/>
              <p:nvPr/>
            </p:nvGrpSpPr>
            <p:grpSpPr>
              <a:xfrm>
                <a:off x="3340416" y="2910351"/>
                <a:ext cx="288000" cy="288000"/>
                <a:chOff x="3340416" y="2247411"/>
                <a:chExt cx="288000" cy="288000"/>
              </a:xfrm>
            </p:grpSpPr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EA294FE0-C0A1-4AE9-AC76-108D57BCA2B1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CCF89441-83B6-481A-8996-8A15DF9CAA2A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7AA75556-FEAC-4F29-B057-E73DCB5C73C5}"/>
                  </a:ext>
                </a:extLst>
              </p:cNvPr>
              <p:cNvGrpSpPr/>
              <p:nvPr/>
            </p:nvGrpSpPr>
            <p:grpSpPr>
              <a:xfrm>
                <a:off x="3340416" y="3246628"/>
                <a:ext cx="288000" cy="288000"/>
                <a:chOff x="3340416" y="2247411"/>
                <a:chExt cx="288000" cy="288000"/>
              </a:xfrm>
            </p:grpSpPr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6A84D60E-01CC-46B9-8A9F-DE8A7FFBFADC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EDD4FD42-AF93-4ECA-9E14-6172266FF04E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AF3E346-8EC4-42B2-84C6-7AA68AD6F2ED}"/>
              </a:ext>
            </a:extLst>
          </p:cNvPr>
          <p:cNvGrpSpPr/>
          <p:nvPr/>
        </p:nvGrpSpPr>
        <p:grpSpPr>
          <a:xfrm>
            <a:off x="1687029" y="3684606"/>
            <a:ext cx="519745" cy="493250"/>
            <a:chOff x="1687029" y="3684606"/>
            <a:chExt cx="519745" cy="493250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FCBD2140-DB45-475D-85F5-D26D43CE811E}"/>
                </a:ext>
              </a:extLst>
            </p:cNvPr>
            <p:cNvSpPr/>
            <p:nvPr/>
          </p:nvSpPr>
          <p:spPr>
            <a:xfrm>
              <a:off x="1687029" y="3684606"/>
              <a:ext cx="519745" cy="493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3668543-E6DF-4F68-AD5D-F5E428C6770A}"/>
                </a:ext>
              </a:extLst>
            </p:cNvPr>
            <p:cNvSpPr/>
            <p:nvPr/>
          </p:nvSpPr>
          <p:spPr>
            <a:xfrm>
              <a:off x="1730901" y="3715231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13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2073EBA-15BF-4903-85A1-D90B1150A393}"/>
              </a:ext>
            </a:extLst>
          </p:cNvPr>
          <p:cNvSpPr/>
          <p:nvPr/>
        </p:nvSpPr>
        <p:spPr>
          <a:xfrm>
            <a:off x="4790786" y="964719"/>
            <a:ext cx="788086" cy="180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탭 버튼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124F4DA-484A-4D0E-8D69-C2789FC1D724}"/>
              </a:ext>
            </a:extLst>
          </p:cNvPr>
          <p:cNvSpPr/>
          <p:nvPr/>
        </p:nvSpPr>
        <p:spPr>
          <a:xfrm>
            <a:off x="4811068" y="2062131"/>
            <a:ext cx="788086" cy="253665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탭 버튼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64349DA-7D9F-4629-89EB-A9502936EDC4}"/>
              </a:ext>
            </a:extLst>
          </p:cNvPr>
          <p:cNvSpPr/>
          <p:nvPr/>
        </p:nvSpPr>
        <p:spPr>
          <a:xfrm>
            <a:off x="5733246" y="2062131"/>
            <a:ext cx="788086" cy="256641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탭 버튼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26C33D1-F4B4-4088-93FC-C94116687A16}"/>
              </a:ext>
            </a:extLst>
          </p:cNvPr>
          <p:cNvSpPr/>
          <p:nvPr/>
        </p:nvSpPr>
        <p:spPr>
          <a:xfrm>
            <a:off x="4844661" y="2073841"/>
            <a:ext cx="720901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2A02635-2E69-461E-9147-49ADB1F5FBAF}"/>
              </a:ext>
            </a:extLst>
          </p:cNvPr>
          <p:cNvSpPr/>
          <p:nvPr/>
        </p:nvSpPr>
        <p:spPr>
          <a:xfrm>
            <a:off x="5766839" y="2075329"/>
            <a:ext cx="720901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47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52D9B29-A6B9-40CA-8DA1-113DE55A09EF}"/>
              </a:ext>
            </a:extLst>
          </p:cNvPr>
          <p:cNvSpPr/>
          <p:nvPr/>
        </p:nvSpPr>
        <p:spPr>
          <a:xfrm>
            <a:off x="1532836" y="1597923"/>
            <a:ext cx="5058000" cy="2646000"/>
          </a:xfrm>
          <a:prstGeom prst="rect">
            <a:avLst/>
          </a:prstGeom>
          <a:solidFill>
            <a:srgbClr val="E6B9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7A7B64-1FEC-4903-A0EB-BF781C2F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화면</a:t>
            </a:r>
            <a:r>
              <a:rPr lang="en-US" altLang="ko-KR" dirty="0"/>
              <a:t>(</a:t>
            </a:r>
            <a:r>
              <a:rPr lang="ko-KR" altLang="en-US" dirty="0"/>
              <a:t>장비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63" name="Google Shape;564;p47">
            <a:extLst>
              <a:ext uri="{FF2B5EF4-FFF2-40B4-BE49-F238E27FC236}">
                <a16:creationId xmlns:a16="http://schemas.microsoft.com/office/drawing/2014/main" id="{DEDBF65B-CF76-4DBF-9547-2D95162F4C49}"/>
              </a:ext>
            </a:extLst>
          </p:cNvPr>
          <p:cNvGraphicFramePr>
            <a:graphicFrameLocks/>
          </p:cNvGraphicFramePr>
          <p:nvPr/>
        </p:nvGraphicFramePr>
        <p:xfrm>
          <a:off x="1086734" y="45418"/>
          <a:ext cx="9856018" cy="576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610484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79923742"/>
                    </a:ext>
                  </a:extLst>
                </a:gridCol>
                <a:gridCol w="1288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7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 err="1">
                          <a:latin typeface="+mn-ea"/>
                          <a:ea typeface="+mn-ea"/>
                        </a:rPr>
                        <a:t>화면명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캐릭터 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장비 화면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6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캐릭터에 장비를 착용하는 화면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1DD5259B-BA22-4713-818E-77F95AE1CF36}"/>
              </a:ext>
            </a:extLst>
          </p:cNvPr>
          <p:cNvSpPr/>
          <p:nvPr/>
        </p:nvSpPr>
        <p:spPr>
          <a:xfrm>
            <a:off x="1576335" y="1629594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B04CCCD-36C8-4CF1-A248-57569D45C68E}"/>
              </a:ext>
            </a:extLst>
          </p:cNvPr>
          <p:cNvSpPr/>
          <p:nvPr/>
        </p:nvSpPr>
        <p:spPr>
          <a:xfrm>
            <a:off x="4812859" y="2061642"/>
            <a:ext cx="1721960" cy="1471545"/>
          </a:xfrm>
          <a:prstGeom prst="rect">
            <a:avLst/>
          </a:prstGeom>
          <a:solidFill>
            <a:srgbClr val="B7DEE8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E914FA5-7A44-4276-A384-E7F07DB9C7CC}"/>
              </a:ext>
            </a:extLst>
          </p:cNvPr>
          <p:cNvSpPr/>
          <p:nvPr/>
        </p:nvSpPr>
        <p:spPr>
          <a:xfrm>
            <a:off x="2937793" y="964719"/>
            <a:ext cx="788086" cy="180000"/>
          </a:xfrm>
          <a:prstGeom prst="rect">
            <a:avLst/>
          </a:prstGeom>
          <a:solidFill>
            <a:srgbClr val="B7DEE8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스크롤 슬롯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FF14474-0504-428D-B3A9-7579DB7AF843}"/>
              </a:ext>
            </a:extLst>
          </p:cNvPr>
          <p:cNvSpPr/>
          <p:nvPr/>
        </p:nvSpPr>
        <p:spPr>
          <a:xfrm>
            <a:off x="5847099" y="1640298"/>
            <a:ext cx="717124" cy="203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321C78A-42B2-4837-B1CA-44099D2B9186}"/>
              </a:ext>
            </a:extLst>
          </p:cNvPr>
          <p:cNvSpPr/>
          <p:nvPr/>
        </p:nvSpPr>
        <p:spPr>
          <a:xfrm>
            <a:off x="5043036" y="1640298"/>
            <a:ext cx="717124" cy="203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23DB3C0-89B3-42CD-9E27-3CA82CCF60D7}"/>
              </a:ext>
            </a:extLst>
          </p:cNvPr>
          <p:cNvSpPr/>
          <p:nvPr/>
        </p:nvSpPr>
        <p:spPr>
          <a:xfrm>
            <a:off x="1575650" y="3673100"/>
            <a:ext cx="5015186" cy="493250"/>
          </a:xfrm>
          <a:prstGeom prst="rect">
            <a:avLst/>
          </a:prstGeom>
          <a:solidFill>
            <a:srgbClr val="B7DEE8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0C7BE1F-5518-44E1-BD75-31515695BDBA}"/>
              </a:ext>
            </a:extLst>
          </p:cNvPr>
          <p:cNvSpPr txBox="1"/>
          <p:nvPr/>
        </p:nvSpPr>
        <p:spPr>
          <a:xfrm>
            <a:off x="4757852" y="2259122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9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BF4C50E-F343-4A3C-B332-517DB649E625}"/>
              </a:ext>
            </a:extLst>
          </p:cNvPr>
          <p:cNvSpPr txBox="1"/>
          <p:nvPr/>
        </p:nvSpPr>
        <p:spPr>
          <a:xfrm>
            <a:off x="1447520" y="3639119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12</a:t>
            </a:r>
            <a:endParaRPr lang="ko-KR" altLang="en-US" sz="1000" dirty="0">
              <a:latin typeface="+mn-ea"/>
            </a:endParaRPr>
          </a:p>
        </p:txBody>
      </p:sp>
      <p:graphicFrame>
        <p:nvGraphicFramePr>
          <p:cNvPr id="161" name="표 4">
            <a:extLst>
              <a:ext uri="{FF2B5EF4-FFF2-40B4-BE49-F238E27FC236}">
                <a16:creationId xmlns:a16="http://schemas.microsoft.com/office/drawing/2014/main" id="{DA53FAE6-4D87-4B8E-A775-FCE3B3B8AC4F}"/>
              </a:ext>
            </a:extLst>
          </p:cNvPr>
          <p:cNvGraphicFramePr>
            <a:graphicFrameLocks/>
          </p:cNvGraphicFramePr>
          <p:nvPr/>
        </p:nvGraphicFramePr>
        <p:xfrm>
          <a:off x="8172000" y="719319"/>
          <a:ext cx="3816000" cy="58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5237627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1658802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2200064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403786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크기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위치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5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화면 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보유한 </a:t>
                      </a:r>
                      <a:r>
                        <a:rPr lang="ko-KR" altLang="en-US" sz="1200" dirty="0" err="1"/>
                        <a:t>재화량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8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강화 화면으로 이동하는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59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로비 화면으로 이동하는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5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캐릭터 </a:t>
                      </a:r>
                      <a:r>
                        <a:rPr lang="ko-KR" altLang="en-US" sz="1200" dirty="0" err="1"/>
                        <a:t>스텟</a:t>
                      </a:r>
                      <a:r>
                        <a:rPr lang="ko-KR" altLang="en-US" sz="1200" dirty="0"/>
                        <a:t> 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6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파츠 구분 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9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파츠 연결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0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장착된 파츠의 이미지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74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⑧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장비와 파츠를 분할하는 </a:t>
                      </a:r>
                      <a:r>
                        <a:rPr lang="ko-KR" altLang="en-US" sz="1200" dirty="0" err="1"/>
                        <a:t>탭버튼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6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소유한 장비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파츠를 보여주는 스크롤 슬롯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55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현재 소유한 장비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파츠 이미지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6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⑪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캐릭터가 장착된 장비 스킬 이미지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⑫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소유한 캐릭터를 보여주는 스크롤 슬롯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16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소유한 캐릭터 이미지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3603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26F2015-EF3B-436D-8F0E-8D78B65FD39D}"/>
              </a:ext>
            </a:extLst>
          </p:cNvPr>
          <p:cNvSpPr/>
          <p:nvPr/>
        </p:nvSpPr>
        <p:spPr>
          <a:xfrm>
            <a:off x="1613591" y="3101187"/>
            <a:ext cx="432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65" name="표 96">
            <a:extLst>
              <a:ext uri="{FF2B5EF4-FFF2-40B4-BE49-F238E27FC236}">
                <a16:creationId xmlns:a16="http://schemas.microsoft.com/office/drawing/2014/main" id="{049546B6-7A8C-4D49-B52D-BF42A491C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78684"/>
              </p:ext>
            </p:extLst>
          </p:nvPr>
        </p:nvGraphicFramePr>
        <p:xfrm>
          <a:off x="1080000" y="4464000"/>
          <a:ext cx="7056000" cy="2239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6000">
                  <a:extLst>
                    <a:ext uri="{9D8B030D-6E8A-4147-A177-3AD203B41FA5}">
                      <a16:colId xmlns:a16="http://schemas.microsoft.com/office/drawing/2014/main" val="1882038963"/>
                    </a:ext>
                  </a:extLst>
                </a:gridCol>
              </a:tblGrid>
              <a:tr h="439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부가 설명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14918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⑩에서 장착된 장비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파츠는 테두리를 다르게 보여주어 장착한 것을 확실하게 보여준다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장착된 장비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파츠 선택하면 선택을 취소한다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⑫는 가로 스크롤로 유저가 손가락을 통해 좌우로 이동하여 여러 캐릭터의 이미지를 보여준다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⑬에서 선택한 캐릭터는 테두리를 다르게 보여주어 선택한 것 확실하게 보여준다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93539"/>
                  </a:ext>
                </a:extLst>
              </a:tr>
            </a:tbl>
          </a:graphicData>
        </a:graphic>
      </p:graphicFrame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5E31530-FA04-4BB7-B956-30066535BD95}"/>
              </a:ext>
            </a:extLst>
          </p:cNvPr>
          <p:cNvSpPr/>
          <p:nvPr/>
        </p:nvSpPr>
        <p:spPr>
          <a:xfrm>
            <a:off x="4972074" y="1276434"/>
            <a:ext cx="788086" cy="221056"/>
          </a:xfrm>
          <a:prstGeom prst="rect">
            <a:avLst/>
          </a:prstGeom>
          <a:solidFill>
            <a:srgbClr val="E6B9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강화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FA1E8CE-D43C-4C12-B8BA-261E98E31C4E}"/>
              </a:ext>
            </a:extLst>
          </p:cNvPr>
          <p:cNvSpPr/>
          <p:nvPr/>
        </p:nvSpPr>
        <p:spPr>
          <a:xfrm>
            <a:off x="5873819" y="1276434"/>
            <a:ext cx="788086" cy="221056"/>
          </a:xfrm>
          <a:prstGeom prst="rect">
            <a:avLst/>
          </a:prstGeom>
          <a:solidFill>
            <a:srgbClr val="E6B9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231DDC-7097-4C20-9E72-5448998DEB95}"/>
              </a:ext>
            </a:extLst>
          </p:cNvPr>
          <p:cNvSpPr/>
          <p:nvPr/>
        </p:nvSpPr>
        <p:spPr>
          <a:xfrm>
            <a:off x="1598360" y="2065103"/>
            <a:ext cx="1473276" cy="9168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6A66B1-B529-4B55-B559-C67831C70E4C}"/>
              </a:ext>
            </a:extLst>
          </p:cNvPr>
          <p:cNvSpPr/>
          <p:nvPr/>
        </p:nvSpPr>
        <p:spPr>
          <a:xfrm>
            <a:off x="1099803" y="962641"/>
            <a:ext cx="1754945" cy="180000"/>
          </a:xfrm>
          <a:prstGeom prst="rect">
            <a:avLst/>
          </a:prstGeom>
          <a:solidFill>
            <a:srgbClr val="DCC5ED"/>
          </a:solidFill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바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사각형 </a:t>
            </a: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프로그레스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</a:t>
            </a:r>
            <a:endParaRPr 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8C9D7CC-6D8C-4626-B828-9C052B45E5C7}"/>
              </a:ext>
            </a:extLst>
          </p:cNvPr>
          <p:cNvSpPr/>
          <p:nvPr/>
        </p:nvSpPr>
        <p:spPr>
          <a:xfrm>
            <a:off x="1099803" y="731116"/>
            <a:ext cx="788400" cy="180000"/>
          </a:xfrm>
          <a:prstGeom prst="rect">
            <a:avLst/>
          </a:prstGeom>
          <a:solidFill>
            <a:srgbClr val="E6B9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Scene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모서리가 둥근 사각형 설명선 15">
            <a:extLst>
              <a:ext uri="{FF2B5EF4-FFF2-40B4-BE49-F238E27FC236}">
                <a16:creationId xmlns:a16="http://schemas.microsoft.com/office/drawing/2014/main" id="{488C68C2-F14D-482C-A13A-19EA45011C92}"/>
              </a:ext>
            </a:extLst>
          </p:cNvPr>
          <p:cNvSpPr/>
          <p:nvPr/>
        </p:nvSpPr>
        <p:spPr>
          <a:xfrm>
            <a:off x="6112825" y="731117"/>
            <a:ext cx="788400" cy="180000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BA8A8FB-5DB1-44FD-ACAF-19076FF04B2A}"/>
              </a:ext>
            </a:extLst>
          </p:cNvPr>
          <p:cNvSpPr/>
          <p:nvPr/>
        </p:nvSpPr>
        <p:spPr>
          <a:xfrm>
            <a:off x="3606315" y="731117"/>
            <a:ext cx="7884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활성화 버튼</a:t>
            </a:r>
          </a:p>
        </p:txBody>
      </p:sp>
      <p:sp>
        <p:nvSpPr>
          <p:cNvPr id="70" name="모서리가 둥근 직사각형 20">
            <a:extLst>
              <a:ext uri="{FF2B5EF4-FFF2-40B4-BE49-F238E27FC236}">
                <a16:creationId xmlns:a16="http://schemas.microsoft.com/office/drawing/2014/main" id="{3B560DCF-AD45-41E0-AB4F-E358B09531CF}"/>
              </a:ext>
            </a:extLst>
          </p:cNvPr>
          <p:cNvSpPr/>
          <p:nvPr/>
        </p:nvSpPr>
        <p:spPr>
          <a:xfrm>
            <a:off x="5277323" y="731116"/>
            <a:ext cx="788400" cy="180000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팝업 창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723D4E8-8EA2-4050-A605-38F35D83D5D8}"/>
              </a:ext>
            </a:extLst>
          </p:cNvPr>
          <p:cNvSpPr/>
          <p:nvPr/>
        </p:nvSpPr>
        <p:spPr>
          <a:xfrm>
            <a:off x="4441819" y="731117"/>
            <a:ext cx="7884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비활성 버튼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0F53ED-E2BA-42B1-9D7E-E7A1C8B67713}"/>
              </a:ext>
            </a:extLst>
          </p:cNvPr>
          <p:cNvSpPr/>
          <p:nvPr/>
        </p:nvSpPr>
        <p:spPr>
          <a:xfrm>
            <a:off x="1935307" y="731116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텍스트 필드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121B283-BEF4-439E-BFFF-75FBD15166F2}"/>
              </a:ext>
            </a:extLst>
          </p:cNvPr>
          <p:cNvSpPr/>
          <p:nvPr/>
        </p:nvSpPr>
        <p:spPr>
          <a:xfrm>
            <a:off x="2770811" y="740194"/>
            <a:ext cx="7884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이미지 필드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D63CEBF-1BEC-48C1-AF5B-60100C6DD16A}"/>
              </a:ext>
            </a:extLst>
          </p:cNvPr>
          <p:cNvSpPr/>
          <p:nvPr/>
        </p:nvSpPr>
        <p:spPr>
          <a:xfrm>
            <a:off x="2440900" y="1629594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DFE2371-E28B-46A7-9B08-55055DA226EF}"/>
              </a:ext>
            </a:extLst>
          </p:cNvPr>
          <p:cNvSpPr/>
          <p:nvPr/>
        </p:nvSpPr>
        <p:spPr>
          <a:xfrm>
            <a:off x="3165011" y="1629594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422E2A-2472-40E2-A7E3-928B80DDED64}"/>
              </a:ext>
            </a:extLst>
          </p:cNvPr>
          <p:cNvSpPr/>
          <p:nvPr/>
        </p:nvSpPr>
        <p:spPr>
          <a:xfrm>
            <a:off x="3917579" y="1629594"/>
            <a:ext cx="678135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859CD3E-405E-4A77-AC85-5C158651DF78}"/>
              </a:ext>
            </a:extLst>
          </p:cNvPr>
          <p:cNvGrpSpPr/>
          <p:nvPr/>
        </p:nvGrpSpPr>
        <p:grpSpPr>
          <a:xfrm>
            <a:off x="4941776" y="2389377"/>
            <a:ext cx="486106" cy="440098"/>
            <a:chOff x="5181604" y="2412457"/>
            <a:chExt cx="486106" cy="44009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13A7A29-48CF-4C00-9B47-344EF3B0F783}"/>
                </a:ext>
              </a:extLst>
            </p:cNvPr>
            <p:cNvSpPr/>
            <p:nvPr/>
          </p:nvSpPr>
          <p:spPr>
            <a:xfrm>
              <a:off x="5181604" y="2412457"/>
              <a:ext cx="486106" cy="4400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92EFCB7-D4EE-40F1-9B76-A1F9B99A471E}"/>
                </a:ext>
              </a:extLst>
            </p:cNvPr>
            <p:cNvSpPr/>
            <p:nvPr/>
          </p:nvSpPr>
          <p:spPr>
            <a:xfrm>
              <a:off x="5238312" y="2470506"/>
              <a:ext cx="372690" cy="3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0161A0-4010-4778-8DA3-FA7275F49E57}"/>
              </a:ext>
            </a:extLst>
          </p:cNvPr>
          <p:cNvGrpSpPr/>
          <p:nvPr/>
        </p:nvGrpSpPr>
        <p:grpSpPr>
          <a:xfrm>
            <a:off x="2055138" y="3057182"/>
            <a:ext cx="504000" cy="504000"/>
            <a:chOff x="2063032" y="3057182"/>
            <a:chExt cx="504000" cy="50400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8F5ECA3-D6B1-4AD6-A8FC-C1AA1D6AAA08}"/>
                </a:ext>
              </a:extLst>
            </p:cNvPr>
            <p:cNvSpPr/>
            <p:nvPr/>
          </p:nvSpPr>
          <p:spPr>
            <a:xfrm>
              <a:off x="2063032" y="3057182"/>
              <a:ext cx="504000" cy="50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06D733A-E019-4F13-BE49-79D012DF667B}"/>
                </a:ext>
              </a:extLst>
            </p:cNvPr>
            <p:cNvSpPr/>
            <p:nvPr/>
          </p:nvSpPr>
          <p:spPr>
            <a:xfrm>
              <a:off x="2099032" y="3093182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11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72F1310-3C69-4F82-86D2-CD6461C832EA}"/>
              </a:ext>
            </a:extLst>
          </p:cNvPr>
          <p:cNvGrpSpPr/>
          <p:nvPr/>
        </p:nvGrpSpPr>
        <p:grpSpPr>
          <a:xfrm>
            <a:off x="2566814" y="3057182"/>
            <a:ext cx="504000" cy="504000"/>
            <a:chOff x="2063032" y="3057182"/>
            <a:chExt cx="504000" cy="50400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98C6994-ED31-4F37-8384-59E64AA83D63}"/>
                </a:ext>
              </a:extLst>
            </p:cNvPr>
            <p:cNvSpPr/>
            <p:nvPr/>
          </p:nvSpPr>
          <p:spPr>
            <a:xfrm>
              <a:off x="2063032" y="3057182"/>
              <a:ext cx="504000" cy="50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4141D2B-ACA9-404A-8594-983BE5C58F69}"/>
                </a:ext>
              </a:extLst>
            </p:cNvPr>
            <p:cNvSpPr/>
            <p:nvPr/>
          </p:nvSpPr>
          <p:spPr>
            <a:xfrm>
              <a:off x="2099032" y="3093182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11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C45981C-7262-4B0D-A505-64A72C6F1A20}"/>
              </a:ext>
            </a:extLst>
          </p:cNvPr>
          <p:cNvGrpSpPr/>
          <p:nvPr/>
        </p:nvGrpSpPr>
        <p:grpSpPr>
          <a:xfrm>
            <a:off x="3144398" y="2067385"/>
            <a:ext cx="493277" cy="1467243"/>
            <a:chOff x="3144398" y="2067385"/>
            <a:chExt cx="493277" cy="1467243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FB820C-B681-46AF-B889-AEEACCE334F0}"/>
                </a:ext>
              </a:extLst>
            </p:cNvPr>
            <p:cNvSpPr/>
            <p:nvPr/>
          </p:nvSpPr>
          <p:spPr>
            <a:xfrm>
              <a:off x="3240030" y="2067385"/>
              <a:ext cx="302012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3094E0E-77CA-4A91-A6F0-F97B42B969A4}"/>
                </a:ext>
              </a:extLst>
            </p:cNvPr>
            <p:cNvGrpSpPr/>
            <p:nvPr/>
          </p:nvGrpSpPr>
          <p:grpSpPr>
            <a:xfrm>
              <a:off x="3144398" y="2237799"/>
              <a:ext cx="493277" cy="1296829"/>
              <a:chOff x="3135139" y="2237799"/>
              <a:chExt cx="493277" cy="1296829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4CFF5634-B35E-4B84-9414-9EDA672DA38F}"/>
                  </a:ext>
                </a:extLst>
              </p:cNvPr>
              <p:cNvGrpSpPr/>
              <p:nvPr/>
            </p:nvGrpSpPr>
            <p:grpSpPr>
              <a:xfrm>
                <a:off x="3135139" y="2259122"/>
                <a:ext cx="258404" cy="1266581"/>
                <a:chOff x="3135139" y="2259122"/>
                <a:chExt cx="258404" cy="1266581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DF2679AB-DF18-4E81-BCE3-80DF2085B02E}"/>
                    </a:ext>
                  </a:extLst>
                </p:cNvPr>
                <p:cNvSpPr/>
                <p:nvPr/>
              </p:nvSpPr>
              <p:spPr>
                <a:xfrm>
                  <a:off x="3168801" y="2259122"/>
                  <a:ext cx="180000" cy="1266581"/>
                </a:xfrm>
                <a:prstGeom prst="rect">
                  <a:avLst/>
                </a:prstGeom>
                <a:solidFill>
                  <a:srgbClr val="F2F2F2"/>
                </a:solidFill>
                <a:ln w="12700">
                  <a:solidFill>
                    <a:srgbClr val="C0504D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79525F4-5D63-45FE-92C1-468C44290EEE}"/>
                    </a:ext>
                  </a:extLst>
                </p:cNvPr>
                <p:cNvSpPr txBox="1"/>
                <p:nvPr/>
              </p:nvSpPr>
              <p:spPr>
                <a:xfrm>
                  <a:off x="3135139" y="2269156"/>
                  <a:ext cx="2584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+mn-ea"/>
                    </a:rPr>
                    <a:t>6</a:t>
                  </a:r>
                  <a:endParaRPr lang="ko-KR" altLang="en-US" sz="1000" dirty="0">
                    <a:latin typeface="+mn-ea"/>
                  </a:endParaRPr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8DA79A5D-19F0-40B0-8BFE-B6DB4138F523}"/>
                  </a:ext>
                </a:extLst>
              </p:cNvPr>
              <p:cNvGrpSpPr/>
              <p:nvPr/>
            </p:nvGrpSpPr>
            <p:grpSpPr>
              <a:xfrm>
                <a:off x="3340416" y="2237799"/>
                <a:ext cx="288000" cy="288000"/>
                <a:chOff x="3340416" y="2247411"/>
                <a:chExt cx="288000" cy="288000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1443C882-6CD9-41F2-9D6E-4AA61CA26771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464C71C5-59D2-4789-B82F-713A8FDBBEA4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62F35FB-0A5A-4EF5-9E02-F888F97CA018}"/>
                  </a:ext>
                </a:extLst>
              </p:cNvPr>
              <p:cNvGrpSpPr/>
              <p:nvPr/>
            </p:nvGrpSpPr>
            <p:grpSpPr>
              <a:xfrm>
                <a:off x="3340416" y="2574075"/>
                <a:ext cx="288000" cy="288000"/>
                <a:chOff x="3340416" y="2247411"/>
                <a:chExt cx="288000" cy="2880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54EBDC0-9C69-4879-A49A-17C3426F7D7D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2A08DBE2-A269-4A8A-88E3-370B3597FB80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5800918F-BF2D-4ED4-80D4-741F2A61FB42}"/>
                  </a:ext>
                </a:extLst>
              </p:cNvPr>
              <p:cNvGrpSpPr/>
              <p:nvPr/>
            </p:nvGrpSpPr>
            <p:grpSpPr>
              <a:xfrm>
                <a:off x="3340416" y="2910351"/>
                <a:ext cx="288000" cy="288000"/>
                <a:chOff x="3340416" y="2247411"/>
                <a:chExt cx="288000" cy="288000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B7AF7E2F-FB85-4410-BF28-F43DE5835E09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33FF06CA-029A-40D6-B6A5-360480BD964A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AA7AE26F-2800-4378-9243-C6B55A42E623}"/>
                  </a:ext>
                </a:extLst>
              </p:cNvPr>
              <p:cNvGrpSpPr/>
              <p:nvPr/>
            </p:nvGrpSpPr>
            <p:grpSpPr>
              <a:xfrm>
                <a:off x="3340416" y="3246628"/>
                <a:ext cx="288000" cy="288000"/>
                <a:chOff x="3340416" y="2247411"/>
                <a:chExt cx="288000" cy="288000"/>
              </a:xfrm>
            </p:grpSpPr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3DE53385-E754-4E8E-A479-B3D4EF68B2E6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5E62E1D9-B2E5-49EC-9DEC-6E6C9B37E73F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2911DA4-7A6B-473C-8CD1-BAB59E6242D0}"/>
              </a:ext>
            </a:extLst>
          </p:cNvPr>
          <p:cNvGrpSpPr/>
          <p:nvPr/>
        </p:nvGrpSpPr>
        <p:grpSpPr>
          <a:xfrm>
            <a:off x="3683698" y="2067385"/>
            <a:ext cx="493277" cy="1467243"/>
            <a:chOff x="3637410" y="2067385"/>
            <a:chExt cx="493277" cy="146724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500C251-C5E5-4550-BD1C-3594147BE4DE}"/>
                </a:ext>
              </a:extLst>
            </p:cNvPr>
            <p:cNvSpPr/>
            <p:nvPr/>
          </p:nvSpPr>
          <p:spPr>
            <a:xfrm>
              <a:off x="3733042" y="2067385"/>
              <a:ext cx="302012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B2352304-6543-4CB1-821F-B3FA114AB1B3}"/>
                </a:ext>
              </a:extLst>
            </p:cNvPr>
            <p:cNvGrpSpPr/>
            <p:nvPr/>
          </p:nvGrpSpPr>
          <p:grpSpPr>
            <a:xfrm>
              <a:off x="3637410" y="2237799"/>
              <a:ext cx="493277" cy="1296829"/>
              <a:chOff x="3135139" y="2237799"/>
              <a:chExt cx="493277" cy="1296829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8C959D31-68BB-4242-8115-29BA14D98D86}"/>
                  </a:ext>
                </a:extLst>
              </p:cNvPr>
              <p:cNvGrpSpPr/>
              <p:nvPr/>
            </p:nvGrpSpPr>
            <p:grpSpPr>
              <a:xfrm>
                <a:off x="3135139" y="2259122"/>
                <a:ext cx="258404" cy="1266581"/>
                <a:chOff x="3135139" y="2259122"/>
                <a:chExt cx="258404" cy="1266581"/>
              </a:xfrm>
            </p:grpSpPr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17086904-7695-4881-B402-FE2F835792B3}"/>
                    </a:ext>
                  </a:extLst>
                </p:cNvPr>
                <p:cNvSpPr/>
                <p:nvPr/>
              </p:nvSpPr>
              <p:spPr>
                <a:xfrm>
                  <a:off x="3168801" y="2259122"/>
                  <a:ext cx="180000" cy="1266581"/>
                </a:xfrm>
                <a:prstGeom prst="rect">
                  <a:avLst/>
                </a:prstGeom>
                <a:solidFill>
                  <a:srgbClr val="F2F2F2"/>
                </a:solidFill>
                <a:ln w="12700">
                  <a:solidFill>
                    <a:srgbClr val="C0504D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96BD2C3-3F97-4FF6-8436-56223CCA41CA}"/>
                    </a:ext>
                  </a:extLst>
                </p:cNvPr>
                <p:cNvSpPr txBox="1"/>
                <p:nvPr/>
              </p:nvSpPr>
              <p:spPr>
                <a:xfrm>
                  <a:off x="3135139" y="2269156"/>
                  <a:ext cx="2584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+mn-ea"/>
                    </a:rPr>
                    <a:t>6</a:t>
                  </a:r>
                  <a:endParaRPr lang="ko-KR" altLang="en-US" sz="1000" dirty="0">
                    <a:latin typeface="+mn-ea"/>
                  </a:endParaRPr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C6278447-004E-46EF-969E-B6F6565B11C0}"/>
                  </a:ext>
                </a:extLst>
              </p:cNvPr>
              <p:cNvGrpSpPr/>
              <p:nvPr/>
            </p:nvGrpSpPr>
            <p:grpSpPr>
              <a:xfrm>
                <a:off x="3340416" y="2237799"/>
                <a:ext cx="288000" cy="288000"/>
                <a:chOff x="3340416" y="2247411"/>
                <a:chExt cx="288000" cy="288000"/>
              </a:xfrm>
            </p:grpSpPr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CE386BF2-D4D7-4C11-81A1-529D71B32A3F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0F0346AC-99B8-418E-B45D-B1A099E744BD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DE85D42B-481E-4486-A480-B98F83A746F8}"/>
                  </a:ext>
                </a:extLst>
              </p:cNvPr>
              <p:cNvGrpSpPr/>
              <p:nvPr/>
            </p:nvGrpSpPr>
            <p:grpSpPr>
              <a:xfrm>
                <a:off x="3340416" y="2574075"/>
                <a:ext cx="288000" cy="288000"/>
                <a:chOff x="3340416" y="2247411"/>
                <a:chExt cx="288000" cy="288000"/>
              </a:xfrm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09B7B241-365B-4A6F-B2FC-59F9420134B8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B371429-81AB-48C0-8A77-11C414183DA1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504564E3-A234-45AD-8FDC-7F1949FF1337}"/>
                  </a:ext>
                </a:extLst>
              </p:cNvPr>
              <p:cNvGrpSpPr/>
              <p:nvPr/>
            </p:nvGrpSpPr>
            <p:grpSpPr>
              <a:xfrm>
                <a:off x="3340416" y="2910351"/>
                <a:ext cx="288000" cy="288000"/>
                <a:chOff x="3340416" y="2247411"/>
                <a:chExt cx="288000" cy="288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B1CC1238-87C1-4953-92C9-0423F66868D0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B3B86A4E-E7E1-4462-9800-0E6C5A09DB2D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6DD03212-1C81-4FBF-9B1D-742F1615B25C}"/>
                  </a:ext>
                </a:extLst>
              </p:cNvPr>
              <p:cNvGrpSpPr/>
              <p:nvPr/>
            </p:nvGrpSpPr>
            <p:grpSpPr>
              <a:xfrm>
                <a:off x="3340416" y="3246628"/>
                <a:ext cx="288000" cy="288000"/>
                <a:chOff x="3340416" y="2247411"/>
                <a:chExt cx="288000" cy="288000"/>
              </a:xfrm>
            </p:grpSpPr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42544456-90A7-419B-B712-8240DD217244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AD3300EA-7BE6-4E43-A945-660AE291E062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3B60E2-D555-4962-9DC0-CF8B85073888}"/>
              </a:ext>
            </a:extLst>
          </p:cNvPr>
          <p:cNvGrpSpPr/>
          <p:nvPr/>
        </p:nvGrpSpPr>
        <p:grpSpPr>
          <a:xfrm>
            <a:off x="4222998" y="2067385"/>
            <a:ext cx="493277" cy="1467243"/>
            <a:chOff x="4222998" y="2067385"/>
            <a:chExt cx="493277" cy="1467243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A0576FA-EE88-40D5-BAD9-9F3FEFF42D71}"/>
                </a:ext>
              </a:extLst>
            </p:cNvPr>
            <p:cNvSpPr/>
            <p:nvPr/>
          </p:nvSpPr>
          <p:spPr>
            <a:xfrm>
              <a:off x="4318630" y="2067385"/>
              <a:ext cx="302012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9DD86E76-7436-4785-9935-FF7C496F0535}"/>
                </a:ext>
              </a:extLst>
            </p:cNvPr>
            <p:cNvGrpSpPr/>
            <p:nvPr/>
          </p:nvGrpSpPr>
          <p:grpSpPr>
            <a:xfrm>
              <a:off x="4222998" y="2237799"/>
              <a:ext cx="493277" cy="1296829"/>
              <a:chOff x="3135139" y="2237799"/>
              <a:chExt cx="493277" cy="1296829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69FBAA1B-F33C-4ED6-999A-BFA2B8EC589D}"/>
                  </a:ext>
                </a:extLst>
              </p:cNvPr>
              <p:cNvGrpSpPr/>
              <p:nvPr/>
            </p:nvGrpSpPr>
            <p:grpSpPr>
              <a:xfrm>
                <a:off x="3135139" y="2259122"/>
                <a:ext cx="258404" cy="1266581"/>
                <a:chOff x="3135139" y="2259122"/>
                <a:chExt cx="258404" cy="1266581"/>
              </a:xfrm>
            </p:grpSpPr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1142A094-E61A-44DE-8269-8DC489C4D632}"/>
                    </a:ext>
                  </a:extLst>
                </p:cNvPr>
                <p:cNvSpPr/>
                <p:nvPr/>
              </p:nvSpPr>
              <p:spPr>
                <a:xfrm>
                  <a:off x="3168801" y="2259122"/>
                  <a:ext cx="180000" cy="1266581"/>
                </a:xfrm>
                <a:prstGeom prst="rect">
                  <a:avLst/>
                </a:prstGeom>
                <a:solidFill>
                  <a:srgbClr val="F2F2F2"/>
                </a:solidFill>
                <a:ln w="12700">
                  <a:solidFill>
                    <a:srgbClr val="C0504D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002D48EF-2640-4182-9A51-7200007C4361}"/>
                    </a:ext>
                  </a:extLst>
                </p:cNvPr>
                <p:cNvSpPr txBox="1"/>
                <p:nvPr/>
              </p:nvSpPr>
              <p:spPr>
                <a:xfrm>
                  <a:off x="3135139" y="2269156"/>
                  <a:ext cx="2584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+mn-ea"/>
                    </a:rPr>
                    <a:t>6</a:t>
                  </a:r>
                  <a:endParaRPr lang="ko-KR" altLang="en-US" sz="1000" dirty="0">
                    <a:latin typeface="+mn-ea"/>
                  </a:endParaRPr>
                </a:p>
              </p:txBody>
            </p: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AD9A4A59-21C1-4CF5-825B-7F6875C37A50}"/>
                  </a:ext>
                </a:extLst>
              </p:cNvPr>
              <p:cNvGrpSpPr/>
              <p:nvPr/>
            </p:nvGrpSpPr>
            <p:grpSpPr>
              <a:xfrm>
                <a:off x="3340416" y="2237799"/>
                <a:ext cx="288000" cy="288000"/>
                <a:chOff x="3340416" y="2247411"/>
                <a:chExt cx="288000" cy="288000"/>
              </a:xfrm>
            </p:grpSpPr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EDDC80E0-43EF-46A6-B792-5FA96353951E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5C8FE88B-EC48-4046-A126-1A553CC54B6A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9864BE56-BE7F-4FB6-A28C-A2C156469297}"/>
                  </a:ext>
                </a:extLst>
              </p:cNvPr>
              <p:cNvGrpSpPr/>
              <p:nvPr/>
            </p:nvGrpSpPr>
            <p:grpSpPr>
              <a:xfrm>
                <a:off x="3340416" y="2574075"/>
                <a:ext cx="288000" cy="288000"/>
                <a:chOff x="3340416" y="2247411"/>
                <a:chExt cx="288000" cy="288000"/>
              </a:xfrm>
            </p:grpSpPr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AB77D66E-869C-4B0D-8C5D-9BEA8C457586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67A964F9-5A51-4AD1-8A3C-ECCEE7A36BC9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513A1999-CFEF-4230-86BC-AA432372E9FB}"/>
                  </a:ext>
                </a:extLst>
              </p:cNvPr>
              <p:cNvGrpSpPr/>
              <p:nvPr/>
            </p:nvGrpSpPr>
            <p:grpSpPr>
              <a:xfrm>
                <a:off x="3340416" y="2910351"/>
                <a:ext cx="288000" cy="288000"/>
                <a:chOff x="3340416" y="2247411"/>
                <a:chExt cx="288000" cy="288000"/>
              </a:xfrm>
            </p:grpSpPr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EA294FE0-C0A1-4AE9-AC76-108D57BCA2B1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CCF89441-83B6-481A-8996-8A15DF9CAA2A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7AA75556-FEAC-4F29-B057-E73DCB5C73C5}"/>
                  </a:ext>
                </a:extLst>
              </p:cNvPr>
              <p:cNvGrpSpPr/>
              <p:nvPr/>
            </p:nvGrpSpPr>
            <p:grpSpPr>
              <a:xfrm>
                <a:off x="3340416" y="3246628"/>
                <a:ext cx="288000" cy="288000"/>
                <a:chOff x="3340416" y="2247411"/>
                <a:chExt cx="288000" cy="288000"/>
              </a:xfrm>
            </p:grpSpPr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6A84D60E-01CC-46B9-8A9F-DE8A7FFBFADC}"/>
                    </a:ext>
                  </a:extLst>
                </p:cNvPr>
                <p:cNvSpPr/>
                <p:nvPr/>
              </p:nvSpPr>
              <p:spPr>
                <a:xfrm>
                  <a:off x="3340416" y="2247411"/>
                  <a:ext cx="288000" cy="28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EDD4FD42-AF93-4ECA-9E14-6172266FF04E}"/>
                    </a:ext>
                  </a:extLst>
                </p:cNvPr>
                <p:cNvSpPr/>
                <p:nvPr/>
              </p:nvSpPr>
              <p:spPr>
                <a:xfrm>
                  <a:off x="3358416" y="2265411"/>
                  <a:ext cx="252000" cy="25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n-ea"/>
                    </a:rPr>
                    <a:t>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AF3E346-8EC4-42B2-84C6-7AA68AD6F2ED}"/>
              </a:ext>
            </a:extLst>
          </p:cNvPr>
          <p:cNvGrpSpPr/>
          <p:nvPr/>
        </p:nvGrpSpPr>
        <p:grpSpPr>
          <a:xfrm>
            <a:off x="1687029" y="3684606"/>
            <a:ext cx="519745" cy="493250"/>
            <a:chOff x="1687029" y="3684606"/>
            <a:chExt cx="519745" cy="493250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FCBD2140-DB45-475D-85F5-D26D43CE811E}"/>
                </a:ext>
              </a:extLst>
            </p:cNvPr>
            <p:cNvSpPr/>
            <p:nvPr/>
          </p:nvSpPr>
          <p:spPr>
            <a:xfrm>
              <a:off x="1687029" y="3684606"/>
              <a:ext cx="519745" cy="493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4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3668543-E6DF-4F68-AD5D-F5E428C6770A}"/>
                </a:ext>
              </a:extLst>
            </p:cNvPr>
            <p:cNvSpPr/>
            <p:nvPr/>
          </p:nvSpPr>
          <p:spPr>
            <a:xfrm>
              <a:off x="1730901" y="3715231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13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2073EBA-15BF-4903-85A1-D90B1150A393}"/>
              </a:ext>
            </a:extLst>
          </p:cNvPr>
          <p:cNvSpPr/>
          <p:nvPr/>
        </p:nvSpPr>
        <p:spPr>
          <a:xfrm>
            <a:off x="4790786" y="964719"/>
            <a:ext cx="788086" cy="180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탭 버튼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124F4DA-484A-4D0E-8D69-C2789FC1D724}"/>
              </a:ext>
            </a:extLst>
          </p:cNvPr>
          <p:cNvSpPr/>
          <p:nvPr/>
        </p:nvSpPr>
        <p:spPr>
          <a:xfrm>
            <a:off x="4811068" y="2062131"/>
            <a:ext cx="788086" cy="253665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탭 버튼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64349DA-7D9F-4629-89EB-A9502936EDC4}"/>
              </a:ext>
            </a:extLst>
          </p:cNvPr>
          <p:cNvSpPr/>
          <p:nvPr/>
        </p:nvSpPr>
        <p:spPr>
          <a:xfrm>
            <a:off x="5733246" y="2062131"/>
            <a:ext cx="788086" cy="256641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탭 버튼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26C33D1-F4B4-4088-93FC-C94116687A16}"/>
              </a:ext>
            </a:extLst>
          </p:cNvPr>
          <p:cNvSpPr/>
          <p:nvPr/>
        </p:nvSpPr>
        <p:spPr>
          <a:xfrm>
            <a:off x="4844661" y="2073841"/>
            <a:ext cx="720901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2A02635-2E69-461E-9147-49ADB1F5FBAF}"/>
              </a:ext>
            </a:extLst>
          </p:cNvPr>
          <p:cNvSpPr/>
          <p:nvPr/>
        </p:nvSpPr>
        <p:spPr>
          <a:xfrm>
            <a:off x="5766839" y="2075329"/>
            <a:ext cx="720901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80620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4999</TotalTime>
  <Words>2355</Words>
  <Application>Microsoft Office PowerPoint</Application>
  <PresentationFormat>사용자 지정</PresentationFormat>
  <Paragraphs>985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Gill Sans</vt:lpstr>
      <vt:lpstr>나눔고딕</vt:lpstr>
      <vt:lpstr>맑은 고딕</vt:lpstr>
      <vt:lpstr>Arial</vt:lpstr>
      <vt:lpstr>디자인 사용자 지정</vt:lpstr>
      <vt:lpstr>UI 기획서</vt:lpstr>
      <vt:lpstr>UI명 규칙</vt:lpstr>
      <vt:lpstr>캐릭터 배치 화면</vt:lpstr>
      <vt:lpstr>전투 진입 화면</vt:lpstr>
      <vt:lpstr>PowerPoint 프레젠테이션</vt:lpstr>
      <vt:lpstr>전투결과화면</vt:lpstr>
      <vt:lpstr>PowerPoint 프레젠테이션</vt:lpstr>
      <vt:lpstr>캐릭터 화면(장비)</vt:lpstr>
      <vt:lpstr>캐릭터 화면(장비)</vt:lpstr>
      <vt:lpstr>PowerPoint 프레젠테이션</vt:lpstr>
      <vt:lpstr>강화 화면 (캐릭터)</vt:lpstr>
      <vt:lpstr>강화 화면 (장비)</vt:lpstr>
      <vt:lpstr>강화 화면 (파츠)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박 성현</cp:lastModifiedBy>
  <cp:revision>370</cp:revision>
  <dcterms:created xsi:type="dcterms:W3CDTF">2019-09-30T01:47:11Z</dcterms:created>
  <dcterms:modified xsi:type="dcterms:W3CDTF">2019-12-02T01:26:50Z</dcterms:modified>
</cp:coreProperties>
</file>