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1"/>
  </p:notesMasterIdLst>
  <p:handoutMasterIdLst>
    <p:handoutMasterId r:id="rId32"/>
  </p:handoutMasterIdLst>
  <p:sldIdLst>
    <p:sldId id="256" r:id="rId2"/>
    <p:sldId id="419" r:id="rId3"/>
    <p:sldId id="358" r:id="rId4"/>
    <p:sldId id="362" r:id="rId5"/>
    <p:sldId id="366" r:id="rId6"/>
    <p:sldId id="367" r:id="rId7"/>
    <p:sldId id="370" r:id="rId8"/>
    <p:sldId id="373" r:id="rId9"/>
    <p:sldId id="322" r:id="rId10"/>
    <p:sldId id="426" r:id="rId11"/>
    <p:sldId id="308" r:id="rId12"/>
    <p:sldId id="318" r:id="rId13"/>
    <p:sldId id="356" r:id="rId14"/>
    <p:sldId id="310" r:id="rId15"/>
    <p:sldId id="326" r:id="rId16"/>
    <p:sldId id="320" r:id="rId17"/>
    <p:sldId id="371" r:id="rId18"/>
    <p:sldId id="311" r:id="rId19"/>
    <p:sldId id="312" r:id="rId20"/>
    <p:sldId id="321" r:id="rId21"/>
    <p:sldId id="374" r:id="rId22"/>
    <p:sldId id="314" r:id="rId23"/>
    <p:sldId id="324" r:id="rId24"/>
    <p:sldId id="309" r:id="rId25"/>
    <p:sldId id="315" r:id="rId26"/>
    <p:sldId id="317" r:id="rId27"/>
    <p:sldId id="319" r:id="rId28"/>
    <p:sldId id="316" r:id="rId29"/>
    <p:sldId id="325" r:id="rId30"/>
  </p:sldIdLst>
  <p:sldSz cx="12190413" cy="6859588"/>
  <p:notesSz cx="6858000" cy="2381250"/>
  <p:defaultTextStyle>
    <a:defPPr>
      <a:defRPr lang="ko-KR"/>
    </a:defPPr>
    <a:lvl1pPr marL="0" algn="l" defTabSz="1188720" rtl="0" eaLnBrk="1" latinLnBrk="1" hangingPunct="1">
      <a:defRPr sz="2300" kern="1200">
        <a:solidFill>
          <a:schemeClr val="tx1"/>
        </a:solidFill>
        <a:latin typeface="+mn-lt"/>
        <a:ea typeface="+mn-ea"/>
        <a:cs typeface="+mn-cs"/>
      </a:defRPr>
    </a:lvl1pPr>
    <a:lvl2pPr marL="594360" algn="l" defTabSz="1188720" rtl="0" eaLnBrk="1" latinLnBrk="1" hangingPunct="1">
      <a:defRPr sz="2300" kern="1200">
        <a:solidFill>
          <a:schemeClr val="tx1"/>
        </a:solidFill>
        <a:latin typeface="+mn-lt"/>
        <a:ea typeface="+mn-ea"/>
        <a:cs typeface="+mn-cs"/>
      </a:defRPr>
    </a:lvl2pPr>
    <a:lvl3pPr marL="1188720" algn="l" defTabSz="1188720" rtl="0" eaLnBrk="1" latinLnBrk="1" hangingPunct="1">
      <a:defRPr sz="2300" kern="1200">
        <a:solidFill>
          <a:schemeClr val="tx1"/>
        </a:solidFill>
        <a:latin typeface="+mn-lt"/>
        <a:ea typeface="+mn-ea"/>
        <a:cs typeface="+mn-cs"/>
      </a:defRPr>
    </a:lvl3pPr>
    <a:lvl4pPr marL="1783080" algn="l" defTabSz="1188720" rtl="0" eaLnBrk="1" latinLnBrk="1" hangingPunct="1">
      <a:defRPr sz="2300" kern="1200">
        <a:solidFill>
          <a:schemeClr val="tx1"/>
        </a:solidFill>
        <a:latin typeface="+mn-lt"/>
        <a:ea typeface="+mn-ea"/>
        <a:cs typeface="+mn-cs"/>
      </a:defRPr>
    </a:lvl4pPr>
    <a:lvl5pPr marL="2377440" algn="l" defTabSz="1188720" rtl="0" eaLnBrk="1" latinLnBrk="1" hangingPunct="1">
      <a:defRPr sz="2300" kern="1200">
        <a:solidFill>
          <a:schemeClr val="tx1"/>
        </a:solidFill>
        <a:latin typeface="+mn-lt"/>
        <a:ea typeface="+mn-ea"/>
        <a:cs typeface="+mn-cs"/>
      </a:defRPr>
    </a:lvl5pPr>
    <a:lvl6pPr marL="2971800" algn="l" defTabSz="1188720" rtl="0" eaLnBrk="1" latinLnBrk="1" hangingPunct="1">
      <a:defRPr sz="2300" kern="1200">
        <a:solidFill>
          <a:schemeClr val="tx1"/>
        </a:solidFill>
        <a:latin typeface="+mn-lt"/>
        <a:ea typeface="+mn-ea"/>
        <a:cs typeface="+mn-cs"/>
      </a:defRPr>
    </a:lvl6pPr>
    <a:lvl7pPr marL="3566160" algn="l" defTabSz="1188720" rtl="0" eaLnBrk="1" latinLnBrk="1" hangingPunct="1">
      <a:defRPr sz="2300" kern="1200">
        <a:solidFill>
          <a:schemeClr val="tx1"/>
        </a:solidFill>
        <a:latin typeface="+mn-lt"/>
        <a:ea typeface="+mn-ea"/>
        <a:cs typeface="+mn-cs"/>
      </a:defRPr>
    </a:lvl7pPr>
    <a:lvl8pPr marL="4160520" algn="l" defTabSz="1188720" rtl="0" eaLnBrk="1" latinLnBrk="1" hangingPunct="1">
      <a:defRPr sz="2300" kern="1200">
        <a:solidFill>
          <a:schemeClr val="tx1"/>
        </a:solidFill>
        <a:latin typeface="+mn-lt"/>
        <a:ea typeface="+mn-ea"/>
        <a:cs typeface="+mn-cs"/>
      </a:defRPr>
    </a:lvl8pPr>
    <a:lvl9pPr marL="4754880" algn="l" defTabSz="1188720" rtl="0" eaLnBrk="1" latinLnBrk="1"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F4"/>
    <a:srgbClr val="B89493"/>
    <a:srgbClr val="E5EDF5"/>
    <a:srgbClr val="FFFFFF"/>
    <a:srgbClr val="B7DEE8"/>
    <a:srgbClr val="7F7F7F"/>
    <a:srgbClr val="A0A0A0"/>
    <a:srgbClr val="A6A6A6"/>
    <a:srgbClr val="FFFF0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1" autoAdjust="0"/>
    <p:restoredTop sz="95882" autoAdjust="0"/>
  </p:normalViewPr>
  <p:slideViewPr>
    <p:cSldViewPr>
      <p:cViewPr>
        <p:scale>
          <a:sx n="75" d="100"/>
          <a:sy n="75" d="100"/>
        </p:scale>
        <p:origin x="1302" y="744"/>
      </p:cViewPr>
      <p:guideLst>
        <p:guide orient="horz" pos="2161"/>
        <p:guide pos="3840"/>
      </p:guideLst>
    </p:cSldViewPr>
  </p:slideViewPr>
  <p:notesTextViewPr>
    <p:cViewPr>
      <p:scale>
        <a:sx n="1" d="1"/>
        <a:sy n="1" d="1"/>
      </p:scale>
      <p:origin x="0" y="0"/>
    </p:cViewPr>
  </p:notesTextViewPr>
  <p:sorterViewPr>
    <p:cViewPr varScale="1">
      <p:scale>
        <a:sx n="1" d="1"/>
        <a:sy n="1" d="1"/>
      </p:scale>
      <p:origin x="0" y="-6174"/>
    </p:cViewPr>
  </p:sorterViewPr>
  <p:notesViewPr>
    <p:cSldViewPr>
      <p:cViewPr varScale="1">
        <p:scale>
          <a:sx n="85" d="100"/>
          <a:sy n="85"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박 성현" userId="94c619d3541f9284" providerId="LiveId" clId="{AA0A1EC9-3007-4B61-A58F-23F6C1A74DC5}"/>
    <pc:docChg chg="modSld">
      <pc:chgData name="박 성현" userId="94c619d3541f9284" providerId="LiveId" clId="{AA0A1EC9-3007-4B61-A58F-23F6C1A74DC5}" dt="2019-12-06T02:41:57.506" v="0" actId="20577"/>
      <pc:docMkLst>
        <pc:docMk/>
      </pc:docMkLst>
      <pc:sldChg chg="modSp">
        <pc:chgData name="박 성현" userId="94c619d3541f9284" providerId="LiveId" clId="{AA0A1EC9-3007-4B61-A58F-23F6C1A74DC5}" dt="2019-12-06T02:41:57.506" v="0" actId="20577"/>
        <pc:sldMkLst>
          <pc:docMk/>
          <pc:sldMk cId="2002157139" sldId="325"/>
        </pc:sldMkLst>
        <pc:graphicFrameChg chg="modGraphic">
          <ac:chgData name="박 성현" userId="94c619d3541f9284" providerId="LiveId" clId="{AA0A1EC9-3007-4B61-A58F-23F6C1A74DC5}" dt="2019-12-06T02:41:57.506" v="0" actId="20577"/>
          <ac:graphicFrameMkLst>
            <pc:docMk/>
            <pc:sldMk cId="2002157139" sldId="325"/>
            <ac:graphicFrameMk id="40" creationId="{50F31651-4C24-42C3-BB95-55DCCE4820B5}"/>
          </ac:graphicFrameMkLst>
        </pc:graphicFrameChg>
      </pc:sldChg>
    </pc:docChg>
  </pc:docChgLst>
  <pc:docChgLst>
    <pc:chgData name="박 성현" userId="94c619d3541f9284" providerId="LiveId" clId="{7568216E-24AE-4890-9D37-DAF33B9654C0}"/>
    <pc:docChg chg="custSel delSld modMainMaster">
      <pc:chgData name="박 성현" userId="94c619d3541f9284" providerId="LiveId" clId="{7568216E-24AE-4890-9D37-DAF33B9654C0}" dt="2019-12-06T02:39:57.060" v="19" actId="2696"/>
      <pc:docMkLst>
        <pc:docMk/>
      </pc:docMkLst>
      <pc:sldChg chg="del">
        <pc:chgData name="박 성현" userId="94c619d3541f9284" providerId="LiveId" clId="{7568216E-24AE-4890-9D37-DAF33B9654C0}" dt="2019-12-06T02:39:56.812" v="11" actId="2696"/>
        <pc:sldMkLst>
          <pc:docMk/>
          <pc:sldMk cId="3398169403" sldId="357"/>
        </pc:sldMkLst>
      </pc:sldChg>
      <pc:sldChg chg="del">
        <pc:chgData name="박 성현" userId="94c619d3541f9284" providerId="LiveId" clId="{7568216E-24AE-4890-9D37-DAF33B9654C0}" dt="2019-12-06T02:39:56.828" v="12" actId="2696"/>
        <pc:sldMkLst>
          <pc:docMk/>
          <pc:sldMk cId="629243267" sldId="364"/>
        </pc:sldMkLst>
      </pc:sldChg>
      <pc:sldChg chg="del">
        <pc:chgData name="박 성현" userId="94c619d3541f9284" providerId="LiveId" clId="{7568216E-24AE-4890-9D37-DAF33B9654C0}" dt="2019-12-06T02:39:56.869" v="14" actId="2696"/>
        <pc:sldMkLst>
          <pc:docMk/>
          <pc:sldMk cId="1713824704" sldId="365"/>
        </pc:sldMkLst>
      </pc:sldChg>
      <pc:sldChg chg="del">
        <pc:chgData name="박 성현" userId="94c619d3541f9284" providerId="LiveId" clId="{7568216E-24AE-4890-9D37-DAF33B9654C0}" dt="2019-12-06T02:39:56.849" v="13" actId="2696"/>
        <pc:sldMkLst>
          <pc:docMk/>
          <pc:sldMk cId="2946616422" sldId="372"/>
        </pc:sldMkLst>
      </pc:sldChg>
      <pc:sldChg chg="del">
        <pc:chgData name="박 성현" userId="94c619d3541f9284" providerId="LiveId" clId="{7568216E-24AE-4890-9D37-DAF33B9654C0}" dt="2019-12-06T02:39:56.883" v="15" actId="2696"/>
        <pc:sldMkLst>
          <pc:docMk/>
          <pc:sldMk cId="3456548902" sldId="375"/>
        </pc:sldMkLst>
      </pc:sldChg>
      <pc:sldChg chg="del">
        <pc:chgData name="박 성현" userId="94c619d3541f9284" providerId="LiveId" clId="{7568216E-24AE-4890-9D37-DAF33B9654C0}" dt="2019-12-06T02:39:56.947" v="16" actId="2696"/>
        <pc:sldMkLst>
          <pc:docMk/>
          <pc:sldMk cId="3045033944" sldId="377"/>
        </pc:sldMkLst>
      </pc:sldChg>
      <pc:sldChg chg="del">
        <pc:chgData name="박 성현" userId="94c619d3541f9284" providerId="LiveId" clId="{7568216E-24AE-4890-9D37-DAF33B9654C0}" dt="2019-12-06T02:39:56.991" v="17" actId="2696"/>
        <pc:sldMkLst>
          <pc:docMk/>
          <pc:sldMk cId="2672722062" sldId="378"/>
        </pc:sldMkLst>
      </pc:sldChg>
      <pc:sldChg chg="del">
        <pc:chgData name="박 성현" userId="94c619d3541f9284" providerId="LiveId" clId="{7568216E-24AE-4890-9D37-DAF33B9654C0}" dt="2019-12-06T02:39:57.026" v="18" actId="2696"/>
        <pc:sldMkLst>
          <pc:docMk/>
          <pc:sldMk cId="78982398" sldId="379"/>
        </pc:sldMkLst>
      </pc:sldChg>
      <pc:sldChg chg="del">
        <pc:chgData name="박 성현" userId="94c619d3541f9284" providerId="LiveId" clId="{7568216E-24AE-4890-9D37-DAF33B9654C0}" dt="2019-12-06T02:39:57.060" v="19" actId="2696"/>
        <pc:sldMkLst>
          <pc:docMk/>
          <pc:sldMk cId="296599105" sldId="380"/>
        </pc:sldMkLst>
      </pc:sldChg>
      <pc:sldChg chg="del">
        <pc:chgData name="박 성현" userId="94c619d3541f9284" providerId="LiveId" clId="{7568216E-24AE-4890-9D37-DAF33B9654C0}" dt="2019-12-06T02:39:41.628" v="4" actId="2696"/>
        <pc:sldMkLst>
          <pc:docMk/>
          <pc:sldMk cId="1765302592" sldId="381"/>
        </pc:sldMkLst>
      </pc:sldChg>
      <pc:sldChg chg="del">
        <pc:chgData name="박 성현" userId="94c619d3541f9284" providerId="LiveId" clId="{7568216E-24AE-4890-9D37-DAF33B9654C0}" dt="2019-12-06T02:39:45.598" v="5" actId="2696"/>
        <pc:sldMkLst>
          <pc:docMk/>
          <pc:sldMk cId="2846042569" sldId="382"/>
        </pc:sldMkLst>
      </pc:sldChg>
      <pc:sldChg chg="del">
        <pc:chgData name="박 성현" userId="94c619d3541f9284" providerId="LiveId" clId="{7568216E-24AE-4890-9D37-DAF33B9654C0}" dt="2019-12-06T02:39:46.431" v="9" actId="2696"/>
        <pc:sldMkLst>
          <pc:docMk/>
          <pc:sldMk cId="2886017330" sldId="420"/>
        </pc:sldMkLst>
      </pc:sldChg>
      <pc:sldChg chg="del">
        <pc:chgData name="박 성현" userId="94c619d3541f9284" providerId="LiveId" clId="{7568216E-24AE-4890-9D37-DAF33B9654C0}" dt="2019-12-06T02:39:56.795" v="10" actId="2696"/>
        <pc:sldMkLst>
          <pc:docMk/>
          <pc:sldMk cId="1161160031" sldId="421"/>
        </pc:sldMkLst>
      </pc:sldChg>
      <pc:sldChg chg="del">
        <pc:chgData name="박 성현" userId="94c619d3541f9284" providerId="LiveId" clId="{7568216E-24AE-4890-9D37-DAF33B9654C0}" dt="2019-12-06T02:39:46.250" v="8" actId="2696"/>
        <pc:sldMkLst>
          <pc:docMk/>
          <pc:sldMk cId="2816729538" sldId="423"/>
        </pc:sldMkLst>
      </pc:sldChg>
      <pc:sldChg chg="del">
        <pc:chgData name="박 성현" userId="94c619d3541f9284" providerId="LiveId" clId="{7568216E-24AE-4890-9D37-DAF33B9654C0}" dt="2019-12-06T02:39:45.849" v="6" actId="2696"/>
        <pc:sldMkLst>
          <pc:docMk/>
          <pc:sldMk cId="1992857332" sldId="424"/>
        </pc:sldMkLst>
      </pc:sldChg>
      <pc:sldChg chg="del">
        <pc:chgData name="박 성현" userId="94c619d3541f9284" providerId="LiveId" clId="{7568216E-24AE-4890-9D37-DAF33B9654C0}" dt="2019-12-06T02:39:46.072" v="7" actId="2696"/>
        <pc:sldMkLst>
          <pc:docMk/>
          <pc:sldMk cId="752799299" sldId="425"/>
        </pc:sldMkLst>
      </pc:sldChg>
      <pc:sldMasterChg chg="delSp modSldLayout">
        <pc:chgData name="박 성현" userId="94c619d3541f9284" providerId="LiveId" clId="{7568216E-24AE-4890-9D37-DAF33B9654C0}" dt="2019-12-06T02:39:25.320" v="3" actId="478"/>
        <pc:sldMasterMkLst>
          <pc:docMk/>
          <pc:sldMasterMk cId="3078086278" sldId="2147483682"/>
        </pc:sldMasterMkLst>
        <pc:grpChg chg="del">
          <ac:chgData name="박 성현" userId="94c619d3541f9284" providerId="LiveId" clId="{7568216E-24AE-4890-9D37-DAF33B9654C0}" dt="2019-12-06T02:39:16.316" v="0" actId="478"/>
          <ac:grpSpMkLst>
            <pc:docMk/>
            <pc:sldMasterMk cId="3078086278" sldId="2147483682"/>
            <ac:grpSpMk id="7" creationId="{9026A7B5-F21F-4D70-B407-FAF03DC9854F}"/>
          </ac:grpSpMkLst>
        </pc:grpChg>
        <pc:sldLayoutChg chg="delSp modSp">
          <pc:chgData name="박 성현" userId="94c619d3541f9284" providerId="LiveId" clId="{7568216E-24AE-4890-9D37-DAF33B9654C0}" dt="2019-12-06T02:39:25.320" v="3" actId="478"/>
          <pc:sldLayoutMkLst>
            <pc:docMk/>
            <pc:sldMasterMk cId="3078086278" sldId="2147483682"/>
            <pc:sldLayoutMk cId="1822571457" sldId="2147483695"/>
          </pc:sldLayoutMkLst>
          <pc:cxnChg chg="del">
            <ac:chgData name="박 성현" userId="94c619d3541f9284" providerId="LiveId" clId="{7568216E-24AE-4890-9D37-DAF33B9654C0}" dt="2019-12-06T02:39:23.309" v="1" actId="478"/>
            <ac:cxnSpMkLst>
              <pc:docMk/>
              <pc:sldMasterMk cId="3078086278" sldId="2147483682"/>
              <pc:sldLayoutMk cId="1822571457" sldId="2147483695"/>
              <ac:cxnSpMk id="21" creationId="{24CA68C6-3FBF-4470-B390-09DE765DB2A4}"/>
            </ac:cxnSpMkLst>
          </pc:cxnChg>
          <pc:cxnChg chg="del mod">
            <ac:chgData name="박 성현" userId="94c619d3541f9284" providerId="LiveId" clId="{7568216E-24AE-4890-9D37-DAF33B9654C0}" dt="2019-12-06T02:39:25.320" v="3" actId="478"/>
            <ac:cxnSpMkLst>
              <pc:docMk/>
              <pc:sldMasterMk cId="3078086278" sldId="2147483682"/>
              <pc:sldLayoutMk cId="1822571457" sldId="2147483695"/>
              <ac:cxnSpMk id="23" creationId="{816F23ED-6E18-43EE-9042-0463EED42BB1}"/>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2BE74A-1DA8-41C0-B9F5-0E6977253FCA}" type="datetimeFigureOut">
              <a:rPr lang="ko-KR" altLang="en-US" smtClean="0"/>
              <a:t>2019-12-06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6CC578-E938-4DE8-867E-5266EFEF7BD1}" type="slidenum">
              <a:rPr lang="ko-KR" altLang="en-US" smtClean="0"/>
              <a:t>‹#›</a:t>
            </a:fld>
            <a:endParaRPr lang="ko-KR" altLang="en-US"/>
          </a:p>
        </p:txBody>
      </p:sp>
    </p:spTree>
    <p:extLst>
      <p:ext uri="{BB962C8B-B14F-4D97-AF65-F5344CB8AC3E}">
        <p14:creationId xmlns:p14="http://schemas.microsoft.com/office/powerpoint/2010/main" val="647883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F480C-BBD0-4E44-9B7B-A972B31C302E}" type="datetimeFigureOut">
              <a:rPr lang="ko-KR" altLang="en-US" smtClean="0"/>
              <a:t>2019-12-06</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1E492-BD85-45CC-99B8-95FB80E9B7B5}" type="slidenum">
              <a:rPr lang="ko-KR" altLang="en-US" smtClean="0"/>
              <a:t>‹#›</a:t>
            </a:fld>
            <a:endParaRPr lang="ko-KR" altLang="en-US"/>
          </a:p>
        </p:txBody>
      </p:sp>
    </p:spTree>
    <p:extLst>
      <p:ext uri="{BB962C8B-B14F-4D97-AF65-F5344CB8AC3E}">
        <p14:creationId xmlns:p14="http://schemas.microsoft.com/office/powerpoint/2010/main" val="879549455"/>
      </p:ext>
    </p:extLst>
  </p:cSld>
  <p:clrMap bg1="lt1" tx1="dk1" bg2="lt2" tx2="dk2" accent1="accent1" accent2="accent2" accent3="accent3" accent4="accent4" accent5="accent5" accent6="accent6" hlink="hlink" folHlink="folHlink"/>
  <p:notesStyle>
    <a:lvl1pPr marL="0" algn="l" defTabSz="1188720" rtl="0" eaLnBrk="1" latinLnBrk="1" hangingPunct="1">
      <a:defRPr sz="1600" kern="1200">
        <a:solidFill>
          <a:schemeClr val="tx1"/>
        </a:solidFill>
        <a:latin typeface="+mn-lt"/>
        <a:ea typeface="+mn-ea"/>
        <a:cs typeface="+mn-cs"/>
      </a:defRPr>
    </a:lvl1pPr>
    <a:lvl2pPr marL="594360" algn="l" defTabSz="1188720" rtl="0" eaLnBrk="1" latinLnBrk="1" hangingPunct="1">
      <a:defRPr sz="1600" kern="1200">
        <a:solidFill>
          <a:schemeClr val="tx1"/>
        </a:solidFill>
        <a:latin typeface="+mn-lt"/>
        <a:ea typeface="+mn-ea"/>
        <a:cs typeface="+mn-cs"/>
      </a:defRPr>
    </a:lvl2pPr>
    <a:lvl3pPr marL="1188720" algn="l" defTabSz="1188720" rtl="0" eaLnBrk="1" latinLnBrk="1" hangingPunct="1">
      <a:defRPr sz="1600" kern="1200">
        <a:solidFill>
          <a:schemeClr val="tx1"/>
        </a:solidFill>
        <a:latin typeface="+mn-lt"/>
        <a:ea typeface="+mn-ea"/>
        <a:cs typeface="+mn-cs"/>
      </a:defRPr>
    </a:lvl3pPr>
    <a:lvl4pPr marL="1783080" algn="l" defTabSz="1188720" rtl="0" eaLnBrk="1" latinLnBrk="1" hangingPunct="1">
      <a:defRPr sz="1600" kern="1200">
        <a:solidFill>
          <a:schemeClr val="tx1"/>
        </a:solidFill>
        <a:latin typeface="+mn-lt"/>
        <a:ea typeface="+mn-ea"/>
        <a:cs typeface="+mn-cs"/>
      </a:defRPr>
    </a:lvl4pPr>
    <a:lvl5pPr marL="2377440" algn="l" defTabSz="1188720" rtl="0" eaLnBrk="1" latinLnBrk="1" hangingPunct="1">
      <a:defRPr sz="1600" kern="1200">
        <a:solidFill>
          <a:schemeClr val="tx1"/>
        </a:solidFill>
        <a:latin typeface="+mn-lt"/>
        <a:ea typeface="+mn-ea"/>
        <a:cs typeface="+mn-cs"/>
      </a:defRPr>
    </a:lvl5pPr>
    <a:lvl6pPr marL="2971800" algn="l" defTabSz="1188720" rtl="0" eaLnBrk="1" latinLnBrk="1" hangingPunct="1">
      <a:defRPr sz="1600" kern="1200">
        <a:solidFill>
          <a:schemeClr val="tx1"/>
        </a:solidFill>
        <a:latin typeface="+mn-lt"/>
        <a:ea typeface="+mn-ea"/>
        <a:cs typeface="+mn-cs"/>
      </a:defRPr>
    </a:lvl6pPr>
    <a:lvl7pPr marL="3566160" algn="l" defTabSz="1188720" rtl="0" eaLnBrk="1" latinLnBrk="1" hangingPunct="1">
      <a:defRPr sz="1600" kern="1200">
        <a:solidFill>
          <a:schemeClr val="tx1"/>
        </a:solidFill>
        <a:latin typeface="+mn-lt"/>
        <a:ea typeface="+mn-ea"/>
        <a:cs typeface="+mn-cs"/>
      </a:defRPr>
    </a:lvl7pPr>
    <a:lvl8pPr marL="4160520" algn="l" defTabSz="1188720" rtl="0" eaLnBrk="1" latinLnBrk="1" hangingPunct="1">
      <a:defRPr sz="1600" kern="1200">
        <a:solidFill>
          <a:schemeClr val="tx1"/>
        </a:solidFill>
        <a:latin typeface="+mn-lt"/>
        <a:ea typeface="+mn-ea"/>
        <a:cs typeface="+mn-cs"/>
      </a:defRPr>
    </a:lvl8pPr>
    <a:lvl9pPr marL="4754880" algn="l" defTabSz="1188720" rtl="0" eaLnBrk="1" latinLnBrk="1"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작성의도</a:t>
            </a:r>
            <a:endParaRPr lang="en-US" altLang="ko-KR" dirty="0"/>
          </a:p>
          <a:p>
            <a:r>
              <a:rPr lang="ko-KR" altLang="en-US" dirty="0" err="1"/>
              <a:t>타게임</a:t>
            </a:r>
            <a:r>
              <a:rPr lang="ko-KR" altLang="en-US" dirty="0"/>
              <a:t> 분석</a:t>
            </a:r>
            <a:endParaRPr lang="en-US" altLang="ko-KR" dirty="0"/>
          </a:p>
          <a:p>
            <a:r>
              <a:rPr lang="en-US" altLang="ko-KR" dirty="0"/>
              <a:t>UI </a:t>
            </a:r>
            <a:r>
              <a:rPr lang="ko-KR" altLang="en-US" dirty="0"/>
              <a:t>이름 규칙</a:t>
            </a:r>
            <a:endParaRPr lang="en-US" altLang="ko-KR" dirty="0"/>
          </a:p>
          <a:p>
            <a:r>
              <a:rPr lang="ko-KR" altLang="en-US" dirty="0"/>
              <a:t>레이어 규칙</a:t>
            </a:r>
            <a:endParaRPr lang="en-US" altLang="ko-KR" dirty="0"/>
          </a:p>
          <a:p>
            <a:r>
              <a:rPr lang="ko-KR" altLang="en-US" dirty="0"/>
              <a:t>전체 흐름도</a:t>
            </a:r>
            <a:endParaRPr lang="en-US" altLang="ko-KR" dirty="0"/>
          </a:p>
          <a:p>
            <a:r>
              <a:rPr lang="ko-KR" altLang="en-US" dirty="0"/>
              <a:t>로비 화면</a:t>
            </a:r>
            <a:endParaRPr lang="en-US" altLang="ko-KR" dirty="0"/>
          </a:p>
          <a:p>
            <a:r>
              <a:rPr lang="ko-KR" altLang="en-US" dirty="0"/>
              <a:t>전투 진입</a:t>
            </a:r>
            <a:endParaRPr lang="en-US" altLang="ko-KR" dirty="0"/>
          </a:p>
          <a:p>
            <a:r>
              <a:rPr lang="ko-KR" altLang="en-US" dirty="0"/>
              <a:t>전투 화면</a:t>
            </a:r>
            <a:endParaRPr lang="en-US" altLang="ko-KR" dirty="0"/>
          </a:p>
          <a:p>
            <a:r>
              <a:rPr lang="ko-KR" altLang="en-US" dirty="0"/>
              <a:t>전투 결과</a:t>
            </a:r>
            <a:endParaRPr lang="en-US" altLang="ko-KR" dirty="0"/>
          </a:p>
          <a:p>
            <a:r>
              <a:rPr lang="ko-KR" altLang="en-US" dirty="0"/>
              <a:t>캐릭터 정보</a:t>
            </a:r>
            <a:endParaRPr lang="en-US" altLang="ko-KR" dirty="0"/>
          </a:p>
          <a:p>
            <a:r>
              <a:rPr lang="ko-KR" altLang="en-US" dirty="0"/>
              <a:t>장비 정보</a:t>
            </a:r>
            <a:endParaRPr lang="en-US" altLang="ko-KR" dirty="0"/>
          </a:p>
          <a:p>
            <a:r>
              <a:rPr lang="ko-KR" altLang="en-US" dirty="0"/>
              <a:t>파츠 정보</a:t>
            </a:r>
            <a:endParaRPr lang="en-US" altLang="ko-KR" dirty="0"/>
          </a:p>
          <a:p>
            <a:r>
              <a:rPr lang="ko-KR" altLang="en-US" dirty="0"/>
              <a:t>각 강화 정보</a:t>
            </a:r>
            <a:endParaRPr lang="en-US" altLang="ko-KR" dirty="0"/>
          </a:p>
          <a:p>
            <a:r>
              <a:rPr lang="ko-KR" altLang="en-US" dirty="0"/>
              <a:t>캐릭터와 파츠 제작</a:t>
            </a:r>
            <a:endParaRPr lang="en-US" altLang="ko-KR" dirty="0"/>
          </a:p>
          <a:p>
            <a:r>
              <a:rPr lang="ko-KR" altLang="en-US" dirty="0"/>
              <a:t>연구시설</a:t>
            </a:r>
            <a:r>
              <a:rPr lang="en-US" altLang="ko-KR" dirty="0"/>
              <a:t>(</a:t>
            </a:r>
            <a:r>
              <a:rPr lang="ko-KR" altLang="en-US" dirty="0"/>
              <a:t>나중에 추가</a:t>
            </a:r>
            <a:r>
              <a:rPr lang="en-US" altLang="ko-KR" dirty="0"/>
              <a:t>)</a:t>
            </a:r>
          </a:p>
          <a:p>
            <a:r>
              <a:rPr lang="ko-KR" altLang="en-US" dirty="0"/>
              <a:t>캐릭터 도감</a:t>
            </a:r>
            <a:r>
              <a:rPr lang="en-US" altLang="ko-KR" dirty="0"/>
              <a:t>(</a:t>
            </a:r>
            <a:r>
              <a:rPr lang="ko-KR" altLang="en-US" dirty="0"/>
              <a:t>나중에 추가</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A8D1E492-BD85-45CC-99B8-95FB80E9B7B5}" type="slidenum">
              <a:rPr lang="ko-KR" altLang="en-US" smtClean="0"/>
              <a:t>1</a:t>
            </a:fld>
            <a:endParaRPr lang="ko-KR" altLang="en-US"/>
          </a:p>
        </p:txBody>
      </p:sp>
    </p:spTree>
    <p:extLst>
      <p:ext uri="{BB962C8B-B14F-4D97-AF65-F5344CB8AC3E}">
        <p14:creationId xmlns:p14="http://schemas.microsoft.com/office/powerpoint/2010/main" val="61368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데미지가 나오는 위치 설정</a:t>
            </a:r>
            <a:endParaRPr lang="en-US" altLang="ko-KR" dirty="0"/>
          </a:p>
          <a:p>
            <a:r>
              <a:rPr lang="ko-KR" altLang="en-US" dirty="0"/>
              <a:t>캐릭터 배치 부분은 슬롯으로 표현한다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17</a:t>
            </a:fld>
            <a:endParaRPr lang="ko-KR" altLang="en-US"/>
          </a:p>
        </p:txBody>
      </p:sp>
    </p:spTree>
    <p:extLst>
      <p:ext uri="{BB962C8B-B14F-4D97-AF65-F5344CB8AC3E}">
        <p14:creationId xmlns:p14="http://schemas.microsoft.com/office/powerpoint/2010/main" val="207612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데미지가 나오는 위치 설정</a:t>
            </a:r>
            <a:endParaRPr lang="en-US" altLang="ko-KR" dirty="0"/>
          </a:p>
          <a:p>
            <a:r>
              <a:rPr lang="ko-KR" altLang="en-US" dirty="0"/>
              <a:t>캐릭터 배치 부분은 슬롯으로 표현한다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18</a:t>
            </a:fld>
            <a:endParaRPr lang="ko-KR" altLang="en-US"/>
          </a:p>
        </p:txBody>
      </p:sp>
    </p:spTree>
    <p:extLst>
      <p:ext uri="{BB962C8B-B14F-4D97-AF65-F5344CB8AC3E}">
        <p14:creationId xmlns:p14="http://schemas.microsoft.com/office/powerpoint/2010/main" val="137017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크기의 규칙 </a:t>
            </a:r>
            <a:r>
              <a:rPr lang="ko-KR" altLang="en-US" dirty="0" err="1"/>
              <a:t>이라거나</a:t>
            </a:r>
            <a:r>
              <a:rPr lang="ko-KR" altLang="en-US" dirty="0"/>
              <a:t> 기준 같은 것들을 기준을 명확하게 설명 한 후 크기나 기타 정보를 넣을 것</a:t>
            </a:r>
            <a:r>
              <a:rPr lang="en-US" altLang="ko-KR" dirty="0"/>
              <a:t>!</a:t>
            </a:r>
          </a:p>
          <a:p>
            <a:r>
              <a:rPr lang="ko-KR" altLang="en-US" dirty="0"/>
              <a:t>노트라고 표기한 이유는 무엇인가</a:t>
            </a:r>
            <a:r>
              <a:rPr lang="en-US" altLang="ko-KR" dirty="0"/>
              <a:t>?</a:t>
            </a:r>
          </a:p>
          <a:p>
            <a:r>
              <a:rPr lang="ko-KR" altLang="en-US" dirty="0"/>
              <a:t>인터페이스를 왜</a:t>
            </a:r>
            <a:r>
              <a:rPr lang="en-US" altLang="ko-KR" dirty="0"/>
              <a:t>? </a:t>
            </a:r>
            <a:r>
              <a:rPr lang="ko-KR" altLang="en-US" dirty="0"/>
              <a:t>이렇게 하는지에 대한 의도가 전혀 없다 </a:t>
            </a:r>
            <a:r>
              <a:rPr lang="en-US" altLang="ko-KR" dirty="0"/>
              <a:t>.</a:t>
            </a:r>
          </a:p>
          <a:p>
            <a:r>
              <a:rPr lang="ko-KR" altLang="en-US" dirty="0"/>
              <a:t>도형 안의 글씨가 너무 작아서 보이지 않은 최소 </a:t>
            </a:r>
            <a:r>
              <a:rPr lang="en-US" altLang="ko-KR" dirty="0"/>
              <a:t>10</a:t>
            </a:r>
            <a:r>
              <a:rPr lang="ko-KR" altLang="en-US" dirty="0"/>
              <a:t>폰트 정도로 변경 할 것</a:t>
            </a:r>
            <a:r>
              <a:rPr lang="en-US" altLang="ko-KR" dirty="0"/>
              <a:t>! </a:t>
            </a:r>
            <a:r>
              <a:rPr lang="ko-KR" altLang="en-US" dirty="0"/>
              <a:t>문서에서 주석이나 기타 특이한 상황이 아니면 </a:t>
            </a:r>
            <a:r>
              <a:rPr lang="en-US" altLang="ko-KR" dirty="0"/>
              <a:t>8</a:t>
            </a:r>
            <a:r>
              <a:rPr lang="ko-KR" altLang="en-US" dirty="0"/>
              <a:t>폰트 이하는 사용하지 않는다</a:t>
            </a:r>
            <a:r>
              <a:rPr lang="en-US" altLang="ko-KR" dirty="0"/>
              <a:t>. </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19</a:t>
            </a:fld>
            <a:endParaRPr lang="ko-KR" altLang="en-US"/>
          </a:p>
        </p:txBody>
      </p:sp>
    </p:spTree>
    <p:extLst>
      <p:ext uri="{BB962C8B-B14F-4D97-AF65-F5344CB8AC3E}">
        <p14:creationId xmlns:p14="http://schemas.microsoft.com/office/powerpoint/2010/main" val="380958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둥급</a:t>
            </a:r>
            <a:r>
              <a:rPr lang="en-US" altLang="ko-KR" dirty="0"/>
              <a:t>, </a:t>
            </a:r>
            <a:r>
              <a:rPr lang="ko-KR" altLang="en-US" dirty="0"/>
              <a:t>레벨</a:t>
            </a:r>
            <a:r>
              <a:rPr lang="en-US" altLang="ko-KR" dirty="0"/>
              <a:t>, </a:t>
            </a:r>
            <a:r>
              <a:rPr lang="ko-KR" altLang="en-US" dirty="0"/>
              <a:t>경장</a:t>
            </a:r>
            <a:r>
              <a:rPr lang="en-US" altLang="ko-KR" dirty="0"/>
              <a:t>, </a:t>
            </a:r>
            <a:r>
              <a:rPr lang="ko-KR" altLang="en-US" dirty="0"/>
              <a:t>중장</a:t>
            </a:r>
            <a:r>
              <a:rPr lang="en-US" altLang="ko-KR" dirty="0"/>
              <a:t>, </a:t>
            </a:r>
            <a:r>
              <a:rPr lang="ko-KR" altLang="en-US" dirty="0"/>
              <a:t>기동</a:t>
            </a:r>
            <a:r>
              <a:rPr lang="en-US" altLang="ko-KR" dirty="0"/>
              <a:t>, </a:t>
            </a:r>
            <a:r>
              <a:rPr lang="ko-KR" altLang="en-US" dirty="0"/>
              <a:t>특수</a:t>
            </a:r>
            <a:r>
              <a:rPr lang="en-US" altLang="ko-KR" dirty="0"/>
              <a:t>, </a:t>
            </a:r>
            <a:r>
              <a:rPr lang="ko-KR" altLang="en-US" dirty="0"/>
              <a:t>즐겨찾기</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20</a:t>
            </a:fld>
            <a:endParaRPr lang="ko-KR" altLang="en-US"/>
          </a:p>
        </p:txBody>
      </p:sp>
    </p:spTree>
    <p:extLst>
      <p:ext uri="{BB962C8B-B14F-4D97-AF65-F5344CB8AC3E}">
        <p14:creationId xmlns:p14="http://schemas.microsoft.com/office/powerpoint/2010/main" val="319256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21</a:t>
            </a:fld>
            <a:endParaRPr lang="ko-KR" altLang="en-US"/>
          </a:p>
        </p:txBody>
      </p:sp>
    </p:spTree>
    <p:extLst>
      <p:ext uri="{BB962C8B-B14F-4D97-AF65-F5344CB8AC3E}">
        <p14:creationId xmlns:p14="http://schemas.microsoft.com/office/powerpoint/2010/main" val="4256960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22</a:t>
            </a:fld>
            <a:endParaRPr lang="ko-KR" altLang="en-US"/>
          </a:p>
        </p:txBody>
      </p:sp>
    </p:spTree>
    <p:extLst>
      <p:ext uri="{BB962C8B-B14F-4D97-AF65-F5344CB8AC3E}">
        <p14:creationId xmlns:p14="http://schemas.microsoft.com/office/powerpoint/2010/main" val="415771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6</a:t>
            </a:r>
            <a:r>
              <a:rPr lang="ko-KR" altLang="en-US" dirty="0"/>
              <a:t>번 이미지 수정</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23</a:t>
            </a:fld>
            <a:endParaRPr lang="ko-KR" altLang="en-US"/>
          </a:p>
        </p:txBody>
      </p:sp>
    </p:spTree>
    <p:extLst>
      <p:ext uri="{BB962C8B-B14F-4D97-AF65-F5344CB8AC3E}">
        <p14:creationId xmlns:p14="http://schemas.microsoft.com/office/powerpoint/2010/main" val="65263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1188720" rtl="0" eaLnBrk="1" fontAlgn="auto" latinLnBrk="1" hangingPunct="1">
              <a:lnSpc>
                <a:spcPct val="100000"/>
              </a:lnSpc>
              <a:spcBef>
                <a:spcPts val="0"/>
              </a:spcBef>
              <a:spcAft>
                <a:spcPts val="0"/>
              </a:spcAft>
              <a:buClrTx/>
              <a:buSzTx/>
              <a:buFontTx/>
              <a:buNone/>
              <a:tabLst/>
              <a:defRPr/>
            </a:pPr>
            <a:r>
              <a:rPr lang="en-US" altLang="ko-KR" sz="1600" b="1" dirty="0">
                <a:solidFill>
                  <a:srgbClr val="FF0000"/>
                </a:solidFill>
                <a:latin typeface="SpoqaHanSans"/>
              </a:rPr>
              <a:t>UI</a:t>
            </a:r>
            <a:r>
              <a:rPr lang="ko-KR" altLang="en-US" sz="1600" b="1" dirty="0">
                <a:solidFill>
                  <a:srgbClr val="FF0000"/>
                </a:solidFill>
                <a:latin typeface="SpoqaHanSans"/>
              </a:rPr>
              <a:t>설명만 있지 기획 의도가 전혀 없다</a:t>
            </a:r>
            <a:r>
              <a:rPr lang="en-US" altLang="ko-KR" sz="1600" b="1" dirty="0">
                <a:solidFill>
                  <a:srgbClr val="FF0000"/>
                </a:solidFill>
                <a:latin typeface="SpoqaHanSans"/>
              </a:rPr>
              <a:t>. </a:t>
            </a:r>
            <a:r>
              <a:rPr lang="ko-KR" altLang="en-US" sz="1600" b="1" dirty="0">
                <a:solidFill>
                  <a:srgbClr val="FF0000"/>
                </a:solidFill>
                <a:latin typeface="SpoqaHanSans"/>
              </a:rPr>
              <a:t>왜</a:t>
            </a:r>
            <a:r>
              <a:rPr lang="en-US" altLang="ko-KR" sz="1600" b="1" dirty="0">
                <a:solidFill>
                  <a:srgbClr val="FF0000"/>
                </a:solidFill>
                <a:latin typeface="SpoqaHanSans"/>
              </a:rPr>
              <a:t>? </a:t>
            </a:r>
            <a:r>
              <a:rPr lang="ko-KR" altLang="en-US" sz="1600" b="1" dirty="0">
                <a:solidFill>
                  <a:srgbClr val="FF0000"/>
                </a:solidFill>
                <a:latin typeface="SpoqaHanSans"/>
              </a:rPr>
              <a:t>이렇게 했는지를 알 수 없는 문서이다</a:t>
            </a:r>
            <a:r>
              <a:rPr lang="en-US" altLang="ko-KR" sz="1600" b="1" dirty="0">
                <a:solidFill>
                  <a:srgbClr val="FF0000"/>
                </a:solidFill>
                <a:latin typeface="SpoqaHanSans"/>
              </a:rPr>
              <a:t>. </a:t>
            </a:r>
            <a:endParaRPr lang="ko-KR" altLang="en-US" sz="1600" dirty="0">
              <a:solidFill>
                <a:srgbClr val="FF0000"/>
              </a:solidFill>
            </a:endParaRPr>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24</a:t>
            </a:fld>
            <a:endParaRPr lang="ko-KR" altLang="en-US"/>
          </a:p>
        </p:txBody>
      </p:sp>
    </p:spTree>
    <p:extLst>
      <p:ext uri="{BB962C8B-B14F-4D97-AF65-F5344CB8AC3E}">
        <p14:creationId xmlns:p14="http://schemas.microsoft.com/office/powerpoint/2010/main" val="1779833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스피너에</a:t>
            </a:r>
            <a:r>
              <a:rPr lang="ko-KR" altLang="en-US" dirty="0"/>
              <a:t> 따라 강화하는 </a:t>
            </a:r>
            <a:r>
              <a:rPr lang="en-US" altLang="ko-KR" dirty="0"/>
              <a:t>UI</a:t>
            </a:r>
            <a:r>
              <a:rPr lang="ko-KR" altLang="en-US" dirty="0"/>
              <a:t>를 변경함에 따라 유저가 여러 창으로 이동하지 않고 한 화면에서 모두 처리 할 수 있도록 한다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26</a:t>
            </a:fld>
            <a:endParaRPr lang="ko-KR" altLang="en-US"/>
          </a:p>
        </p:txBody>
      </p:sp>
    </p:spTree>
    <p:extLst>
      <p:ext uri="{BB962C8B-B14F-4D97-AF65-F5344CB8AC3E}">
        <p14:creationId xmlns:p14="http://schemas.microsoft.com/office/powerpoint/2010/main" val="110969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28</a:t>
            </a:fld>
            <a:endParaRPr lang="ko-KR" altLang="en-US"/>
          </a:p>
        </p:txBody>
      </p:sp>
    </p:spTree>
    <p:extLst>
      <p:ext uri="{BB962C8B-B14F-4D97-AF65-F5344CB8AC3E}">
        <p14:creationId xmlns:p14="http://schemas.microsoft.com/office/powerpoint/2010/main" val="115868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기획의도 좀 더 생각하기</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solidFill>
                  <a:srgbClr val="FF0000"/>
                </a:solidFill>
              </a:rPr>
              <a:t>기획의도 </a:t>
            </a:r>
            <a:r>
              <a:rPr lang="ko-KR" altLang="en-US" dirty="0" err="1">
                <a:solidFill>
                  <a:srgbClr val="FF0000"/>
                </a:solidFill>
              </a:rPr>
              <a:t>수집적</a:t>
            </a:r>
            <a:r>
              <a:rPr lang="ko-KR" altLang="en-US" dirty="0">
                <a:solidFill>
                  <a:srgbClr val="FF0000"/>
                </a:solidFill>
              </a:rPr>
              <a:t> 요소를 변형하여 왜</a:t>
            </a:r>
            <a:r>
              <a:rPr lang="en-US" altLang="ko-KR" dirty="0">
                <a:solidFill>
                  <a:srgbClr val="FF0000"/>
                </a:solidFill>
              </a:rPr>
              <a:t>? </a:t>
            </a:r>
            <a:r>
              <a:rPr lang="ko-KR" altLang="en-US" dirty="0">
                <a:solidFill>
                  <a:srgbClr val="FF0000"/>
                </a:solidFill>
              </a:rPr>
              <a:t>수집하도록 만드는 것인가</a:t>
            </a:r>
            <a:r>
              <a:rPr lang="en-US" altLang="ko-KR" dirty="0">
                <a:solidFill>
                  <a:srgbClr val="FF0000"/>
                </a:solidFill>
              </a:rPr>
              <a:t>? </a:t>
            </a:r>
            <a:r>
              <a:rPr lang="ko-KR" altLang="en-US" dirty="0" err="1">
                <a:solidFill>
                  <a:srgbClr val="FF0000"/>
                </a:solidFill>
              </a:rPr>
              <a:t>다른것을</a:t>
            </a:r>
            <a:r>
              <a:rPr lang="ko-KR" altLang="en-US" dirty="0">
                <a:solidFill>
                  <a:srgbClr val="FF0000"/>
                </a:solidFill>
              </a:rPr>
              <a:t> 수집하면 전략적인 구성의 재미가 생기는 것인가</a:t>
            </a:r>
            <a:r>
              <a:rPr lang="en-US" altLang="ko-KR" dirty="0">
                <a:solidFill>
                  <a:srgbClr val="FF0000"/>
                </a:solidFill>
              </a:rPr>
              <a:t>?</a:t>
            </a:r>
          </a:p>
          <a:p>
            <a:r>
              <a:rPr lang="ko-KR" altLang="en-US" sz="1200" dirty="0"/>
              <a:t>기존의 전략적 게임의 경우 캐릭터에 스킬이 고정이 되어 있는 상태로 유저가 원하는 스킬을 사용하기위해 캐릭터를 수집하게 되는데 이러한 부분에서 스킬과 캐릭터를 분리시켜 스킬을 유저가 원하는 데로 구성하게 만들어 유저의 전략적 자유도를 높인다</a:t>
            </a:r>
            <a:r>
              <a:rPr lang="en-US" altLang="ko-KR" sz="1200" dirty="0"/>
              <a:t>. </a:t>
            </a:r>
            <a:r>
              <a:rPr lang="ko-KR" altLang="en-US" sz="1200" dirty="0"/>
              <a:t>파츠 부분을 넣어 유저의 스킬의 변주를 늘려 유저의 전략적 자유도를 더욱 증가시킨다</a:t>
            </a:r>
            <a:r>
              <a:rPr lang="en-US" altLang="ko-KR" sz="1200" dirty="0"/>
              <a:t>.</a:t>
            </a:r>
            <a:endParaRPr lang="ko-KR" altLang="en-US" sz="1200" dirty="0"/>
          </a:p>
          <a:p>
            <a:endParaRPr lang="ko-KR" altLang="en-US" dirty="0"/>
          </a:p>
        </p:txBody>
      </p:sp>
      <p:sp>
        <p:nvSpPr>
          <p:cNvPr id="4" name="슬라이드 번호 개체 틀 3"/>
          <p:cNvSpPr>
            <a:spLocks noGrp="1"/>
          </p:cNvSpPr>
          <p:nvPr>
            <p:ph type="sldNum" sz="quarter" idx="5"/>
          </p:nvPr>
        </p:nvSpPr>
        <p:spPr/>
        <p:txBody>
          <a:bodyPr/>
          <a:lstStyle/>
          <a:p>
            <a:fld id="{B9364C13-A5E2-40BB-92EA-24A112574FED}" type="slidenum">
              <a:rPr lang="ko-KR" altLang="en-US" smtClean="0"/>
              <a:t>2</a:t>
            </a:fld>
            <a:endParaRPr lang="ko-KR" altLang="en-US"/>
          </a:p>
        </p:txBody>
      </p:sp>
    </p:spTree>
    <p:extLst>
      <p:ext uri="{BB962C8B-B14F-4D97-AF65-F5344CB8AC3E}">
        <p14:creationId xmlns:p14="http://schemas.microsoft.com/office/powerpoint/2010/main" val="394535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29</a:t>
            </a:fld>
            <a:endParaRPr lang="ko-KR" altLang="en-US"/>
          </a:p>
        </p:txBody>
      </p:sp>
    </p:spTree>
    <p:extLst>
      <p:ext uri="{BB962C8B-B14F-4D97-AF65-F5344CB8AC3E}">
        <p14:creationId xmlns:p14="http://schemas.microsoft.com/office/powerpoint/2010/main" val="96217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게임 분석을 넣기</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3</a:t>
            </a:fld>
            <a:endParaRPr lang="ko-KR" altLang="en-US"/>
          </a:p>
        </p:txBody>
      </p:sp>
    </p:spTree>
    <p:extLst>
      <p:ext uri="{BB962C8B-B14F-4D97-AF65-F5344CB8AC3E}">
        <p14:creationId xmlns:p14="http://schemas.microsoft.com/office/powerpoint/2010/main" val="49371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디스이지게임</a:t>
            </a:r>
            <a:r>
              <a:rPr lang="ko-KR" altLang="en-US" dirty="0"/>
              <a:t> 로고 </a:t>
            </a:r>
            <a:r>
              <a:rPr lang="ko-KR" altLang="en-US" dirty="0" err="1"/>
              <a:t>없는거</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6</a:t>
            </a:fld>
            <a:endParaRPr lang="ko-KR" altLang="en-US"/>
          </a:p>
        </p:txBody>
      </p:sp>
    </p:spTree>
    <p:extLst>
      <p:ext uri="{BB962C8B-B14F-4D97-AF65-F5344CB8AC3E}">
        <p14:creationId xmlns:p14="http://schemas.microsoft.com/office/powerpoint/2010/main" val="12263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컨셉이나 디자인에 대한 설명 넣고 아이콘 분석 넣기 </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요소별 해당 게임에 대한 설명 </a:t>
            </a:r>
            <a:r>
              <a:rPr lang="en-US" altLang="ko-KR" dirty="0"/>
              <a:t>(</a:t>
            </a:r>
            <a:r>
              <a:rPr lang="ko-KR" altLang="en-US" dirty="0"/>
              <a:t>장르</a:t>
            </a:r>
            <a:r>
              <a:rPr lang="en-US" altLang="ko-KR" dirty="0"/>
              <a:t>, </a:t>
            </a:r>
            <a:r>
              <a:rPr lang="ko-KR" altLang="en-US" dirty="0"/>
              <a:t>컨셉</a:t>
            </a:r>
            <a:r>
              <a:rPr lang="en-US" altLang="ko-KR" dirty="0"/>
              <a:t>), </a:t>
            </a:r>
            <a:r>
              <a:rPr lang="ko-KR" altLang="en-US" dirty="0"/>
              <a:t>내게임은 어떻게 </a:t>
            </a:r>
            <a:r>
              <a:rPr lang="ko-KR" altLang="en-US" dirty="0" err="1"/>
              <a:t>넣을것인지</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표로 정리하여 공통점과 </a:t>
            </a:r>
            <a:r>
              <a:rPr lang="ko-KR" altLang="en-US" dirty="0" err="1"/>
              <a:t>차별점</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7</a:t>
            </a:fld>
            <a:endParaRPr lang="ko-KR" altLang="en-US"/>
          </a:p>
        </p:txBody>
      </p:sp>
    </p:spTree>
    <p:extLst>
      <p:ext uri="{BB962C8B-B14F-4D97-AF65-F5344CB8AC3E}">
        <p14:creationId xmlns:p14="http://schemas.microsoft.com/office/powerpoint/2010/main" val="23954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컨셉이나 디자인에 대한 설명 넣고 아이콘 분석 넣기 </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요소별 해당 게임에 대한 설명 </a:t>
            </a:r>
            <a:r>
              <a:rPr lang="en-US" altLang="ko-KR" dirty="0"/>
              <a:t>(</a:t>
            </a:r>
            <a:r>
              <a:rPr lang="ko-KR" altLang="en-US" dirty="0"/>
              <a:t>장르</a:t>
            </a:r>
            <a:r>
              <a:rPr lang="en-US" altLang="ko-KR" dirty="0"/>
              <a:t>, </a:t>
            </a:r>
            <a:r>
              <a:rPr lang="ko-KR" altLang="en-US" dirty="0"/>
              <a:t>컨셉</a:t>
            </a:r>
            <a:r>
              <a:rPr lang="en-US" altLang="ko-KR" dirty="0"/>
              <a:t>), </a:t>
            </a:r>
            <a:r>
              <a:rPr lang="ko-KR" altLang="en-US" dirty="0"/>
              <a:t>내게임은 어떻게 </a:t>
            </a:r>
            <a:r>
              <a:rPr lang="ko-KR" altLang="en-US" dirty="0" err="1"/>
              <a:t>넣을것인지</a:t>
            </a:r>
            <a:endParaRPr lang="en-US" altLang="ko-KR" dirty="0"/>
          </a:p>
          <a:p>
            <a:pPr marL="0" marR="0" lvl="0" indent="0" algn="l" defTabSz="1188720" rtl="0" eaLnBrk="1" fontAlgn="auto" latinLnBrk="1" hangingPunct="1">
              <a:lnSpc>
                <a:spcPct val="100000"/>
              </a:lnSpc>
              <a:spcBef>
                <a:spcPts val="0"/>
              </a:spcBef>
              <a:spcAft>
                <a:spcPts val="0"/>
              </a:spcAft>
              <a:buClrTx/>
              <a:buSzTx/>
              <a:buFontTx/>
              <a:buNone/>
              <a:tabLst/>
              <a:defRPr/>
            </a:pPr>
            <a:r>
              <a:rPr lang="ko-KR" altLang="en-US" dirty="0"/>
              <a:t>표로 정리하여 공통점과 </a:t>
            </a:r>
            <a:r>
              <a:rPr lang="ko-KR" altLang="en-US" dirty="0" err="1"/>
              <a:t>차별점</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8</a:t>
            </a:fld>
            <a:endParaRPr lang="ko-KR" altLang="en-US"/>
          </a:p>
        </p:txBody>
      </p:sp>
    </p:spTree>
    <p:extLst>
      <p:ext uri="{BB962C8B-B14F-4D97-AF65-F5344CB8AC3E}">
        <p14:creationId xmlns:p14="http://schemas.microsoft.com/office/powerpoint/2010/main" val="210867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9</a:t>
            </a:fld>
            <a:endParaRPr lang="ko-KR" altLang="en-US"/>
          </a:p>
        </p:txBody>
      </p:sp>
    </p:spTree>
    <p:extLst>
      <p:ext uri="{BB962C8B-B14F-4D97-AF65-F5344CB8AC3E}">
        <p14:creationId xmlns:p14="http://schemas.microsoft.com/office/powerpoint/2010/main" val="25851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사용자에 대한 내용이 있어야 한다</a:t>
            </a:r>
            <a:r>
              <a:rPr lang="en-US" altLang="ko-KR" dirty="0"/>
              <a:t>.</a:t>
            </a:r>
          </a:p>
          <a:p>
            <a:endParaRPr lang="en-US" altLang="ko-KR" dirty="0"/>
          </a:p>
          <a:p>
            <a:pPr marL="285750" indent="-285750">
              <a:buFont typeface="Arial" panose="020B0604020202020204" pitchFamily="34" charset="0"/>
              <a:buChar char="•"/>
            </a:pPr>
            <a:r>
              <a:rPr lang="ko-KR" altLang="en-US" sz="1600" dirty="0"/>
              <a:t>상단은 버튼수가 </a:t>
            </a:r>
            <a:r>
              <a:rPr lang="ko-KR" altLang="en-US" sz="1600" dirty="0" err="1"/>
              <a:t>적도록한다</a:t>
            </a:r>
            <a:r>
              <a:rPr lang="en-US" altLang="ko-KR" sz="1600" dirty="0"/>
              <a:t>.</a:t>
            </a:r>
          </a:p>
          <a:p>
            <a:pPr marL="285750" indent="-285750">
              <a:buFont typeface="Arial" panose="020B0604020202020204" pitchFamily="34" charset="0"/>
              <a:buChar char="•"/>
            </a:pPr>
            <a:r>
              <a:rPr lang="ko-KR" altLang="en-US" sz="1600" dirty="0"/>
              <a:t>중앙은 캐릭터의 모습을 잘 볼 수 있도록 크게 설정한다</a:t>
            </a:r>
            <a:r>
              <a:rPr lang="en-US" altLang="ko-KR" sz="1600" dirty="0"/>
              <a:t>.</a:t>
            </a:r>
          </a:p>
          <a:p>
            <a:pPr marL="285750" indent="-285750">
              <a:buFont typeface="Arial" panose="020B0604020202020204" pitchFamily="34" charset="0"/>
              <a:buChar char="•"/>
            </a:pPr>
            <a:r>
              <a:rPr lang="ko-KR" altLang="en-US" sz="1600" dirty="0"/>
              <a:t>하단은 조작영역으로 상단의 크기보다 크고 중앙보다 작게 한다</a:t>
            </a:r>
            <a:r>
              <a:rPr lang="en-US" altLang="ko-KR" sz="1600" dirty="0"/>
              <a:t>.</a:t>
            </a:r>
            <a:endParaRPr lang="en-US" altLang="ko-KR" dirty="0"/>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10</a:t>
            </a:fld>
            <a:endParaRPr lang="ko-KR" altLang="en-US"/>
          </a:p>
        </p:txBody>
      </p:sp>
    </p:spTree>
    <p:extLst>
      <p:ext uri="{BB962C8B-B14F-4D97-AF65-F5344CB8AC3E}">
        <p14:creationId xmlns:p14="http://schemas.microsoft.com/office/powerpoint/2010/main" val="240089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설명 적을 것</a:t>
            </a:r>
          </a:p>
        </p:txBody>
      </p:sp>
      <p:sp>
        <p:nvSpPr>
          <p:cNvPr id="4" name="슬라이드 번호 개체 틀 3"/>
          <p:cNvSpPr>
            <a:spLocks noGrp="1"/>
          </p:cNvSpPr>
          <p:nvPr>
            <p:ph type="sldNum" sz="quarter" idx="5"/>
          </p:nvPr>
        </p:nvSpPr>
        <p:spPr/>
        <p:txBody>
          <a:bodyPr/>
          <a:lstStyle/>
          <a:p>
            <a:fld id="{A8D1E492-BD85-45CC-99B8-95FB80E9B7B5}" type="slidenum">
              <a:rPr lang="ko-KR" altLang="en-US" smtClean="0"/>
              <a:t>11</a:t>
            </a:fld>
            <a:endParaRPr lang="ko-KR" altLang="en-US"/>
          </a:p>
        </p:txBody>
      </p:sp>
    </p:spTree>
    <p:extLst>
      <p:ext uri="{BB962C8B-B14F-4D97-AF65-F5344CB8AC3E}">
        <p14:creationId xmlns:p14="http://schemas.microsoft.com/office/powerpoint/2010/main" val="313902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5"/>
            <a:ext cx="10361613" cy="1471613"/>
          </a:xfrm>
        </p:spPr>
        <p:txBody>
          <a:bodyPr/>
          <a:lstStyle/>
          <a:p>
            <a:r>
              <a:rPr lang="ko-KR" altLang="en-US"/>
              <a:t>마스터 제목 스타일 편집</a:t>
            </a:r>
          </a:p>
        </p:txBody>
      </p:sp>
      <p:sp>
        <p:nvSpPr>
          <p:cNvPr id="3" name="부제목 2"/>
          <p:cNvSpPr>
            <a:spLocks noGrp="1"/>
          </p:cNvSpPr>
          <p:nvPr>
            <p:ph type="subTitle" idx="1"/>
          </p:nvPr>
        </p:nvSpPr>
        <p:spPr>
          <a:xfrm>
            <a:off x="1828800" y="3887788"/>
            <a:ext cx="853281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83141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39734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05170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0025"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5675" y="273050"/>
            <a:ext cx="6815138"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0" y="1435100"/>
            <a:ext cx="4010025"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04754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188" y="4802188"/>
            <a:ext cx="7315200" cy="566737"/>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188" y="612775"/>
            <a:ext cx="7315200"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188" y="5368925"/>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91132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823459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8"/>
            <a:ext cx="2741613" cy="585311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8"/>
            <a:ext cx="8077200" cy="585311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326039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개요">
    <p:spTree>
      <p:nvGrpSpPr>
        <p:cNvPr id="1" name=""/>
        <p:cNvGrpSpPr/>
        <p:nvPr/>
      </p:nvGrpSpPr>
      <p:grpSpPr>
        <a:xfrm>
          <a:off x="0" y="0"/>
          <a:ext cx="0" cy="0"/>
          <a:chOff x="0" y="0"/>
          <a:chExt cx="0" cy="0"/>
        </a:xfrm>
      </p:grpSpPr>
      <p:sp>
        <p:nvSpPr>
          <p:cNvPr id="12" name="내용 개체 틀 2"/>
          <p:cNvSpPr>
            <a:spLocks noGrp="1"/>
          </p:cNvSpPr>
          <p:nvPr userDrawn="1">
            <p:ph idx="1"/>
          </p:nvPr>
        </p:nvSpPr>
        <p:spPr>
          <a:xfrm>
            <a:off x="1597771" y="1057521"/>
            <a:ext cx="5039344" cy="2520584"/>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제목 1"/>
          <p:cNvSpPr>
            <a:spLocks noGrp="1"/>
          </p:cNvSpPr>
          <p:nvPr userDrawn="1">
            <p:ph type="title"/>
          </p:nvPr>
        </p:nvSpPr>
        <p:spPr>
          <a:xfrm>
            <a:off x="1566107" y="0"/>
            <a:ext cx="9228524" cy="540125"/>
          </a:xfrm>
          <a:prstGeom prst="rect">
            <a:avLst/>
          </a:prstGeom>
        </p:spPr>
        <p:txBody>
          <a:bodyPr anchor="ctr"/>
          <a:lstStyle>
            <a:lvl1pPr>
              <a:defRPr sz="2000" b="1">
                <a:latin typeface="+mj-ea"/>
                <a:ea typeface="+mj-ea"/>
              </a:defRPr>
            </a:lvl1pPr>
          </a:lstStyle>
          <a:p>
            <a:r>
              <a:rPr lang="ko-KR" altLang="en-US" dirty="0"/>
              <a:t>마스터 제목 스타일 편집</a:t>
            </a:r>
          </a:p>
        </p:txBody>
      </p:sp>
      <p:graphicFrame>
        <p:nvGraphicFramePr>
          <p:cNvPr id="11" name="표 6">
            <a:extLst>
              <a:ext uri="{FF2B5EF4-FFF2-40B4-BE49-F238E27FC236}">
                <a16:creationId xmlns:a16="http://schemas.microsoft.com/office/drawing/2014/main" id="{017702F6-C4F4-49CB-869C-9CD0CAC86FCE}"/>
              </a:ext>
            </a:extLst>
          </p:cNvPr>
          <p:cNvGraphicFramePr>
            <a:graphicFrameLocks noGrp="1"/>
          </p:cNvGraphicFramePr>
          <p:nvPr userDrawn="1">
            <p:extLst>
              <p:ext uri="{D42A27DB-BD31-4B8C-83A1-F6EECF244321}">
                <p14:modId xmlns:p14="http://schemas.microsoft.com/office/powerpoint/2010/main" val="417787411"/>
              </p:ext>
            </p:extLst>
          </p:nvPr>
        </p:nvGraphicFramePr>
        <p:xfrm>
          <a:off x="0" y="1266002"/>
          <a:ext cx="1259836" cy="2040472"/>
        </p:xfrm>
        <a:graphic>
          <a:graphicData uri="http://schemas.openxmlformats.org/drawingml/2006/table">
            <a:tbl>
              <a:tblPr firstRow="1" bandRow="1">
                <a:tableStyleId>{5940675A-B579-460E-94D1-54222C63F5DA}</a:tableStyleId>
              </a:tblPr>
              <a:tblGrid>
                <a:gridCol w="1259836">
                  <a:extLst>
                    <a:ext uri="{9D8B030D-6E8A-4147-A177-3AD203B41FA5}">
                      <a16:colId xmlns:a16="http://schemas.microsoft.com/office/drawing/2014/main" val="1791433529"/>
                    </a:ext>
                  </a:extLst>
                </a:gridCol>
              </a:tblGrid>
              <a:tr h="510118">
                <a:tc>
                  <a:txBody>
                    <a:bodyPr/>
                    <a:lstStyle/>
                    <a:p>
                      <a:pPr algn="ctr" latinLnBrk="1"/>
                      <a:r>
                        <a:rPr lang="ko-KR" altLang="en-US" sz="1600" b="1" kern="1200" dirty="0">
                          <a:solidFill>
                            <a:schemeClr val="tx1"/>
                          </a:solidFill>
                          <a:latin typeface="+mn-lt"/>
                          <a:ea typeface="+mn-ea"/>
                          <a:cs typeface="+mn-cs"/>
                        </a:rPr>
                        <a:t>개요</a:t>
                      </a:r>
                      <a:endParaRPr lang="en-US" altLang="ko-KR" sz="1600" b="1" kern="1200" dirty="0">
                        <a:solidFill>
                          <a:schemeClr val="tx1"/>
                        </a:solidFill>
                        <a:latin typeface="+mn-lt"/>
                        <a:ea typeface="+mn-ea"/>
                        <a:cs typeface="+mn-cs"/>
                      </a:endParaRP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88423593"/>
                  </a:ext>
                </a:extLst>
              </a:tr>
              <a:tr h="510118">
                <a:tc>
                  <a:txBody>
                    <a:bodyPr/>
                    <a:lstStyle/>
                    <a:p>
                      <a:pPr algn="ctr" latinLnBrk="1"/>
                      <a:r>
                        <a:rPr lang="ko-KR" altLang="en-US" sz="1600" b="1" kern="1200" dirty="0">
                          <a:solidFill>
                            <a:srgbClr val="4080BB"/>
                          </a:solidFill>
                          <a:latin typeface="+mn-lt"/>
                          <a:ea typeface="+mn-ea"/>
                          <a:cs typeface="+mn-cs"/>
                        </a:rPr>
                        <a:t>전투</a:t>
                      </a: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4177895891"/>
                  </a:ext>
                </a:extLst>
              </a:tr>
              <a:tr h="510118">
                <a:tc>
                  <a:txBody>
                    <a:bodyPr/>
                    <a:lstStyle/>
                    <a:p>
                      <a:pPr algn="ctr" latinLnBrk="1"/>
                      <a:r>
                        <a:rPr lang="ko-KR" altLang="en-US" sz="1600" b="1" kern="1200" dirty="0">
                          <a:solidFill>
                            <a:srgbClr val="4080BB"/>
                          </a:solidFill>
                          <a:latin typeface="+mn-lt"/>
                          <a:ea typeface="+mn-ea"/>
                          <a:cs typeface="+mn-cs"/>
                        </a:rPr>
                        <a:t>캐릭터</a:t>
                      </a: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3570252605"/>
                  </a:ext>
                </a:extLst>
              </a:tr>
              <a:tr h="510118">
                <a:tc>
                  <a:txBody>
                    <a:bodyPr/>
                    <a:lstStyle/>
                    <a:p>
                      <a:pPr algn="ctr" latinLnBrk="1"/>
                      <a:endParaRPr lang="ko-KR" altLang="en-US" sz="1600" b="1" kern="1200" dirty="0">
                        <a:solidFill>
                          <a:srgbClr val="4080BB"/>
                        </a:solidFill>
                        <a:latin typeface="+mn-lt"/>
                        <a:ea typeface="+mn-ea"/>
                        <a:cs typeface="+mn-cs"/>
                      </a:endParaRPr>
                    </a:p>
                  </a:txBody>
                  <a:tcPr marL="91428" marR="91428" marT="45731" marB="45731"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040"/>
                    </a:solidFill>
                  </a:tcPr>
                </a:tc>
                <a:extLst>
                  <a:ext uri="{0D108BD9-81ED-4DB2-BD59-A6C34878D82A}">
                    <a16:rowId xmlns:a16="http://schemas.microsoft.com/office/drawing/2014/main" val="2173984052"/>
                  </a:ext>
                </a:extLst>
              </a:tr>
            </a:tbl>
          </a:graphicData>
        </a:graphic>
      </p:graphicFrame>
      <p:sp>
        <p:nvSpPr>
          <p:cNvPr id="5" name="내용 개체 틀 2"/>
          <p:cNvSpPr>
            <a:spLocks noGrp="1"/>
          </p:cNvSpPr>
          <p:nvPr>
            <p:ph idx="10"/>
          </p:nvPr>
        </p:nvSpPr>
        <p:spPr>
          <a:xfrm>
            <a:off x="6814983" y="1057520"/>
            <a:ext cx="5025321" cy="5468615"/>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내용 개체 틀 2"/>
          <p:cNvSpPr>
            <a:spLocks noGrp="1"/>
          </p:cNvSpPr>
          <p:nvPr>
            <p:ph idx="11"/>
          </p:nvPr>
        </p:nvSpPr>
        <p:spPr>
          <a:xfrm>
            <a:off x="1597771" y="3787786"/>
            <a:ext cx="5039344" cy="2520584"/>
          </a:xfrm>
          <a:prstGeom prst="rect">
            <a:avLst/>
          </a:prstGeom>
        </p:spPr>
        <p:txBody>
          <a:bodyPr/>
          <a:lstStyle>
            <a:lvl1pPr>
              <a:lnSpc>
                <a:spcPct val="150000"/>
              </a:lnSpc>
              <a:defRPr sz="1400">
                <a:latin typeface="+mn-ea"/>
                <a:ea typeface="+mn-ea"/>
              </a:defRPr>
            </a:lvl1pPr>
            <a:lvl2pPr>
              <a:lnSpc>
                <a:spcPct val="150000"/>
              </a:lnSpc>
              <a:defRPr sz="1200">
                <a:latin typeface="+mn-ea"/>
                <a:ea typeface="+mn-ea"/>
              </a:defRPr>
            </a:lvl2pPr>
            <a:lvl3pPr>
              <a:lnSpc>
                <a:spcPct val="150000"/>
              </a:lnSpc>
              <a:defRPr sz="1100">
                <a:latin typeface="+mn-ea"/>
                <a:ea typeface="+mn-ea"/>
              </a:defRPr>
            </a:lvl3pPr>
            <a:lvl4pPr>
              <a:lnSpc>
                <a:spcPct val="150000"/>
              </a:lnSpc>
              <a:defRPr sz="1050">
                <a:latin typeface="+mn-ea"/>
                <a:ea typeface="+mn-ea"/>
              </a:defRPr>
            </a:lvl4pPr>
            <a:lvl5pPr>
              <a:lnSpc>
                <a:spcPct val="150000"/>
              </a:lnSpc>
              <a:defRPr sz="1050">
                <a:latin typeface="+mn-ea"/>
                <a:ea typeface="+mn-ea"/>
              </a:defRPr>
            </a:lvl5pPr>
            <a:lvl6pPr>
              <a:defRPr sz="2000"/>
            </a:lvl6pPr>
            <a:lvl7pPr>
              <a:defRPr sz="2000"/>
            </a:lvl7pPr>
            <a:lvl8pPr>
              <a:defRPr sz="2000"/>
            </a:lvl8pPr>
            <a:lvl9pPr>
              <a:defRPr sz="20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603403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그림+문장">
    <p:spTree>
      <p:nvGrpSpPr>
        <p:cNvPr id="1" name=""/>
        <p:cNvGrpSpPr/>
        <p:nvPr/>
      </p:nvGrpSpPr>
      <p:grpSpPr>
        <a:xfrm>
          <a:off x="0" y="0"/>
          <a:ext cx="0" cy="0"/>
          <a:chOff x="0" y="0"/>
          <a:chExt cx="0" cy="0"/>
        </a:xfrm>
      </p:grpSpPr>
      <p:sp>
        <p:nvSpPr>
          <p:cNvPr id="7" name="직사각형 6"/>
          <p:cNvSpPr/>
          <p:nvPr userDrawn="1"/>
        </p:nvSpPr>
        <p:spPr>
          <a:xfrm>
            <a:off x="0" y="0"/>
            <a:ext cx="12190413" cy="3600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00"/>
          </a:p>
        </p:txBody>
      </p:sp>
      <p:sp>
        <p:nvSpPr>
          <p:cNvPr id="2" name="제목 1"/>
          <p:cNvSpPr>
            <a:spLocks noGrp="1"/>
          </p:cNvSpPr>
          <p:nvPr>
            <p:ph type="title"/>
          </p:nvPr>
        </p:nvSpPr>
        <p:spPr>
          <a:xfrm>
            <a:off x="0" y="0"/>
            <a:ext cx="9359144" cy="360083"/>
          </a:xfrm>
        </p:spPr>
        <p:txBody>
          <a:bodyPr>
            <a:normAutofit/>
          </a:bodyPr>
          <a:lstStyle>
            <a:lvl1pPr algn="l">
              <a:defRPr sz="2000">
                <a:solidFill>
                  <a:schemeClr val="bg1"/>
                </a:solidFill>
              </a:defRPr>
            </a:lvl1pPr>
          </a:lstStyle>
          <a:p>
            <a:r>
              <a:rPr lang="ko-KR" altLang="en-US" dirty="0"/>
              <a:t>마스터 제목 스타일 편집</a:t>
            </a:r>
          </a:p>
        </p:txBody>
      </p:sp>
      <p:sp>
        <p:nvSpPr>
          <p:cNvPr id="5" name="슬라이드 번호 개체 틀 4"/>
          <p:cNvSpPr>
            <a:spLocks noGrp="1"/>
          </p:cNvSpPr>
          <p:nvPr>
            <p:ph type="sldNum" sz="quarter" idx="12"/>
          </p:nvPr>
        </p:nvSpPr>
        <p:spPr>
          <a:xfrm>
            <a:off x="9310788" y="0"/>
            <a:ext cx="2879625" cy="360083"/>
          </a:xfrm>
        </p:spPr>
        <p:txBody>
          <a:bodyPr/>
          <a:lstStyle>
            <a:lvl1pPr>
              <a:defRPr>
                <a:solidFill>
                  <a:schemeClr val="bg1"/>
                </a:solidFill>
              </a:defRPr>
            </a:lvl1pPr>
          </a:lstStyle>
          <a:p>
            <a:fld id="{CE2177E0-E61B-486F-8BDD-7A5A758CA471}" type="slidenum">
              <a:rPr lang="ko-KR" altLang="en-US" smtClean="0"/>
              <a:pPr/>
              <a:t>‹#›</a:t>
            </a:fld>
            <a:endParaRPr lang="ko-KR" altLang="en-US"/>
          </a:p>
        </p:txBody>
      </p:sp>
      <p:sp>
        <p:nvSpPr>
          <p:cNvPr id="6" name="내용 개체 틀 2"/>
          <p:cNvSpPr>
            <a:spLocks noGrp="1"/>
          </p:cNvSpPr>
          <p:nvPr>
            <p:ph idx="1"/>
          </p:nvPr>
        </p:nvSpPr>
        <p:spPr>
          <a:xfrm>
            <a:off x="0" y="4179926"/>
            <a:ext cx="12190413" cy="2668904"/>
          </a:xfrm>
        </p:spPr>
        <p:txBody>
          <a:bodyPr>
            <a:normAutofit/>
          </a:bodyPr>
          <a:lstStyle>
            <a:lvl1pPr>
              <a:lnSpc>
                <a:spcPct val="150000"/>
              </a:lnSpc>
              <a:defRPr sz="1800"/>
            </a:lvl1pPr>
            <a:lvl2pPr>
              <a:lnSpc>
                <a:spcPct val="150000"/>
              </a:lnSpc>
              <a:defRPr sz="1600"/>
            </a:lvl2pPr>
            <a:lvl3pPr>
              <a:lnSpc>
                <a:spcPct val="150000"/>
              </a:lnSpc>
              <a:defRPr sz="1400"/>
            </a:lvl3pPr>
            <a:lvl4pPr>
              <a:lnSpc>
                <a:spcPct val="150000"/>
              </a:lnSpc>
              <a:defRPr sz="1200"/>
            </a:lvl4pPr>
            <a:lvl5pPr>
              <a:lnSpc>
                <a:spcPct val="150000"/>
              </a:lnSpc>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09163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게임소개">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7"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7"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2450312527"/>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dirty="0">
                          <a:solidFill>
                            <a:schemeClr val="bg1"/>
                          </a:solidFill>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881063">
                <a:tc>
                  <a:txBody>
                    <a:bodyPr/>
                    <a:lstStyle/>
                    <a:p>
                      <a:pPr algn="ctr" latinLnBrk="1"/>
                      <a:r>
                        <a:rPr lang="ko-KR" altLang="en-US" sz="1050" b="0" dirty="0">
                          <a:solidFill>
                            <a:schemeClr val="tx1">
                              <a:lumMod val="65000"/>
                              <a:lumOff val="35000"/>
                            </a:schemeClr>
                          </a:solidFill>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dirty="0">
                          <a:solidFill>
                            <a:schemeClr val="tx1">
                              <a:lumMod val="65000"/>
                              <a:lumOff val="35000"/>
                            </a:schemeClr>
                          </a:solidFill>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1072990"/>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43183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분석">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6"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235337713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dirty="0">
                          <a:solidFill>
                            <a:schemeClr val="bg1"/>
                          </a:solidFill>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881063">
                <a:tc>
                  <a:txBody>
                    <a:bodyPr/>
                    <a:lstStyle/>
                    <a:p>
                      <a:pPr algn="ctr" latinLnBrk="1"/>
                      <a:r>
                        <a:rPr lang="ko-KR" altLang="en-US" sz="1050" b="0" dirty="0">
                          <a:solidFill>
                            <a:schemeClr val="tx1">
                              <a:lumMod val="65000"/>
                              <a:lumOff val="35000"/>
                            </a:schemeClr>
                          </a:solidFill>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1927786"/>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61403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기획서">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7646169" y="1341562"/>
            <a:ext cx="4320000" cy="4896544"/>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350055907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kern="1200" dirty="0">
                          <a:solidFill>
                            <a:schemeClr val="tx1">
                              <a:lumMod val="65000"/>
                              <a:lumOff val="35000"/>
                            </a:schemeClr>
                          </a:solidFill>
                          <a:latin typeface="+mn-lt"/>
                          <a:ea typeface="+mn-ea"/>
                          <a:cs typeface="+mn-cs"/>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kern="1200" dirty="0">
                          <a:solidFill>
                            <a:schemeClr val="bg1"/>
                          </a:solidFill>
                          <a:latin typeface="+mn-lt"/>
                          <a:ea typeface="+mn-ea"/>
                          <a:cs typeface="+mn-cs"/>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427173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기획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1692182587"/>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r>
                        <a:rPr lang="ko-KR" altLang="en-US" sz="1050" b="0" kern="1200" dirty="0">
                          <a:solidFill>
                            <a:schemeClr val="tx1">
                              <a:lumMod val="65000"/>
                              <a:lumOff val="35000"/>
                            </a:schemeClr>
                          </a:solidFill>
                          <a:latin typeface="+mn-lt"/>
                          <a:ea typeface="+mn-ea"/>
                          <a:cs typeface="+mn-cs"/>
                        </a:rPr>
                        <a:t>개요</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r>
                        <a:rPr lang="ko-KR" altLang="en-US" sz="1050" b="0" kern="1200" dirty="0">
                          <a:solidFill>
                            <a:schemeClr val="tx1">
                              <a:lumMod val="65000"/>
                              <a:lumOff val="35000"/>
                            </a:schemeClr>
                          </a:solidFill>
                          <a:latin typeface="+mn-lt"/>
                          <a:ea typeface="+mn-ea"/>
                          <a:cs typeface="+mn-cs"/>
                        </a:rPr>
                        <a:t>분석</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r>
                        <a:rPr lang="ko-KR" altLang="en-US" sz="1050" b="0" kern="1200" dirty="0">
                          <a:solidFill>
                            <a:schemeClr val="bg1"/>
                          </a:solidFill>
                          <a:latin typeface="+mn-lt"/>
                          <a:ea typeface="+mn-ea"/>
                          <a:cs typeface="+mn-cs"/>
                        </a:rPr>
                        <a:t>기획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a:extLst>
              <a:ext uri="{FF2B5EF4-FFF2-40B4-BE49-F238E27FC236}">
                <a16:creationId xmlns:a16="http://schemas.microsoft.com/office/drawing/2014/main" id="{783BF4C3-43E2-4C1F-B14E-10C5AE2426E6}"/>
              </a:ext>
            </a:extLst>
          </p:cNvPr>
          <p:cNvSpPr/>
          <p:nvPr userDrawn="1"/>
        </p:nvSpPr>
        <p:spPr>
          <a:xfrm>
            <a:off x="1116000" y="731116"/>
            <a:ext cx="788400" cy="18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Scene</a:t>
            </a:r>
            <a:endParaRPr lang="ko-KR" altLang="en-US" sz="800" b="1" dirty="0">
              <a:solidFill>
                <a:schemeClr val="tx1"/>
              </a:solidFill>
              <a:latin typeface="+mn-ea"/>
            </a:endParaRPr>
          </a:p>
        </p:txBody>
      </p:sp>
      <p:sp>
        <p:nvSpPr>
          <p:cNvPr id="15" name="직사각형 14">
            <a:extLst>
              <a:ext uri="{FF2B5EF4-FFF2-40B4-BE49-F238E27FC236}">
                <a16:creationId xmlns:a16="http://schemas.microsoft.com/office/drawing/2014/main" id="{BBD4C189-9FE2-49E8-8F37-03358A9B2F0D}"/>
              </a:ext>
            </a:extLst>
          </p:cNvPr>
          <p:cNvSpPr/>
          <p:nvPr userDrawn="1"/>
        </p:nvSpPr>
        <p:spPr>
          <a:xfrm>
            <a:off x="3600000" y="73111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활성화 버튼</a:t>
            </a:r>
          </a:p>
        </p:txBody>
      </p:sp>
      <p:sp>
        <p:nvSpPr>
          <p:cNvPr id="18" name="직사각형 17">
            <a:extLst>
              <a:ext uri="{FF2B5EF4-FFF2-40B4-BE49-F238E27FC236}">
                <a16:creationId xmlns:a16="http://schemas.microsoft.com/office/drawing/2014/main" id="{22587C9B-015C-45A6-BAB4-EA388A0DABE7}"/>
              </a:ext>
            </a:extLst>
          </p:cNvPr>
          <p:cNvSpPr/>
          <p:nvPr userDrawn="1"/>
        </p:nvSpPr>
        <p:spPr>
          <a:xfrm>
            <a:off x="1944000" y="731116"/>
            <a:ext cx="7884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텍스트 필드</a:t>
            </a:r>
          </a:p>
        </p:txBody>
      </p:sp>
      <p:sp>
        <p:nvSpPr>
          <p:cNvPr id="19" name="직사각형 18">
            <a:extLst>
              <a:ext uri="{FF2B5EF4-FFF2-40B4-BE49-F238E27FC236}">
                <a16:creationId xmlns:a16="http://schemas.microsoft.com/office/drawing/2014/main" id="{D7A60990-45AF-4A08-972A-6AC625D526EF}"/>
              </a:ext>
            </a:extLst>
          </p:cNvPr>
          <p:cNvSpPr/>
          <p:nvPr userDrawn="1"/>
        </p:nvSpPr>
        <p:spPr>
          <a:xfrm>
            <a:off x="2770811" y="740194"/>
            <a:ext cx="7884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이미지 필드</a:t>
            </a:r>
          </a:p>
        </p:txBody>
      </p:sp>
    </p:spTree>
    <p:extLst>
      <p:ext uri="{BB962C8B-B14F-4D97-AF65-F5344CB8AC3E}">
        <p14:creationId xmlns:p14="http://schemas.microsoft.com/office/powerpoint/2010/main" val="182257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정리">
    <p:spTree>
      <p:nvGrpSpPr>
        <p:cNvPr id="1" name=""/>
        <p:cNvGrpSpPr/>
        <p:nvPr/>
      </p:nvGrpSpPr>
      <p:grpSpPr>
        <a:xfrm>
          <a:off x="0" y="0"/>
          <a:ext cx="0" cy="0"/>
          <a:chOff x="0" y="0"/>
          <a:chExt cx="0" cy="0"/>
        </a:xfrm>
      </p:grpSpPr>
      <p:sp>
        <p:nvSpPr>
          <p:cNvPr id="2" name="제목 1"/>
          <p:cNvSpPr>
            <a:spLocks noGrp="1"/>
          </p:cNvSpPr>
          <p:nvPr>
            <p:ph type="title"/>
          </p:nvPr>
        </p:nvSpPr>
        <p:spPr>
          <a:xfrm>
            <a:off x="1054646" y="11004"/>
            <a:ext cx="10945216" cy="540000"/>
          </a:xfrm>
        </p:spPr>
        <p:txBody>
          <a:bodyPr>
            <a:normAutofit/>
          </a:bodyPr>
          <a:lstStyle>
            <a:lvl1pPr algn="l">
              <a:defRPr sz="2000">
                <a:solidFill>
                  <a:srgbClr val="262A33"/>
                </a:solidFill>
              </a:defRPr>
            </a:lvl1pPr>
          </a:lstStyle>
          <a:p>
            <a:r>
              <a:rPr lang="ko-KR" altLang="en-US" dirty="0"/>
              <a:t>마스터 제목 스타일 편집</a:t>
            </a:r>
          </a:p>
        </p:txBody>
      </p:sp>
      <p:sp>
        <p:nvSpPr>
          <p:cNvPr id="3" name="내용 개체 틀 2"/>
          <p:cNvSpPr>
            <a:spLocks noGrp="1"/>
          </p:cNvSpPr>
          <p:nvPr>
            <p:ph idx="1"/>
          </p:nvPr>
        </p:nvSpPr>
        <p:spPr>
          <a:xfrm>
            <a:off x="1054646" y="3573810"/>
            <a:ext cx="10945216" cy="2664296"/>
          </a:xfrm>
        </p:spPr>
        <p:txBody>
          <a:bodyPr>
            <a:normAutofit/>
          </a:bodyPr>
          <a:lstStyle>
            <a:lvl1pPr>
              <a:lnSpc>
                <a:spcPct val="150000"/>
              </a:lnSpc>
              <a:defRPr sz="1400">
                <a:solidFill>
                  <a:srgbClr val="262A33"/>
                </a:solidFill>
              </a:defRPr>
            </a:lvl1pPr>
            <a:lvl2pPr>
              <a:lnSpc>
                <a:spcPct val="150000"/>
              </a:lnSpc>
              <a:defRPr sz="1200">
                <a:solidFill>
                  <a:srgbClr val="262A33"/>
                </a:solidFill>
              </a:defRPr>
            </a:lvl2pPr>
            <a:lvl3pPr>
              <a:lnSpc>
                <a:spcPct val="150000"/>
              </a:lnSpc>
              <a:defRPr sz="1100">
                <a:solidFill>
                  <a:srgbClr val="262A33"/>
                </a:solidFill>
              </a:defRPr>
            </a:lvl3pPr>
            <a:lvl4pPr>
              <a:lnSpc>
                <a:spcPct val="150000"/>
              </a:lnSpc>
              <a:defRPr sz="1050">
                <a:solidFill>
                  <a:srgbClr val="262A33"/>
                </a:solidFill>
              </a:defRPr>
            </a:lvl4pPr>
            <a:lvl5pPr>
              <a:lnSpc>
                <a:spcPct val="150000"/>
              </a:lnSpc>
              <a:defRPr sz="1050">
                <a:solidFill>
                  <a:srgbClr val="262A33"/>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
        <p:nvSpPr>
          <p:cNvPr id="7" name="직사각형 6"/>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8" name="표 7"/>
          <p:cNvGraphicFramePr>
            <a:graphicFrameLocks noGrp="1"/>
          </p:cNvGraphicFramePr>
          <p:nvPr userDrawn="1">
            <p:extLst>
              <p:ext uri="{D42A27DB-BD31-4B8C-83A1-F6EECF244321}">
                <p14:modId xmlns:p14="http://schemas.microsoft.com/office/powerpoint/2010/main" val="509706754"/>
              </p:ext>
            </p:extLst>
          </p:nvPr>
        </p:nvGraphicFramePr>
        <p:xfrm>
          <a:off x="0" y="718737"/>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endParaRPr lang="ko-KR" altLang="en-US" sz="1050" b="0" kern="1200" dirty="0">
                        <a:solidFill>
                          <a:schemeClr val="tx1">
                            <a:lumMod val="65000"/>
                            <a:lumOff val="35000"/>
                          </a:schemeClr>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endParaRPr lang="ko-KR" altLang="en-US" sz="1050" b="0" kern="1200" dirty="0">
                        <a:solidFill>
                          <a:schemeClr val="tx1">
                            <a:lumMod val="65000"/>
                            <a:lumOff val="3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endParaRPr lang="ko-KR" altLang="en-US" sz="1050" b="0" kern="1200" dirty="0">
                        <a:solidFill>
                          <a:schemeClr val="bg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10" name="이등변 삼각형 9"/>
          <p:cNvSpPr/>
          <p:nvPr userDrawn="1"/>
        </p:nvSpPr>
        <p:spPr>
          <a:xfrm rot="16200000">
            <a:off x="726840" y="2826718"/>
            <a:ext cx="147320" cy="1270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67065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613" y="4408488"/>
            <a:ext cx="10361612"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613" y="2906713"/>
            <a:ext cx="10361612"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275426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0"/>
            <a:ext cx="5408613"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0613" y="1600200"/>
            <a:ext cx="54102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77897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3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2838" y="2174875"/>
            <a:ext cx="5387975"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1E03337-2510-4FE0-8BE2-9FE30F54BFC6}" type="datetimeFigureOut">
              <a:rPr lang="ko-KR" altLang="en-US" smtClean="0"/>
              <a:t>2019-12-06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52F11A2-13C7-492B-A8B5-9554489DC116}" type="slidenum">
              <a:rPr lang="ko-KR" altLang="en-US" smtClean="0"/>
              <a:t>‹#›</a:t>
            </a:fld>
            <a:endParaRPr lang="ko-KR" altLang="en-US"/>
          </a:p>
        </p:txBody>
      </p:sp>
    </p:spTree>
    <p:extLst>
      <p:ext uri="{BB962C8B-B14F-4D97-AF65-F5344CB8AC3E}">
        <p14:creationId xmlns:p14="http://schemas.microsoft.com/office/powerpoint/2010/main" val="126448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직사각형 8"/>
          <p:cNvSpPr/>
          <p:nvPr userDrawn="1"/>
        </p:nvSpPr>
        <p:spPr>
          <a:xfrm>
            <a:off x="0" y="0"/>
            <a:ext cx="12190413"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개체 틀 1"/>
          <p:cNvSpPr>
            <a:spLocks noGrp="1"/>
          </p:cNvSpPr>
          <p:nvPr>
            <p:ph type="title"/>
          </p:nvPr>
        </p:nvSpPr>
        <p:spPr>
          <a:xfrm>
            <a:off x="609600" y="274638"/>
            <a:ext cx="10971213"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09600" y="1600200"/>
            <a:ext cx="10971213" cy="452755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09600" y="635793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03337-2510-4FE0-8BE2-9FE30F54BFC6}" type="datetimeFigureOut">
              <a:rPr lang="ko-KR" altLang="en-US" smtClean="0"/>
              <a:t>2019-12-06</a:t>
            </a:fld>
            <a:endParaRPr lang="ko-KR" altLang="en-US"/>
          </a:p>
        </p:txBody>
      </p:sp>
      <p:sp>
        <p:nvSpPr>
          <p:cNvPr id="5" name="바닥글 개체 틀 4"/>
          <p:cNvSpPr>
            <a:spLocks noGrp="1"/>
          </p:cNvSpPr>
          <p:nvPr>
            <p:ph type="ftr" sz="quarter" idx="3"/>
          </p:nvPr>
        </p:nvSpPr>
        <p:spPr>
          <a:xfrm>
            <a:off x="4165600" y="6357938"/>
            <a:ext cx="38592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013" y="6357938"/>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F11A2-13C7-492B-A8B5-9554489DC116}" type="slidenum">
              <a:rPr lang="ko-KR" altLang="en-US" smtClean="0"/>
              <a:t>‹#›</a:t>
            </a:fld>
            <a:endParaRPr lang="ko-KR" altLang="en-US"/>
          </a:p>
        </p:txBody>
      </p:sp>
      <p:sp>
        <p:nvSpPr>
          <p:cNvPr id="10" name="직사각형 9"/>
          <p:cNvSpPr/>
          <p:nvPr userDrawn="1"/>
        </p:nvSpPr>
        <p:spPr>
          <a:xfrm>
            <a:off x="0" y="0"/>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aphicFrame>
        <p:nvGraphicFramePr>
          <p:cNvPr id="11" name="표 10"/>
          <p:cNvGraphicFramePr>
            <a:graphicFrameLocks noGrp="1"/>
          </p:cNvGraphicFramePr>
          <p:nvPr userDrawn="1">
            <p:extLst>
              <p:ext uri="{D42A27DB-BD31-4B8C-83A1-F6EECF244321}">
                <p14:modId xmlns:p14="http://schemas.microsoft.com/office/powerpoint/2010/main" val="133888073"/>
              </p:ext>
            </p:extLst>
          </p:nvPr>
        </p:nvGraphicFramePr>
        <p:xfrm>
          <a:off x="0" y="690562"/>
          <a:ext cx="864000" cy="6167441"/>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tblGrid>
              <a:tr h="881063">
                <a:tc>
                  <a:txBody>
                    <a:bodyPr/>
                    <a:lstStyle/>
                    <a:p>
                      <a:pPr algn="ctr" latinLnBrk="1"/>
                      <a:endParaRPr lang="ko-KR" altLang="en-US" sz="1050" b="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0"/>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1"/>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2"/>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3"/>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4"/>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5"/>
                  </a:ext>
                </a:extLst>
              </a:tr>
              <a:tr h="881063">
                <a:tc>
                  <a:txBody>
                    <a:bodyPr/>
                    <a:lstStyle/>
                    <a:p>
                      <a:pPr algn="ctr" latinLnBrk="1"/>
                      <a:endParaRPr lang="ko-KR" altLang="en-US" sz="1050" b="0" dirty="0">
                        <a:solidFill>
                          <a:schemeClr val="tx1">
                            <a:lumMod val="65000"/>
                            <a:lumOff val="3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62A33"/>
                    </a:solidFill>
                  </a:tcPr>
                </a:tc>
                <a:extLst>
                  <a:ext uri="{0D108BD9-81ED-4DB2-BD59-A6C34878D82A}">
                    <a16:rowId xmlns:a16="http://schemas.microsoft.com/office/drawing/2014/main" val="10006"/>
                  </a:ext>
                </a:extLst>
              </a:tr>
            </a:tbl>
          </a:graphicData>
        </a:graphic>
      </p:graphicFrame>
      <p:sp>
        <p:nvSpPr>
          <p:cNvPr id="24" name="직사각형 23"/>
          <p:cNvSpPr/>
          <p:nvPr userDrawn="1"/>
        </p:nvSpPr>
        <p:spPr>
          <a:xfrm>
            <a:off x="0" y="6169026"/>
            <a:ext cx="864000" cy="690562"/>
          </a:xfrm>
          <a:prstGeom prst="rect">
            <a:avLst/>
          </a:prstGeom>
          <a:solidFill>
            <a:srgbClr val="3EB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30780862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4" r:id="rId3"/>
    <p:sldLayoutId id="2147483697" r:id="rId4"/>
    <p:sldLayoutId id="2147483695" r:id="rId5"/>
    <p:sldLayoutId id="2147483696"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8" r:id="rId16"/>
    <p:sldLayoutId id="2147483699"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UI </a:t>
            </a:r>
            <a:r>
              <a:rPr lang="ko-KR" altLang="en-US" dirty="0"/>
              <a:t>기획서</a:t>
            </a:r>
          </a:p>
        </p:txBody>
      </p:sp>
      <p:sp>
        <p:nvSpPr>
          <p:cNvPr id="4" name="부제목 3"/>
          <p:cNvSpPr>
            <a:spLocks noGrp="1"/>
          </p:cNvSpPr>
          <p:nvPr>
            <p:ph type="subTitle" idx="1"/>
          </p:nvPr>
        </p:nvSpPr>
        <p:spPr/>
        <p:txBody>
          <a:bodyPr/>
          <a:lstStyle/>
          <a:p>
            <a:r>
              <a:rPr lang="ko-KR" altLang="en-US" dirty="0"/>
              <a:t>박성현</a:t>
            </a:r>
          </a:p>
        </p:txBody>
      </p:sp>
      <p:sp>
        <p:nvSpPr>
          <p:cNvPr id="3" name="TextBox 2"/>
          <p:cNvSpPr txBox="1"/>
          <p:nvPr/>
        </p:nvSpPr>
        <p:spPr>
          <a:xfrm>
            <a:off x="11063758" y="6310114"/>
            <a:ext cx="582211" cy="246221"/>
          </a:xfrm>
          <a:prstGeom prst="rect">
            <a:avLst/>
          </a:prstGeom>
          <a:noFill/>
        </p:spPr>
        <p:txBody>
          <a:bodyPr wrap="none" rtlCol="0">
            <a:spAutoFit/>
          </a:bodyPr>
          <a:lstStyle/>
          <a:p>
            <a:r>
              <a:rPr lang="en-US" altLang="ko-KR" sz="1000" dirty="0"/>
              <a:t>20</a:t>
            </a:r>
            <a:r>
              <a:rPr lang="ko-KR" altLang="en-US" sz="1000" dirty="0"/>
              <a:t>시간</a:t>
            </a:r>
          </a:p>
        </p:txBody>
      </p:sp>
    </p:spTree>
    <p:extLst>
      <p:ext uri="{BB962C8B-B14F-4D97-AF65-F5344CB8AC3E}">
        <p14:creationId xmlns:p14="http://schemas.microsoft.com/office/powerpoint/2010/main" val="382038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121CE-7505-4BA2-A0FF-591DE069B2AA}"/>
              </a:ext>
            </a:extLst>
          </p:cNvPr>
          <p:cNvSpPr>
            <a:spLocks noGrp="1"/>
          </p:cNvSpPr>
          <p:nvPr>
            <p:ph type="title"/>
          </p:nvPr>
        </p:nvSpPr>
        <p:spPr/>
        <p:txBody>
          <a:bodyPr/>
          <a:lstStyle/>
          <a:p>
            <a:r>
              <a:rPr lang="en-US" altLang="ko-KR" dirty="0"/>
              <a:t>UI</a:t>
            </a:r>
            <a:r>
              <a:rPr lang="ko-KR" altLang="en-US" dirty="0"/>
              <a:t>명 규칙</a:t>
            </a:r>
          </a:p>
        </p:txBody>
      </p:sp>
      <p:pic>
        <p:nvPicPr>
          <p:cNvPr id="5" name="그림 4" descr="화면, 그리기, 시계, 키보드이(가) 표시된 사진&#10;&#10;자동 생성된 설명">
            <a:extLst>
              <a:ext uri="{FF2B5EF4-FFF2-40B4-BE49-F238E27FC236}">
                <a16:creationId xmlns:a16="http://schemas.microsoft.com/office/drawing/2014/main" id="{094E5111-4827-4851-8AD3-65ACFC9F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368" y="727933"/>
            <a:ext cx="5400000" cy="2720297"/>
          </a:xfrm>
          <a:prstGeom prst="rect">
            <a:avLst/>
          </a:prstGeom>
        </p:spPr>
      </p:pic>
      <p:sp>
        <p:nvSpPr>
          <p:cNvPr id="6" name="TextBox 5">
            <a:extLst>
              <a:ext uri="{FF2B5EF4-FFF2-40B4-BE49-F238E27FC236}">
                <a16:creationId xmlns:a16="http://schemas.microsoft.com/office/drawing/2014/main" id="{7B88A0BD-780E-4C50-9C0E-8173CBCD695F}"/>
              </a:ext>
            </a:extLst>
          </p:cNvPr>
          <p:cNvSpPr txBox="1"/>
          <p:nvPr/>
        </p:nvSpPr>
        <p:spPr>
          <a:xfrm>
            <a:off x="6592368" y="753586"/>
            <a:ext cx="5400000" cy="1600438"/>
          </a:xfrm>
          <a:prstGeom prst="rect">
            <a:avLst/>
          </a:prstGeom>
          <a:noFill/>
        </p:spPr>
        <p:txBody>
          <a:bodyPr wrap="square" rtlCol="0">
            <a:spAutoFit/>
          </a:bodyPr>
          <a:lstStyle/>
          <a:p>
            <a:r>
              <a:rPr lang="ko-KR" altLang="en-US" sz="1400" dirty="0"/>
              <a:t>페이지 위치 </a:t>
            </a:r>
            <a:r>
              <a:rPr lang="en-US" altLang="ko-KR" sz="1400" dirty="0"/>
              <a:t>_</a:t>
            </a:r>
            <a:r>
              <a:rPr lang="ko-KR" altLang="en-US" sz="1400" dirty="0"/>
              <a:t>세부 위치</a:t>
            </a:r>
            <a:r>
              <a:rPr lang="en-US" altLang="ko-KR" sz="1400" dirty="0"/>
              <a:t>_</a:t>
            </a:r>
            <a:r>
              <a:rPr lang="ko-KR" altLang="en-US" sz="1400" dirty="0"/>
              <a:t>타입</a:t>
            </a:r>
            <a:r>
              <a:rPr lang="en-US" altLang="ko-KR" sz="1400" dirty="0"/>
              <a:t>_</a:t>
            </a:r>
            <a:r>
              <a:rPr lang="ko-KR" altLang="en-US" sz="1400" dirty="0"/>
              <a:t>기능</a:t>
            </a:r>
            <a:r>
              <a:rPr lang="en-US" altLang="ko-KR" sz="1400" dirty="0"/>
              <a:t>.</a:t>
            </a:r>
            <a:r>
              <a:rPr lang="ko-KR" altLang="en-US" sz="1400" dirty="0"/>
              <a:t>확장자</a:t>
            </a:r>
            <a:endParaRPr lang="en-US" altLang="ko-KR" sz="1400" dirty="0"/>
          </a:p>
          <a:p>
            <a:pPr marL="285750" indent="-285750">
              <a:buFont typeface="Arial" panose="020B0604020202020204" pitchFamily="34" charset="0"/>
              <a:buChar char="•"/>
            </a:pPr>
            <a:r>
              <a:rPr lang="ko-KR" altLang="en-US" sz="1400" dirty="0"/>
              <a:t>필요시 </a:t>
            </a:r>
            <a:r>
              <a:rPr lang="en-US" altLang="ko-KR" sz="1400" dirty="0"/>
              <a:t>‘_’</a:t>
            </a:r>
            <a:r>
              <a:rPr lang="ko-KR" altLang="en-US" sz="1400" dirty="0"/>
              <a:t>구분 없이 숫자로 순서를 표시한다</a:t>
            </a:r>
            <a:r>
              <a:rPr lang="en-US" altLang="ko-KR" sz="1400" dirty="0"/>
              <a:t>.</a:t>
            </a:r>
          </a:p>
          <a:p>
            <a:pPr marL="285750" indent="-285750">
              <a:buFont typeface="Arial" panose="020B0604020202020204" pitchFamily="34" charset="0"/>
              <a:buChar char="•"/>
            </a:pPr>
            <a:r>
              <a:rPr lang="ko-KR" altLang="en-US" sz="1400" dirty="0"/>
              <a:t>숫자는 </a:t>
            </a:r>
            <a:r>
              <a:rPr lang="en-US" altLang="ko-KR" sz="1400" dirty="0"/>
              <a:t>2</a:t>
            </a:r>
            <a:r>
              <a:rPr lang="ko-KR" altLang="en-US" sz="1400" dirty="0"/>
              <a:t>자리 수로 기입한다</a:t>
            </a:r>
            <a:r>
              <a:rPr lang="en-US" altLang="ko-KR" sz="1400" dirty="0"/>
              <a:t>.</a:t>
            </a:r>
          </a:p>
          <a:p>
            <a:pPr marL="285750" indent="-285750">
              <a:buFont typeface="Arial" panose="020B0604020202020204" pitchFamily="34" charset="0"/>
              <a:buChar char="•"/>
            </a:pPr>
            <a:r>
              <a:rPr lang="en-US" altLang="ko-KR" sz="1400" dirty="0"/>
              <a:t>‘-’</a:t>
            </a:r>
            <a:r>
              <a:rPr lang="ko-KR" altLang="en-US" sz="1400" dirty="0"/>
              <a:t>표기 대신 </a:t>
            </a:r>
            <a:r>
              <a:rPr lang="en-US" altLang="ko-KR" sz="1400" dirty="0"/>
              <a:t>‘_’</a:t>
            </a:r>
            <a:r>
              <a:rPr lang="ko-KR" altLang="en-US" sz="1400" dirty="0"/>
              <a:t>로 통일한다</a:t>
            </a:r>
            <a:r>
              <a:rPr lang="en-US" altLang="ko-KR" sz="1400" dirty="0"/>
              <a:t>.</a:t>
            </a:r>
          </a:p>
          <a:p>
            <a:pPr marL="285750" indent="-285750">
              <a:buFont typeface="Arial" panose="020B0604020202020204" pitchFamily="34" charset="0"/>
              <a:buChar char="•"/>
            </a:pPr>
            <a:r>
              <a:rPr lang="ko-KR" altLang="en-US" sz="1400" dirty="0"/>
              <a:t>세부위치는 좌측 그림의 예시에 따라 설정한다</a:t>
            </a:r>
            <a:r>
              <a:rPr lang="en-US" altLang="ko-KR" sz="1400" dirty="0"/>
              <a:t>.</a:t>
            </a:r>
          </a:p>
          <a:p>
            <a:r>
              <a:rPr lang="en-US" altLang="ko-KR" sz="1400" dirty="0"/>
              <a:t>Ex) Battle end_Bottom_text_button.txt</a:t>
            </a:r>
            <a:br>
              <a:rPr lang="en-US" altLang="ko-KR" sz="1400" dirty="0"/>
            </a:br>
            <a:r>
              <a:rPr lang="en-US" altLang="ko-KR" sz="1400" dirty="0"/>
              <a:t>     Battle end_Center_image_image.png</a:t>
            </a:r>
            <a:endParaRPr lang="ko-KR" altLang="en-US" sz="1400" dirty="0"/>
          </a:p>
        </p:txBody>
      </p:sp>
      <p:sp>
        <p:nvSpPr>
          <p:cNvPr id="10" name="직사각형 9">
            <a:extLst>
              <a:ext uri="{FF2B5EF4-FFF2-40B4-BE49-F238E27FC236}">
                <a16:creationId xmlns:a16="http://schemas.microsoft.com/office/drawing/2014/main" id="{A9990876-9B54-41B3-82C8-E1E6607A8812}"/>
              </a:ext>
            </a:extLst>
          </p:cNvPr>
          <p:cNvSpPr/>
          <p:nvPr/>
        </p:nvSpPr>
        <p:spPr>
          <a:xfrm>
            <a:off x="1084368" y="1197546"/>
            <a:ext cx="1800000" cy="1512168"/>
          </a:xfrm>
          <a:prstGeom prst="rect">
            <a:avLst/>
          </a:prstGeom>
          <a:solidFill>
            <a:srgbClr val="E4BCBB">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Left(</a:t>
            </a:r>
            <a:r>
              <a:rPr lang="ko-KR" altLang="en-US" sz="1200" dirty="0">
                <a:solidFill>
                  <a:schemeClr val="tx1"/>
                </a:solidFill>
              </a:rPr>
              <a:t>좌측</a:t>
            </a:r>
            <a:r>
              <a:rPr lang="en-US" altLang="ko-KR" sz="1200" dirty="0">
                <a:solidFill>
                  <a:schemeClr val="tx1"/>
                </a:solidFill>
              </a:rPr>
              <a:t>)</a:t>
            </a:r>
            <a:endParaRPr lang="ko-KR" altLang="en-US" sz="1200" dirty="0">
              <a:solidFill>
                <a:schemeClr val="tx1"/>
              </a:solidFill>
            </a:endParaRPr>
          </a:p>
        </p:txBody>
      </p:sp>
      <p:sp>
        <p:nvSpPr>
          <p:cNvPr id="12" name="직사각형 11">
            <a:extLst>
              <a:ext uri="{FF2B5EF4-FFF2-40B4-BE49-F238E27FC236}">
                <a16:creationId xmlns:a16="http://schemas.microsoft.com/office/drawing/2014/main" id="{47415342-2202-41C8-9936-1C89DEABBE42}"/>
              </a:ext>
            </a:extLst>
          </p:cNvPr>
          <p:cNvSpPr/>
          <p:nvPr/>
        </p:nvSpPr>
        <p:spPr>
          <a:xfrm>
            <a:off x="1084368" y="727933"/>
            <a:ext cx="1800000" cy="469613"/>
          </a:xfrm>
          <a:prstGeom prst="rect">
            <a:avLst/>
          </a:prstGeom>
          <a:solidFill>
            <a:srgbClr val="4774AA">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TLeft</a:t>
            </a:r>
            <a:r>
              <a:rPr lang="en-US" altLang="ko-KR" sz="1200" dirty="0">
                <a:solidFill>
                  <a:schemeClr val="tx1"/>
                </a:solidFill>
              </a:rPr>
              <a:t>(</a:t>
            </a:r>
            <a:r>
              <a:rPr lang="ko-KR" altLang="en-US" sz="1200" dirty="0" err="1">
                <a:solidFill>
                  <a:schemeClr val="tx1"/>
                </a:solidFill>
              </a:rPr>
              <a:t>좌상단</a:t>
            </a:r>
            <a:r>
              <a:rPr lang="en-US" altLang="ko-KR" sz="1200" dirty="0">
                <a:solidFill>
                  <a:schemeClr val="tx1"/>
                </a:solidFill>
              </a:rPr>
              <a:t>)</a:t>
            </a:r>
            <a:endParaRPr lang="ko-KR" altLang="en-US" sz="1200" dirty="0">
              <a:solidFill>
                <a:schemeClr val="tx1"/>
              </a:solidFill>
            </a:endParaRPr>
          </a:p>
        </p:txBody>
      </p:sp>
      <p:sp>
        <p:nvSpPr>
          <p:cNvPr id="16" name="직사각형 15">
            <a:extLst>
              <a:ext uri="{FF2B5EF4-FFF2-40B4-BE49-F238E27FC236}">
                <a16:creationId xmlns:a16="http://schemas.microsoft.com/office/drawing/2014/main" id="{6E24EC0B-CC0E-462C-A8CC-4066D44A9E32}"/>
              </a:ext>
            </a:extLst>
          </p:cNvPr>
          <p:cNvSpPr/>
          <p:nvPr/>
        </p:nvSpPr>
        <p:spPr>
          <a:xfrm>
            <a:off x="1084368" y="2715102"/>
            <a:ext cx="1800000" cy="714692"/>
          </a:xfrm>
          <a:prstGeom prst="rect">
            <a:avLst/>
          </a:prstGeom>
          <a:solidFill>
            <a:srgbClr val="DFE8F3">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BLeft</a:t>
            </a:r>
            <a:r>
              <a:rPr lang="en-US" altLang="ko-KR" sz="1200" dirty="0">
                <a:solidFill>
                  <a:schemeClr val="tx1"/>
                </a:solidFill>
              </a:rPr>
              <a:t>(</a:t>
            </a:r>
            <a:r>
              <a:rPr lang="ko-KR" altLang="en-US" sz="1200" dirty="0" err="1">
                <a:solidFill>
                  <a:schemeClr val="tx1"/>
                </a:solidFill>
              </a:rPr>
              <a:t>좌하단</a:t>
            </a:r>
            <a:r>
              <a:rPr lang="en-US" altLang="ko-KR" sz="1200" dirty="0">
                <a:solidFill>
                  <a:schemeClr val="tx1"/>
                </a:solidFill>
              </a:rPr>
              <a:t>)</a:t>
            </a:r>
            <a:endParaRPr lang="ko-KR" altLang="en-US" sz="1200" dirty="0">
              <a:solidFill>
                <a:schemeClr val="tx1"/>
              </a:solidFill>
            </a:endParaRPr>
          </a:p>
        </p:txBody>
      </p:sp>
      <p:sp>
        <p:nvSpPr>
          <p:cNvPr id="9" name="직사각형 8">
            <a:extLst>
              <a:ext uri="{FF2B5EF4-FFF2-40B4-BE49-F238E27FC236}">
                <a16:creationId xmlns:a16="http://schemas.microsoft.com/office/drawing/2014/main" id="{CAD7607D-9274-4999-835B-8055A5233B2D}"/>
              </a:ext>
            </a:extLst>
          </p:cNvPr>
          <p:cNvSpPr/>
          <p:nvPr/>
        </p:nvSpPr>
        <p:spPr>
          <a:xfrm>
            <a:off x="2888957" y="1197546"/>
            <a:ext cx="1800000" cy="1512168"/>
          </a:xfrm>
          <a:prstGeom prst="rect">
            <a:avLst/>
          </a:prstGeom>
          <a:solidFill>
            <a:srgbClr val="DCE6F2">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Center(</a:t>
            </a:r>
            <a:r>
              <a:rPr lang="ko-KR" altLang="en-US" sz="1200" dirty="0">
                <a:solidFill>
                  <a:schemeClr val="tx1"/>
                </a:solidFill>
              </a:rPr>
              <a:t>중앙</a:t>
            </a:r>
            <a:r>
              <a:rPr lang="en-US" altLang="ko-KR" sz="1200" dirty="0">
                <a:solidFill>
                  <a:schemeClr val="tx1"/>
                </a:solidFill>
              </a:rPr>
              <a:t>)</a:t>
            </a:r>
            <a:endParaRPr lang="ko-KR" altLang="en-US" sz="1200" dirty="0">
              <a:solidFill>
                <a:schemeClr val="tx1"/>
              </a:solidFill>
            </a:endParaRPr>
          </a:p>
        </p:txBody>
      </p:sp>
      <p:sp>
        <p:nvSpPr>
          <p:cNvPr id="11" name="직사각형 10">
            <a:extLst>
              <a:ext uri="{FF2B5EF4-FFF2-40B4-BE49-F238E27FC236}">
                <a16:creationId xmlns:a16="http://schemas.microsoft.com/office/drawing/2014/main" id="{05FEC3FE-0A04-4F7E-9C94-560F52F02911}"/>
              </a:ext>
            </a:extLst>
          </p:cNvPr>
          <p:cNvSpPr/>
          <p:nvPr/>
        </p:nvSpPr>
        <p:spPr>
          <a:xfrm>
            <a:off x="2888957" y="727933"/>
            <a:ext cx="1800000" cy="469613"/>
          </a:xfrm>
          <a:prstGeom prst="rect">
            <a:avLst/>
          </a:prstGeom>
          <a:solidFill>
            <a:srgbClr val="E6B9B8">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Top(</a:t>
            </a:r>
            <a:r>
              <a:rPr lang="ko-KR" altLang="en-US" sz="1200" dirty="0">
                <a:solidFill>
                  <a:schemeClr val="tx1"/>
                </a:solidFill>
              </a:rPr>
              <a:t>상단</a:t>
            </a:r>
            <a:r>
              <a:rPr lang="en-US" altLang="ko-KR" sz="1200" dirty="0">
                <a:solidFill>
                  <a:schemeClr val="tx1"/>
                </a:solidFill>
              </a:rPr>
              <a:t>)</a:t>
            </a:r>
            <a:endParaRPr lang="ko-KR" altLang="en-US" sz="1200" dirty="0">
              <a:solidFill>
                <a:schemeClr val="tx1"/>
              </a:solidFill>
            </a:endParaRPr>
          </a:p>
        </p:txBody>
      </p:sp>
      <p:sp>
        <p:nvSpPr>
          <p:cNvPr id="13" name="직사각형 12">
            <a:extLst>
              <a:ext uri="{FF2B5EF4-FFF2-40B4-BE49-F238E27FC236}">
                <a16:creationId xmlns:a16="http://schemas.microsoft.com/office/drawing/2014/main" id="{12508C77-4D05-4B0E-8D04-81DDCF7F260C}"/>
              </a:ext>
            </a:extLst>
          </p:cNvPr>
          <p:cNvSpPr/>
          <p:nvPr/>
        </p:nvSpPr>
        <p:spPr>
          <a:xfrm>
            <a:off x="2888957" y="2715102"/>
            <a:ext cx="1800000" cy="714692"/>
          </a:xfrm>
          <a:prstGeom prst="rect">
            <a:avLst/>
          </a:prstGeom>
          <a:solidFill>
            <a:schemeClr val="accent1">
              <a:alpha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Bottom(</a:t>
            </a:r>
            <a:r>
              <a:rPr lang="ko-KR" altLang="en-US" sz="1200" dirty="0">
                <a:solidFill>
                  <a:schemeClr val="tx1"/>
                </a:solidFill>
              </a:rPr>
              <a:t>하단</a:t>
            </a:r>
            <a:r>
              <a:rPr lang="en-US" altLang="ko-KR" sz="1200" dirty="0">
                <a:solidFill>
                  <a:schemeClr val="tx1"/>
                </a:solidFill>
              </a:rPr>
              <a:t>)</a:t>
            </a:r>
            <a:endParaRPr lang="ko-KR" altLang="en-US" sz="1200" dirty="0">
              <a:solidFill>
                <a:schemeClr val="tx1"/>
              </a:solidFill>
            </a:endParaRPr>
          </a:p>
        </p:txBody>
      </p:sp>
      <p:sp>
        <p:nvSpPr>
          <p:cNvPr id="14" name="직사각형 13">
            <a:extLst>
              <a:ext uri="{FF2B5EF4-FFF2-40B4-BE49-F238E27FC236}">
                <a16:creationId xmlns:a16="http://schemas.microsoft.com/office/drawing/2014/main" id="{B17C538B-A8D7-4F0D-A431-EE3FA084908F}"/>
              </a:ext>
            </a:extLst>
          </p:cNvPr>
          <p:cNvSpPr/>
          <p:nvPr/>
        </p:nvSpPr>
        <p:spPr>
          <a:xfrm>
            <a:off x="4688957" y="1197546"/>
            <a:ext cx="1800000" cy="1512168"/>
          </a:xfrm>
          <a:prstGeom prst="rect">
            <a:avLst/>
          </a:prstGeom>
          <a:solidFill>
            <a:srgbClr val="E4BCBB">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Right(</a:t>
            </a:r>
            <a:r>
              <a:rPr lang="ko-KR" altLang="en-US" sz="1200" dirty="0">
                <a:solidFill>
                  <a:schemeClr val="tx1"/>
                </a:solidFill>
              </a:rPr>
              <a:t>우측</a:t>
            </a:r>
            <a:r>
              <a:rPr lang="en-US" altLang="ko-KR" sz="1200" dirty="0">
                <a:solidFill>
                  <a:schemeClr val="tx1"/>
                </a:solidFill>
              </a:rPr>
              <a:t>)</a:t>
            </a:r>
            <a:endParaRPr lang="ko-KR" altLang="en-US" sz="1200" dirty="0">
              <a:solidFill>
                <a:schemeClr val="tx1"/>
              </a:solidFill>
            </a:endParaRPr>
          </a:p>
        </p:txBody>
      </p:sp>
      <p:sp>
        <p:nvSpPr>
          <p:cNvPr id="15" name="직사각형 14">
            <a:extLst>
              <a:ext uri="{FF2B5EF4-FFF2-40B4-BE49-F238E27FC236}">
                <a16:creationId xmlns:a16="http://schemas.microsoft.com/office/drawing/2014/main" id="{7EFAC062-8A60-4406-9CFC-B796DD3FDDD9}"/>
              </a:ext>
            </a:extLst>
          </p:cNvPr>
          <p:cNvSpPr/>
          <p:nvPr/>
        </p:nvSpPr>
        <p:spPr>
          <a:xfrm>
            <a:off x="4688957" y="727933"/>
            <a:ext cx="1800000" cy="469613"/>
          </a:xfrm>
          <a:prstGeom prst="rect">
            <a:avLst/>
          </a:prstGeom>
          <a:solidFill>
            <a:srgbClr val="4774AA">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TRight</a:t>
            </a:r>
            <a:r>
              <a:rPr lang="en-US" altLang="ko-KR" sz="1200" dirty="0">
                <a:solidFill>
                  <a:schemeClr val="tx1"/>
                </a:solidFill>
              </a:rPr>
              <a:t> (</a:t>
            </a:r>
            <a:r>
              <a:rPr lang="ko-KR" altLang="en-US" sz="1200" dirty="0" err="1">
                <a:solidFill>
                  <a:schemeClr val="tx1"/>
                </a:solidFill>
              </a:rPr>
              <a:t>우상단</a:t>
            </a:r>
            <a:r>
              <a:rPr lang="en-US" altLang="ko-KR" sz="1200" dirty="0">
                <a:solidFill>
                  <a:schemeClr val="tx1"/>
                </a:solidFill>
              </a:rPr>
              <a:t>)</a:t>
            </a:r>
            <a:endParaRPr lang="ko-KR" altLang="en-US" sz="1200" dirty="0">
              <a:solidFill>
                <a:schemeClr val="tx1"/>
              </a:solidFill>
            </a:endParaRPr>
          </a:p>
        </p:txBody>
      </p:sp>
      <p:sp>
        <p:nvSpPr>
          <p:cNvPr id="17" name="직사각형 16">
            <a:extLst>
              <a:ext uri="{FF2B5EF4-FFF2-40B4-BE49-F238E27FC236}">
                <a16:creationId xmlns:a16="http://schemas.microsoft.com/office/drawing/2014/main" id="{C9535C98-AD9B-424A-8651-5CA0EF1D6BCD}"/>
              </a:ext>
            </a:extLst>
          </p:cNvPr>
          <p:cNvSpPr/>
          <p:nvPr/>
        </p:nvSpPr>
        <p:spPr>
          <a:xfrm>
            <a:off x="4688957" y="2715102"/>
            <a:ext cx="1800000" cy="714692"/>
          </a:xfrm>
          <a:prstGeom prst="rect">
            <a:avLst/>
          </a:prstGeom>
          <a:solidFill>
            <a:srgbClr val="DFE8F3">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chemeClr val="tx1"/>
                </a:solidFill>
              </a:rPr>
              <a:t>BRight</a:t>
            </a:r>
            <a:r>
              <a:rPr lang="en-US" altLang="ko-KR" sz="1200" dirty="0">
                <a:solidFill>
                  <a:schemeClr val="tx1"/>
                </a:solidFill>
              </a:rPr>
              <a:t>(</a:t>
            </a:r>
            <a:r>
              <a:rPr lang="ko-KR" altLang="en-US" sz="1200" dirty="0" err="1">
                <a:solidFill>
                  <a:schemeClr val="tx1"/>
                </a:solidFill>
              </a:rPr>
              <a:t>우하단</a:t>
            </a:r>
            <a:r>
              <a:rPr lang="en-US" altLang="ko-KR" sz="1200" dirty="0">
                <a:solidFill>
                  <a:schemeClr val="tx1"/>
                </a:solidFill>
              </a:rPr>
              <a:t>)</a:t>
            </a:r>
            <a:endParaRPr lang="ko-KR" altLang="en-US" sz="1200" dirty="0">
              <a:solidFill>
                <a:schemeClr val="tx1"/>
              </a:solidFill>
            </a:endParaRPr>
          </a:p>
        </p:txBody>
      </p:sp>
      <p:sp>
        <p:nvSpPr>
          <p:cNvPr id="4" name="내용 개체 틀 3">
            <a:extLst>
              <a:ext uri="{FF2B5EF4-FFF2-40B4-BE49-F238E27FC236}">
                <a16:creationId xmlns:a16="http://schemas.microsoft.com/office/drawing/2014/main" id="{0CF15CD2-4A0B-4909-8327-6B053ED52D59}"/>
              </a:ext>
            </a:extLst>
          </p:cNvPr>
          <p:cNvSpPr>
            <a:spLocks noGrp="1"/>
          </p:cNvSpPr>
          <p:nvPr>
            <p:ph idx="1"/>
          </p:nvPr>
        </p:nvSpPr>
        <p:spPr>
          <a:xfrm>
            <a:off x="1084367" y="3517808"/>
            <a:ext cx="10881801" cy="2720297"/>
          </a:xfrm>
        </p:spPr>
        <p:txBody>
          <a:bodyPr/>
          <a:lstStyle/>
          <a:p>
            <a:r>
              <a:rPr lang="ko-KR" altLang="en-US" dirty="0"/>
              <a:t>기획의도</a:t>
            </a:r>
            <a:endParaRPr lang="en-US" altLang="ko-KR" dirty="0"/>
          </a:p>
          <a:p>
            <a:r>
              <a:rPr lang="ko-KR" altLang="en-US" dirty="0"/>
              <a:t>비슷한 위치의 같은 이름의 버튼이 존재하기 때문에 번호를 통해 다른 버튼을 알 수 있도록 한다</a:t>
            </a:r>
            <a:r>
              <a:rPr lang="en-US" altLang="ko-KR" dirty="0"/>
              <a:t>.</a:t>
            </a:r>
          </a:p>
          <a:p>
            <a:r>
              <a:rPr lang="ko-KR" altLang="en-US" dirty="0"/>
              <a:t>숫자를 </a:t>
            </a:r>
            <a:r>
              <a:rPr lang="en-US" altLang="ko-KR" dirty="0"/>
              <a:t>2</a:t>
            </a:r>
            <a:r>
              <a:rPr lang="ko-KR" altLang="en-US" dirty="0"/>
              <a:t>자리 미리 설정하여 </a:t>
            </a:r>
            <a:r>
              <a:rPr lang="en-US" altLang="ko-KR" dirty="0"/>
              <a:t>10</a:t>
            </a:r>
            <a:r>
              <a:rPr lang="ko-KR" altLang="en-US" dirty="0"/>
              <a:t>개가 넘어갈 경우를 대비한다</a:t>
            </a:r>
            <a:r>
              <a:rPr lang="en-US" altLang="ko-KR" dirty="0"/>
              <a:t>.</a:t>
            </a:r>
          </a:p>
          <a:p>
            <a:r>
              <a:rPr lang="ko-KR" altLang="en-US" dirty="0"/>
              <a:t>좌우에 버튼이 배치되는 경우가 많기 때문에 좌우를 기준으로 상하를 표시한다</a:t>
            </a:r>
            <a:r>
              <a:rPr lang="en-US" altLang="ko-KR" dirty="0"/>
              <a:t>.</a:t>
            </a:r>
          </a:p>
          <a:p>
            <a:endParaRPr lang="ko-KR" altLang="en-US" dirty="0"/>
          </a:p>
        </p:txBody>
      </p:sp>
    </p:spTree>
    <p:extLst>
      <p:ext uri="{BB962C8B-B14F-4D97-AF65-F5344CB8AC3E}">
        <p14:creationId xmlns:p14="http://schemas.microsoft.com/office/powerpoint/2010/main" val="262257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직사각형 105"/>
          <p:cNvSpPr/>
          <p:nvPr/>
        </p:nvSpPr>
        <p:spPr>
          <a:xfrm>
            <a:off x="1486694" y="2144278"/>
            <a:ext cx="1656184" cy="3120517"/>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6EF4E728-9208-482B-AD43-76E76F2B270C}"/>
              </a:ext>
            </a:extLst>
          </p:cNvPr>
          <p:cNvSpPr>
            <a:spLocks noGrp="1"/>
          </p:cNvSpPr>
          <p:nvPr>
            <p:ph type="title"/>
          </p:nvPr>
        </p:nvSpPr>
        <p:spPr>
          <a:xfrm>
            <a:off x="1099803" y="-26985"/>
            <a:ext cx="10945216" cy="540000"/>
          </a:xfrm>
        </p:spPr>
        <p:txBody>
          <a:bodyPr/>
          <a:lstStyle/>
          <a:p>
            <a:r>
              <a:rPr lang="ko-KR" altLang="en-US" dirty="0"/>
              <a:t>전체 흐름도</a:t>
            </a:r>
          </a:p>
        </p:txBody>
      </p:sp>
      <p:sp>
        <p:nvSpPr>
          <p:cNvPr id="4" name="직사각형 3">
            <a:extLst>
              <a:ext uri="{FF2B5EF4-FFF2-40B4-BE49-F238E27FC236}">
                <a16:creationId xmlns:a16="http://schemas.microsoft.com/office/drawing/2014/main" id="{77791CFC-B7E7-4638-B553-1DF4413DC2E8}"/>
              </a:ext>
            </a:extLst>
          </p:cNvPr>
          <p:cNvSpPr/>
          <p:nvPr/>
        </p:nvSpPr>
        <p:spPr>
          <a:xfrm>
            <a:off x="1701586" y="73111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회사 로고</a:t>
            </a:r>
          </a:p>
        </p:txBody>
      </p:sp>
      <p:sp>
        <p:nvSpPr>
          <p:cNvPr id="5" name="직사각형 4">
            <a:extLst>
              <a:ext uri="{FF2B5EF4-FFF2-40B4-BE49-F238E27FC236}">
                <a16:creationId xmlns:a16="http://schemas.microsoft.com/office/drawing/2014/main" id="{77791CFC-B7E7-4638-B553-1DF4413DC2E8}"/>
              </a:ext>
            </a:extLst>
          </p:cNvPr>
          <p:cNvSpPr/>
          <p:nvPr/>
        </p:nvSpPr>
        <p:spPr>
          <a:xfrm>
            <a:off x="1701882" y="130816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유니티</a:t>
            </a:r>
            <a:r>
              <a:rPr lang="ko-KR" altLang="en-US" sz="1200" dirty="0">
                <a:solidFill>
                  <a:schemeClr val="tx1"/>
                </a:solidFill>
                <a:latin typeface="+mn-ea"/>
              </a:rPr>
              <a:t> 로고</a:t>
            </a:r>
          </a:p>
        </p:txBody>
      </p:sp>
      <p:sp>
        <p:nvSpPr>
          <p:cNvPr id="6" name="직사각형 5">
            <a:extLst>
              <a:ext uri="{FF2B5EF4-FFF2-40B4-BE49-F238E27FC236}">
                <a16:creationId xmlns:a16="http://schemas.microsoft.com/office/drawing/2014/main" id="{77791CFC-B7E7-4638-B553-1DF4413DC2E8}"/>
              </a:ext>
            </a:extLst>
          </p:cNvPr>
          <p:cNvSpPr/>
          <p:nvPr/>
        </p:nvSpPr>
        <p:spPr>
          <a:xfrm>
            <a:off x="1701882" y="196427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로비화면</a:t>
            </a:r>
            <a:endParaRPr lang="ko-KR" altLang="en-US" sz="1200" dirty="0">
              <a:solidFill>
                <a:schemeClr val="tx1"/>
              </a:solidFill>
              <a:latin typeface="+mn-ea"/>
            </a:endParaRPr>
          </a:p>
        </p:txBody>
      </p:sp>
      <p:sp>
        <p:nvSpPr>
          <p:cNvPr id="7" name="직사각형 6">
            <a:extLst>
              <a:ext uri="{FF2B5EF4-FFF2-40B4-BE49-F238E27FC236}">
                <a16:creationId xmlns:a16="http://schemas.microsoft.com/office/drawing/2014/main" id="{77791CFC-B7E7-4638-B553-1DF4413DC2E8}"/>
              </a:ext>
            </a:extLst>
          </p:cNvPr>
          <p:cNvSpPr/>
          <p:nvPr/>
        </p:nvSpPr>
        <p:spPr>
          <a:xfrm>
            <a:off x="3650400" y="2999947"/>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진형관리</a:t>
            </a:r>
            <a:endParaRPr lang="ko-KR" altLang="en-US" sz="1200" dirty="0">
              <a:solidFill>
                <a:schemeClr val="tx1"/>
              </a:solidFill>
              <a:latin typeface="+mn-ea"/>
            </a:endParaRPr>
          </a:p>
        </p:txBody>
      </p:sp>
      <p:sp>
        <p:nvSpPr>
          <p:cNvPr id="19" name="직사각형 18">
            <a:extLst>
              <a:ext uri="{FF2B5EF4-FFF2-40B4-BE49-F238E27FC236}">
                <a16:creationId xmlns:a16="http://schemas.microsoft.com/office/drawing/2014/main" id="{CBFB5082-0C95-4D73-BE40-6A01DF768335}"/>
              </a:ext>
            </a:extLst>
          </p:cNvPr>
          <p:cNvSpPr/>
          <p:nvPr/>
        </p:nvSpPr>
        <p:spPr>
          <a:xfrm>
            <a:off x="1701882" y="3017440"/>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mn-ea"/>
              </a:rPr>
              <a:t>캐릭터</a:t>
            </a:r>
            <a:endParaRPr lang="ko-KR" altLang="en-US" sz="1200" dirty="0">
              <a:solidFill>
                <a:schemeClr val="tx1"/>
              </a:solidFill>
              <a:latin typeface="+mn-ea"/>
            </a:endParaRPr>
          </a:p>
        </p:txBody>
      </p:sp>
      <p:sp>
        <p:nvSpPr>
          <p:cNvPr id="23" name="직사각형 22">
            <a:extLst>
              <a:ext uri="{FF2B5EF4-FFF2-40B4-BE49-F238E27FC236}">
                <a16:creationId xmlns:a16="http://schemas.microsoft.com/office/drawing/2014/main" id="{CBFB5082-0C95-4D73-BE40-6A01DF768335}"/>
              </a:ext>
            </a:extLst>
          </p:cNvPr>
          <p:cNvSpPr/>
          <p:nvPr/>
        </p:nvSpPr>
        <p:spPr>
          <a:xfrm>
            <a:off x="1701882" y="2448665"/>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a:t>
            </a:r>
          </a:p>
        </p:txBody>
      </p:sp>
      <p:sp>
        <p:nvSpPr>
          <p:cNvPr id="24" name="직사각형 23">
            <a:extLst>
              <a:ext uri="{FF2B5EF4-FFF2-40B4-BE49-F238E27FC236}">
                <a16:creationId xmlns:a16="http://schemas.microsoft.com/office/drawing/2014/main" id="{CBFB5082-0C95-4D73-BE40-6A01DF768335}"/>
              </a:ext>
            </a:extLst>
          </p:cNvPr>
          <p:cNvSpPr/>
          <p:nvPr/>
        </p:nvSpPr>
        <p:spPr>
          <a:xfrm>
            <a:off x="1701882" y="3629145"/>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latin typeface="+mn-ea"/>
              </a:rPr>
              <a:t>진형관리</a:t>
            </a:r>
            <a:endParaRPr lang="ko-KR" altLang="en-US" sz="1200" dirty="0">
              <a:solidFill>
                <a:schemeClr val="tx1"/>
              </a:solidFill>
              <a:latin typeface="+mn-ea"/>
            </a:endParaRPr>
          </a:p>
        </p:txBody>
      </p:sp>
      <p:sp>
        <p:nvSpPr>
          <p:cNvPr id="25" name="직사각형 24">
            <a:extLst>
              <a:ext uri="{FF2B5EF4-FFF2-40B4-BE49-F238E27FC236}">
                <a16:creationId xmlns:a16="http://schemas.microsoft.com/office/drawing/2014/main" id="{CBFB5082-0C95-4D73-BE40-6A01DF768335}"/>
              </a:ext>
            </a:extLst>
          </p:cNvPr>
          <p:cNvSpPr/>
          <p:nvPr/>
        </p:nvSpPr>
        <p:spPr>
          <a:xfrm>
            <a:off x="1701586" y="4695007"/>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sp>
        <p:nvSpPr>
          <p:cNvPr id="26" name="직사각형 25">
            <a:extLst>
              <a:ext uri="{FF2B5EF4-FFF2-40B4-BE49-F238E27FC236}">
                <a16:creationId xmlns:a16="http://schemas.microsoft.com/office/drawing/2014/main" id="{CBFB5082-0C95-4D73-BE40-6A01DF768335}"/>
              </a:ext>
            </a:extLst>
          </p:cNvPr>
          <p:cNvSpPr/>
          <p:nvPr/>
        </p:nvSpPr>
        <p:spPr>
          <a:xfrm>
            <a:off x="1701882" y="4195119"/>
            <a:ext cx="1332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강화</a:t>
            </a:r>
          </a:p>
        </p:txBody>
      </p:sp>
      <p:sp>
        <p:nvSpPr>
          <p:cNvPr id="27" name="직사각형 26">
            <a:extLst>
              <a:ext uri="{FF2B5EF4-FFF2-40B4-BE49-F238E27FC236}">
                <a16:creationId xmlns:a16="http://schemas.microsoft.com/office/drawing/2014/main" id="{A67B9CAB-782A-4C31-BA59-3692A4225312}"/>
              </a:ext>
            </a:extLst>
          </p:cNvPr>
          <p:cNvSpPr/>
          <p:nvPr/>
        </p:nvSpPr>
        <p:spPr>
          <a:xfrm>
            <a:off x="6671892" y="740566"/>
            <a:ext cx="788400" cy="18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Scene</a:t>
            </a:r>
            <a:endParaRPr lang="ko-KR" altLang="en-US" sz="800" b="1" dirty="0">
              <a:solidFill>
                <a:schemeClr val="tx1"/>
              </a:solidFill>
              <a:latin typeface="+mn-ea"/>
            </a:endParaRPr>
          </a:p>
        </p:txBody>
      </p:sp>
      <p:sp>
        <p:nvSpPr>
          <p:cNvPr id="28" name="직사각형 27">
            <a:extLst>
              <a:ext uri="{FF2B5EF4-FFF2-40B4-BE49-F238E27FC236}">
                <a16:creationId xmlns:a16="http://schemas.microsoft.com/office/drawing/2014/main" id="{71FC7737-B988-45E9-AC9E-594BC0C85CB7}"/>
              </a:ext>
            </a:extLst>
          </p:cNvPr>
          <p:cNvSpPr/>
          <p:nvPr/>
        </p:nvSpPr>
        <p:spPr>
          <a:xfrm>
            <a:off x="7666070" y="7405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버튼</a:t>
            </a:r>
          </a:p>
        </p:txBody>
      </p:sp>
      <p:sp>
        <p:nvSpPr>
          <p:cNvPr id="29" name="모서리가 둥근 직사각형 20">
            <a:extLst>
              <a:ext uri="{FF2B5EF4-FFF2-40B4-BE49-F238E27FC236}">
                <a16:creationId xmlns:a16="http://schemas.microsoft.com/office/drawing/2014/main" id="{113A9595-EF5D-402D-A6FF-E88DBB03F32E}"/>
              </a:ext>
            </a:extLst>
          </p:cNvPr>
          <p:cNvSpPr/>
          <p:nvPr/>
        </p:nvSpPr>
        <p:spPr>
          <a:xfrm>
            <a:off x="8660247" y="74056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cxnSp>
        <p:nvCxnSpPr>
          <p:cNvPr id="31" name="직선 화살표 연결선 30"/>
          <p:cNvCxnSpPr>
            <a:stCxn id="4" idx="2"/>
            <a:endCxn id="5" idx="0"/>
          </p:cNvCxnSpPr>
          <p:nvPr/>
        </p:nvCxnSpPr>
        <p:spPr>
          <a:xfrm>
            <a:off x="2367586" y="1091116"/>
            <a:ext cx="296" cy="2170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직선 화살표 연결선 34"/>
          <p:cNvCxnSpPr>
            <a:stCxn id="5" idx="2"/>
            <a:endCxn id="6" idx="0"/>
          </p:cNvCxnSpPr>
          <p:nvPr/>
        </p:nvCxnSpPr>
        <p:spPr>
          <a:xfrm>
            <a:off x="2367882" y="1668168"/>
            <a:ext cx="0" cy="2961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51" name="그룹 50">
            <a:extLst>
              <a:ext uri="{FF2B5EF4-FFF2-40B4-BE49-F238E27FC236}">
                <a16:creationId xmlns:a16="http://schemas.microsoft.com/office/drawing/2014/main" id="{BF397753-F025-400F-8609-2BABD2268F55}"/>
              </a:ext>
            </a:extLst>
          </p:cNvPr>
          <p:cNvGrpSpPr/>
          <p:nvPr/>
        </p:nvGrpSpPr>
        <p:grpSpPr>
          <a:xfrm>
            <a:off x="3677104" y="4623714"/>
            <a:ext cx="2992933" cy="360000"/>
            <a:chOff x="3677104" y="4904336"/>
            <a:chExt cx="2992933" cy="360000"/>
          </a:xfrm>
        </p:grpSpPr>
        <p:sp>
          <p:nvSpPr>
            <p:cNvPr id="15" name="직사각형 14">
              <a:extLst>
                <a:ext uri="{FF2B5EF4-FFF2-40B4-BE49-F238E27FC236}">
                  <a16:creationId xmlns:a16="http://schemas.microsoft.com/office/drawing/2014/main" id="{77791CFC-B7E7-4638-B553-1DF4413DC2E8}"/>
                </a:ext>
              </a:extLst>
            </p:cNvPr>
            <p:cNvSpPr/>
            <p:nvPr/>
          </p:nvSpPr>
          <p:spPr>
            <a:xfrm>
              <a:off x="3677104" y="490433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sp>
          <p:nvSpPr>
            <p:cNvPr id="22" name="모서리가 둥근 직사각형 21">
              <a:extLst>
                <a:ext uri="{FF2B5EF4-FFF2-40B4-BE49-F238E27FC236}">
                  <a16:creationId xmlns:a16="http://schemas.microsoft.com/office/drawing/2014/main" id="{90DA34FB-633B-480A-8C8D-6073DDEDCE55}"/>
                </a:ext>
              </a:extLst>
            </p:cNvPr>
            <p:cNvSpPr/>
            <p:nvPr/>
          </p:nvSpPr>
          <p:spPr>
            <a:xfrm>
              <a:off x="5338037" y="4904336"/>
              <a:ext cx="1332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제작</a:t>
              </a:r>
            </a:p>
          </p:txBody>
        </p:sp>
        <p:cxnSp>
          <p:nvCxnSpPr>
            <p:cNvPr id="53" name="직선 화살표 연결선 52"/>
            <p:cNvCxnSpPr>
              <a:stCxn id="15" idx="3"/>
              <a:endCxn id="22" idx="1"/>
            </p:cNvCxnSpPr>
            <p:nvPr/>
          </p:nvCxnSpPr>
          <p:spPr>
            <a:xfrm>
              <a:off x="5009104" y="5084336"/>
              <a:ext cx="328933"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88" name="그룹 87">
            <a:extLst>
              <a:ext uri="{FF2B5EF4-FFF2-40B4-BE49-F238E27FC236}">
                <a16:creationId xmlns:a16="http://schemas.microsoft.com/office/drawing/2014/main" id="{03350D20-2842-4E23-A0E0-00AF1A7B26FF}"/>
              </a:ext>
            </a:extLst>
          </p:cNvPr>
          <p:cNvGrpSpPr/>
          <p:nvPr/>
        </p:nvGrpSpPr>
        <p:grpSpPr>
          <a:xfrm>
            <a:off x="3650215" y="3739831"/>
            <a:ext cx="4730270" cy="360000"/>
            <a:chOff x="3650215" y="5397518"/>
            <a:chExt cx="4730270" cy="360000"/>
          </a:xfrm>
        </p:grpSpPr>
        <p:sp>
          <p:nvSpPr>
            <p:cNvPr id="12" name="직사각형 11">
              <a:extLst>
                <a:ext uri="{FF2B5EF4-FFF2-40B4-BE49-F238E27FC236}">
                  <a16:creationId xmlns:a16="http://schemas.microsoft.com/office/drawing/2014/main" id="{77791CFC-B7E7-4638-B553-1DF4413DC2E8}"/>
                </a:ext>
              </a:extLst>
            </p:cNvPr>
            <p:cNvSpPr/>
            <p:nvPr/>
          </p:nvSpPr>
          <p:spPr>
            <a:xfrm>
              <a:off x="3650215"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캐릭터강화</a:t>
              </a:r>
              <a:endParaRPr lang="ko-KR" altLang="en-US" sz="1200" dirty="0">
                <a:solidFill>
                  <a:schemeClr val="tx1"/>
                </a:solidFill>
                <a:latin typeface="+mn-ea"/>
              </a:endParaRPr>
            </a:p>
          </p:txBody>
        </p:sp>
        <p:sp>
          <p:nvSpPr>
            <p:cNvPr id="16" name="직사각형 15">
              <a:extLst>
                <a:ext uri="{FF2B5EF4-FFF2-40B4-BE49-F238E27FC236}">
                  <a16:creationId xmlns:a16="http://schemas.microsoft.com/office/drawing/2014/main" id="{77791CFC-B7E7-4638-B553-1DF4413DC2E8}"/>
                </a:ext>
              </a:extLst>
            </p:cNvPr>
            <p:cNvSpPr/>
            <p:nvPr/>
          </p:nvSpPr>
          <p:spPr>
            <a:xfrm>
              <a:off x="7048485"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파츠강화</a:t>
              </a:r>
              <a:endParaRPr lang="ko-KR" altLang="en-US" sz="1200" dirty="0">
                <a:solidFill>
                  <a:schemeClr val="tx1"/>
                </a:solidFill>
                <a:latin typeface="+mn-ea"/>
              </a:endParaRPr>
            </a:p>
          </p:txBody>
        </p:sp>
        <p:sp>
          <p:nvSpPr>
            <p:cNvPr id="17" name="직사각형 16">
              <a:extLst>
                <a:ext uri="{FF2B5EF4-FFF2-40B4-BE49-F238E27FC236}">
                  <a16:creationId xmlns:a16="http://schemas.microsoft.com/office/drawing/2014/main" id="{77791CFC-B7E7-4638-B553-1DF4413DC2E8}"/>
                </a:ext>
              </a:extLst>
            </p:cNvPr>
            <p:cNvSpPr/>
            <p:nvPr/>
          </p:nvSpPr>
          <p:spPr>
            <a:xfrm>
              <a:off x="5338037" y="5397518"/>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장비강화</a:t>
              </a:r>
              <a:endParaRPr lang="ko-KR" altLang="en-US" sz="1200" dirty="0">
                <a:solidFill>
                  <a:schemeClr val="tx1"/>
                </a:solidFill>
                <a:latin typeface="+mn-ea"/>
              </a:endParaRPr>
            </a:p>
          </p:txBody>
        </p:sp>
      </p:grpSp>
      <p:cxnSp>
        <p:nvCxnSpPr>
          <p:cNvPr id="57" name="직선 화살표 연결선 56"/>
          <p:cNvCxnSpPr>
            <a:stCxn id="12" idx="3"/>
            <a:endCxn id="17" idx="1"/>
          </p:cNvCxnSpPr>
          <p:nvPr/>
        </p:nvCxnSpPr>
        <p:spPr>
          <a:xfrm>
            <a:off x="4982215" y="3919831"/>
            <a:ext cx="355822"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0" name="직선 화살표 연결선 59"/>
          <p:cNvCxnSpPr>
            <a:stCxn id="17" idx="3"/>
            <a:endCxn id="16" idx="1"/>
          </p:cNvCxnSpPr>
          <p:nvPr/>
        </p:nvCxnSpPr>
        <p:spPr>
          <a:xfrm>
            <a:off x="6670037" y="3919831"/>
            <a:ext cx="378448"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8" name="꺾인 연결선 67"/>
          <p:cNvCxnSpPr>
            <a:stCxn id="12" idx="2"/>
            <a:endCxn id="16" idx="2"/>
          </p:cNvCxnSpPr>
          <p:nvPr/>
        </p:nvCxnSpPr>
        <p:spPr>
          <a:xfrm rot="16200000" flipH="1">
            <a:off x="6015350" y="2400696"/>
            <a:ext cx="12700" cy="3398270"/>
          </a:xfrm>
          <a:prstGeom prst="bentConnector3">
            <a:avLst>
              <a:gd name="adj1" fmla="val 1800000"/>
            </a:avLst>
          </a:prstGeom>
          <a:ln w="3810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그룹 48">
            <a:extLst>
              <a:ext uri="{FF2B5EF4-FFF2-40B4-BE49-F238E27FC236}">
                <a16:creationId xmlns:a16="http://schemas.microsoft.com/office/drawing/2014/main" id="{91E6D012-1A65-4004-82DD-898A77F2CEB6}"/>
              </a:ext>
            </a:extLst>
          </p:cNvPr>
          <p:cNvGrpSpPr/>
          <p:nvPr/>
        </p:nvGrpSpPr>
        <p:grpSpPr>
          <a:xfrm>
            <a:off x="3658725" y="2351818"/>
            <a:ext cx="3011312" cy="360000"/>
            <a:chOff x="3658725" y="3360556"/>
            <a:chExt cx="3011312" cy="360000"/>
          </a:xfrm>
        </p:grpSpPr>
        <p:sp>
          <p:nvSpPr>
            <p:cNvPr id="11" name="직사각형 10">
              <a:extLst>
                <a:ext uri="{FF2B5EF4-FFF2-40B4-BE49-F238E27FC236}">
                  <a16:creationId xmlns:a16="http://schemas.microsoft.com/office/drawing/2014/main" id="{77791CFC-B7E7-4638-B553-1DF4413DC2E8}"/>
                </a:ext>
              </a:extLst>
            </p:cNvPr>
            <p:cNvSpPr/>
            <p:nvPr/>
          </p:nvSpPr>
          <p:spPr>
            <a:xfrm>
              <a:off x="3658725" y="336055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목록</a:t>
              </a:r>
            </a:p>
          </p:txBody>
        </p:sp>
        <p:sp>
          <p:nvSpPr>
            <p:cNvPr id="14" name="직사각형 13">
              <a:extLst>
                <a:ext uri="{FF2B5EF4-FFF2-40B4-BE49-F238E27FC236}">
                  <a16:creationId xmlns:a16="http://schemas.microsoft.com/office/drawing/2014/main" id="{77791CFC-B7E7-4638-B553-1DF4413DC2E8}"/>
                </a:ext>
              </a:extLst>
            </p:cNvPr>
            <p:cNvSpPr/>
            <p:nvPr/>
          </p:nvSpPr>
          <p:spPr>
            <a:xfrm>
              <a:off x="5338037" y="3360556"/>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캐릭터 장비</a:t>
              </a:r>
            </a:p>
          </p:txBody>
        </p:sp>
        <p:cxnSp>
          <p:nvCxnSpPr>
            <p:cNvPr id="118" name="직선 화살표 연결선 117"/>
            <p:cNvCxnSpPr>
              <a:stCxn id="11" idx="3"/>
              <a:endCxn id="14" idx="1"/>
            </p:cNvCxnSpPr>
            <p:nvPr/>
          </p:nvCxnSpPr>
          <p:spPr>
            <a:xfrm>
              <a:off x="4990725" y="3540556"/>
              <a:ext cx="347312"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137" name="그룹 136">
            <a:extLst>
              <a:ext uri="{FF2B5EF4-FFF2-40B4-BE49-F238E27FC236}">
                <a16:creationId xmlns:a16="http://schemas.microsoft.com/office/drawing/2014/main" id="{6A4FAC0A-B0B5-483F-ADA8-420FFD05CC26}"/>
              </a:ext>
            </a:extLst>
          </p:cNvPr>
          <p:cNvGrpSpPr/>
          <p:nvPr/>
        </p:nvGrpSpPr>
        <p:grpSpPr>
          <a:xfrm>
            <a:off x="7168568" y="1664402"/>
            <a:ext cx="4880812" cy="3295429"/>
            <a:chOff x="8100173" y="1079690"/>
            <a:chExt cx="4880812" cy="3295429"/>
          </a:xfrm>
        </p:grpSpPr>
        <p:sp>
          <p:nvSpPr>
            <p:cNvPr id="8" name="직사각형 7">
              <a:extLst>
                <a:ext uri="{FF2B5EF4-FFF2-40B4-BE49-F238E27FC236}">
                  <a16:creationId xmlns:a16="http://schemas.microsoft.com/office/drawing/2014/main" id="{77791CFC-B7E7-4638-B553-1DF4413DC2E8}"/>
                </a:ext>
              </a:extLst>
            </p:cNvPr>
            <p:cNvSpPr/>
            <p:nvPr/>
          </p:nvSpPr>
          <p:spPr>
            <a:xfrm>
              <a:off x="9930125" y="2547404"/>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진형선택</a:t>
              </a:r>
              <a:endParaRPr lang="ko-KR" altLang="en-US" sz="1200" dirty="0">
                <a:solidFill>
                  <a:schemeClr val="tx1"/>
                </a:solidFill>
                <a:latin typeface="+mn-ea"/>
              </a:endParaRPr>
            </a:p>
          </p:txBody>
        </p:sp>
        <p:sp>
          <p:nvSpPr>
            <p:cNvPr id="9" name="직사각형 8">
              <a:extLst>
                <a:ext uri="{FF2B5EF4-FFF2-40B4-BE49-F238E27FC236}">
                  <a16:creationId xmlns:a16="http://schemas.microsoft.com/office/drawing/2014/main" id="{77791CFC-B7E7-4638-B553-1DF4413DC2E8}"/>
                </a:ext>
              </a:extLst>
            </p:cNvPr>
            <p:cNvSpPr/>
            <p:nvPr/>
          </p:nvSpPr>
          <p:spPr>
            <a:xfrm>
              <a:off x="9930125"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 선택</a:t>
              </a:r>
            </a:p>
          </p:txBody>
        </p:sp>
        <p:sp>
          <p:nvSpPr>
            <p:cNvPr id="10" name="직사각형 9">
              <a:extLst>
                <a:ext uri="{FF2B5EF4-FFF2-40B4-BE49-F238E27FC236}">
                  <a16:creationId xmlns:a16="http://schemas.microsoft.com/office/drawing/2014/main" id="{77791CFC-B7E7-4638-B553-1DF4413DC2E8}"/>
                </a:ext>
              </a:extLst>
            </p:cNvPr>
            <p:cNvSpPr/>
            <p:nvPr/>
          </p:nvSpPr>
          <p:spPr>
            <a:xfrm>
              <a:off x="9930125" y="3281261"/>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전투화면</a:t>
              </a:r>
              <a:endParaRPr lang="ko-KR" altLang="en-US" sz="1200" dirty="0">
                <a:solidFill>
                  <a:schemeClr val="tx1"/>
                </a:solidFill>
                <a:latin typeface="+mn-ea"/>
              </a:endParaRPr>
            </a:p>
          </p:txBody>
        </p:sp>
        <p:sp>
          <p:nvSpPr>
            <p:cNvPr id="13" name="직사각형 12">
              <a:extLst>
                <a:ext uri="{FF2B5EF4-FFF2-40B4-BE49-F238E27FC236}">
                  <a16:creationId xmlns:a16="http://schemas.microsoft.com/office/drawing/2014/main" id="{77791CFC-B7E7-4638-B553-1DF4413DC2E8}"/>
                </a:ext>
              </a:extLst>
            </p:cNvPr>
            <p:cNvSpPr/>
            <p:nvPr/>
          </p:nvSpPr>
          <p:spPr>
            <a:xfrm>
              <a:off x="9930125" y="4015119"/>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latin typeface="+mn-ea"/>
                </a:rPr>
                <a:t>전투결과</a:t>
              </a:r>
              <a:endParaRPr lang="ko-KR" altLang="en-US" sz="1200" dirty="0">
                <a:solidFill>
                  <a:schemeClr val="tx1"/>
                </a:solidFill>
                <a:latin typeface="+mn-ea"/>
              </a:endParaRPr>
            </a:p>
          </p:txBody>
        </p:sp>
        <p:sp>
          <p:nvSpPr>
            <p:cNvPr id="21" name="모서리가 둥근 직사각형 20">
              <a:extLst>
                <a:ext uri="{FF2B5EF4-FFF2-40B4-BE49-F238E27FC236}">
                  <a16:creationId xmlns:a16="http://schemas.microsoft.com/office/drawing/2014/main" id="{90DA34FB-633B-480A-8C8D-6073DDEDCE55}"/>
                </a:ext>
              </a:extLst>
            </p:cNvPr>
            <p:cNvSpPr/>
            <p:nvPr/>
          </p:nvSpPr>
          <p:spPr>
            <a:xfrm>
              <a:off x="9930125" y="1813547"/>
              <a:ext cx="1332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스테이지 선택</a:t>
              </a:r>
            </a:p>
          </p:txBody>
        </p:sp>
        <p:cxnSp>
          <p:nvCxnSpPr>
            <p:cNvPr id="124" name="직선 화살표 연결선 123"/>
            <p:cNvCxnSpPr>
              <a:cxnSpLocks/>
              <a:stCxn id="9" idx="2"/>
              <a:endCxn id="21" idx="0"/>
            </p:cNvCxnSpPr>
            <p:nvPr/>
          </p:nvCxnSpPr>
          <p:spPr>
            <a:xfrm>
              <a:off x="10596125" y="1439690"/>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7" name="직선 화살표 연결선 126"/>
            <p:cNvCxnSpPr>
              <a:cxnSpLocks/>
              <a:stCxn id="21" idx="2"/>
              <a:endCxn id="8" idx="0"/>
            </p:cNvCxnSpPr>
            <p:nvPr/>
          </p:nvCxnSpPr>
          <p:spPr>
            <a:xfrm>
              <a:off x="10596125" y="2173547"/>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0" name="직선 화살표 연결선 129"/>
            <p:cNvCxnSpPr>
              <a:cxnSpLocks/>
              <a:stCxn id="8" idx="2"/>
              <a:endCxn id="10" idx="0"/>
            </p:cNvCxnSpPr>
            <p:nvPr/>
          </p:nvCxnSpPr>
          <p:spPr>
            <a:xfrm>
              <a:off x="10596125" y="2907404"/>
              <a:ext cx="0"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4" name="직선 화살표 연결선 133"/>
            <p:cNvCxnSpPr>
              <a:cxnSpLocks/>
              <a:stCxn id="10" idx="2"/>
              <a:endCxn id="13" idx="0"/>
            </p:cNvCxnSpPr>
            <p:nvPr/>
          </p:nvCxnSpPr>
          <p:spPr>
            <a:xfrm>
              <a:off x="10596125" y="3641261"/>
              <a:ext cx="0" cy="373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9" name="꺾인 연결선 138"/>
            <p:cNvCxnSpPr>
              <a:cxnSpLocks/>
              <a:stCxn id="8" idx="3"/>
              <a:endCxn id="13" idx="3"/>
            </p:cNvCxnSpPr>
            <p:nvPr/>
          </p:nvCxnSpPr>
          <p:spPr>
            <a:xfrm>
              <a:off x="11262125" y="2727404"/>
              <a:ext cx="12700" cy="1467715"/>
            </a:xfrm>
            <a:prstGeom prst="bentConnector3">
              <a:avLst>
                <a:gd name="adj1" fmla="val 1800000"/>
              </a:avLst>
            </a:prstGeom>
            <a:ln w="38100">
              <a:solidFill>
                <a:schemeClr val="tx1"/>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0" name="직사각형 139">
              <a:extLst>
                <a:ext uri="{FF2B5EF4-FFF2-40B4-BE49-F238E27FC236}">
                  <a16:creationId xmlns:a16="http://schemas.microsoft.com/office/drawing/2014/main" id="{15D875AE-1C2A-4E53-9A2E-E63DAF85E9C6}"/>
                </a:ext>
              </a:extLst>
            </p:cNvPr>
            <p:cNvSpPr/>
            <p:nvPr/>
          </p:nvSpPr>
          <p:spPr>
            <a:xfrm>
              <a:off x="8100173"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레이드</a:t>
              </a:r>
            </a:p>
          </p:txBody>
        </p:sp>
        <p:sp>
          <p:nvSpPr>
            <p:cNvPr id="141" name="직사각형 140">
              <a:extLst>
                <a:ext uri="{FF2B5EF4-FFF2-40B4-BE49-F238E27FC236}">
                  <a16:creationId xmlns:a16="http://schemas.microsoft.com/office/drawing/2014/main" id="{D3188883-26FD-4CEF-97AC-1A344F4EDBDB}"/>
                </a:ext>
              </a:extLst>
            </p:cNvPr>
            <p:cNvSpPr/>
            <p:nvPr/>
          </p:nvSpPr>
          <p:spPr>
            <a:xfrm>
              <a:off x="11648985" y="1079690"/>
              <a:ext cx="1332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mn-ea"/>
                </a:rPr>
                <a:t>PVP</a:t>
              </a:r>
              <a:endParaRPr lang="ko-KR" altLang="en-US" sz="1200" dirty="0">
                <a:solidFill>
                  <a:schemeClr val="tx1"/>
                </a:solidFill>
                <a:latin typeface="+mn-ea"/>
              </a:endParaRPr>
            </a:p>
          </p:txBody>
        </p:sp>
      </p:grpSp>
      <p:cxnSp>
        <p:nvCxnSpPr>
          <p:cNvPr id="61" name="연결선: 꺾임 60">
            <a:extLst>
              <a:ext uri="{FF2B5EF4-FFF2-40B4-BE49-F238E27FC236}">
                <a16:creationId xmlns:a16="http://schemas.microsoft.com/office/drawing/2014/main" id="{74F8B284-03AC-445C-BFD9-4D8A33F1488B}"/>
              </a:ext>
            </a:extLst>
          </p:cNvPr>
          <p:cNvCxnSpPr>
            <a:cxnSpLocks/>
            <a:stCxn id="23" idx="3"/>
            <a:endCxn id="119" idx="1"/>
          </p:cNvCxnSpPr>
          <p:nvPr/>
        </p:nvCxnSpPr>
        <p:spPr>
          <a:xfrm flipV="1">
            <a:off x="3033882" y="1703689"/>
            <a:ext cx="616333" cy="924976"/>
          </a:xfrm>
          <a:prstGeom prst="bentConnector3">
            <a:avLst>
              <a:gd name="adj1" fmla="val 3282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연결선: 꺾임 79">
            <a:extLst>
              <a:ext uri="{FF2B5EF4-FFF2-40B4-BE49-F238E27FC236}">
                <a16:creationId xmlns:a16="http://schemas.microsoft.com/office/drawing/2014/main" id="{6EDA095D-518E-4749-B93A-42B4ED585310}"/>
              </a:ext>
            </a:extLst>
          </p:cNvPr>
          <p:cNvCxnSpPr>
            <a:cxnSpLocks/>
            <a:stCxn id="19" idx="3"/>
            <a:endCxn id="11" idx="1"/>
          </p:cNvCxnSpPr>
          <p:nvPr/>
        </p:nvCxnSpPr>
        <p:spPr>
          <a:xfrm flipV="1">
            <a:off x="3033882" y="2531818"/>
            <a:ext cx="624843" cy="665622"/>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연결선: 꺾임 82">
            <a:extLst>
              <a:ext uri="{FF2B5EF4-FFF2-40B4-BE49-F238E27FC236}">
                <a16:creationId xmlns:a16="http://schemas.microsoft.com/office/drawing/2014/main" id="{1BD7A56C-86DF-4668-9AFD-6E52BA8280E6}"/>
              </a:ext>
            </a:extLst>
          </p:cNvPr>
          <p:cNvCxnSpPr>
            <a:cxnSpLocks/>
            <a:stCxn id="24" idx="3"/>
            <a:endCxn id="7" idx="1"/>
          </p:cNvCxnSpPr>
          <p:nvPr/>
        </p:nvCxnSpPr>
        <p:spPr>
          <a:xfrm flipV="1">
            <a:off x="3033882" y="3179947"/>
            <a:ext cx="616518" cy="629198"/>
          </a:xfrm>
          <a:prstGeom prst="bentConnector3">
            <a:avLst>
              <a:gd name="adj1" fmla="val 623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1FDD1479-03E8-42E4-852B-4F5192FC079D}"/>
              </a:ext>
            </a:extLst>
          </p:cNvPr>
          <p:cNvCxnSpPr>
            <a:cxnSpLocks/>
            <a:stCxn id="25" idx="3"/>
            <a:endCxn id="15" idx="1"/>
          </p:cNvCxnSpPr>
          <p:nvPr/>
        </p:nvCxnSpPr>
        <p:spPr>
          <a:xfrm flipV="1">
            <a:off x="3033586" y="4803714"/>
            <a:ext cx="643518" cy="712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연결선: 꺾임 88">
            <a:extLst>
              <a:ext uri="{FF2B5EF4-FFF2-40B4-BE49-F238E27FC236}">
                <a16:creationId xmlns:a16="http://schemas.microsoft.com/office/drawing/2014/main" id="{ABFF10F4-A9D5-476D-9F2E-02A04F039315}"/>
              </a:ext>
            </a:extLst>
          </p:cNvPr>
          <p:cNvCxnSpPr>
            <a:cxnSpLocks/>
            <a:stCxn id="26" idx="3"/>
            <a:endCxn id="12" idx="1"/>
          </p:cNvCxnSpPr>
          <p:nvPr/>
        </p:nvCxnSpPr>
        <p:spPr>
          <a:xfrm flipV="1">
            <a:off x="3033882" y="3919831"/>
            <a:ext cx="616333" cy="45528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꺾인 연결선 67">
            <a:extLst>
              <a:ext uri="{FF2B5EF4-FFF2-40B4-BE49-F238E27FC236}">
                <a16:creationId xmlns:a16="http://schemas.microsoft.com/office/drawing/2014/main" id="{E3E53608-10B2-41E7-8E21-8168E28FD8A8}"/>
              </a:ext>
            </a:extLst>
          </p:cNvPr>
          <p:cNvCxnSpPr>
            <a:cxnSpLocks/>
            <a:stCxn id="14" idx="2"/>
            <a:endCxn id="12" idx="0"/>
          </p:cNvCxnSpPr>
          <p:nvPr/>
        </p:nvCxnSpPr>
        <p:spPr>
          <a:xfrm rot="5400000">
            <a:off x="4646120" y="2381913"/>
            <a:ext cx="1028013" cy="1687822"/>
          </a:xfrm>
          <a:prstGeom prst="bentConnector3">
            <a:avLst>
              <a:gd name="adj1" fmla="val 77179"/>
            </a:avLst>
          </a:prstGeom>
          <a:ln w="3810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107" name="표 96">
            <a:extLst>
              <a:ext uri="{FF2B5EF4-FFF2-40B4-BE49-F238E27FC236}">
                <a16:creationId xmlns:a16="http://schemas.microsoft.com/office/drawing/2014/main" id="{61F4EDA2-3034-465C-B1CA-EEC59447C51A}"/>
              </a:ext>
            </a:extLst>
          </p:cNvPr>
          <p:cNvGraphicFramePr>
            <a:graphicFrameLocks noGrp="1"/>
          </p:cNvGraphicFramePr>
          <p:nvPr>
            <p:extLst>
              <p:ext uri="{D42A27DB-BD31-4B8C-83A1-F6EECF244321}">
                <p14:modId xmlns:p14="http://schemas.microsoft.com/office/powerpoint/2010/main" val="3509897024"/>
              </p:ext>
            </p:extLst>
          </p:nvPr>
        </p:nvGraphicFramePr>
        <p:xfrm>
          <a:off x="1080000" y="5267602"/>
          <a:ext cx="10945216" cy="1174320"/>
        </p:xfrm>
        <a:graphic>
          <a:graphicData uri="http://schemas.openxmlformats.org/drawingml/2006/table">
            <a:tbl>
              <a:tblPr firstRow="1" bandRow="1">
                <a:tableStyleId>{5940675A-B579-460E-94D1-54222C63F5DA}</a:tableStyleId>
              </a:tblPr>
              <a:tblGrid>
                <a:gridCol w="10945216">
                  <a:extLst>
                    <a:ext uri="{9D8B030D-6E8A-4147-A177-3AD203B41FA5}">
                      <a16:colId xmlns:a16="http://schemas.microsoft.com/office/drawing/2014/main" val="1882038963"/>
                    </a:ext>
                  </a:extLst>
                </a:gridCol>
              </a:tblGrid>
              <a:tr h="256703">
                <a:tc>
                  <a:txBody>
                    <a:bodyPr/>
                    <a:lstStyle/>
                    <a:p>
                      <a:pPr algn="ctr" latinLnBrk="1"/>
                      <a:r>
                        <a:rPr lang="ko-KR" altLang="en-US" sz="1200" dirty="0"/>
                        <a:t>기획 의도</a:t>
                      </a:r>
                    </a:p>
                  </a:txBody>
                  <a:tcPr anchor="ctr">
                    <a:solidFill>
                      <a:srgbClr val="7F7F7F"/>
                    </a:solidFill>
                  </a:tcPr>
                </a:tc>
                <a:extLst>
                  <a:ext uri="{0D108BD9-81ED-4DB2-BD59-A6C34878D82A}">
                    <a16:rowId xmlns:a16="http://schemas.microsoft.com/office/drawing/2014/main" val="719314918"/>
                  </a:ext>
                </a:extLst>
              </a:tr>
              <a:tr h="9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같은 영역으로 구별하여 로비에서 이동한 다음 다시 로비로 이동을 하지 않도록 하여 유저의 편의성을 높이고 로비 버튼을 배치하여 어느 화면에서도 쉽게 로비로 돌아 갈수 있도록 하였다</a:t>
                      </a:r>
                      <a:r>
                        <a:rPr lang="en-US" altLang="ko-KR" sz="1200" dirty="0"/>
                        <a:t>. </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119" name="직사각형 118">
            <a:extLst>
              <a:ext uri="{FF2B5EF4-FFF2-40B4-BE49-F238E27FC236}">
                <a16:creationId xmlns:a16="http://schemas.microsoft.com/office/drawing/2014/main" id="{7BB213FC-EBFD-4BED-9FE2-BD8CA8DDF64C}"/>
              </a:ext>
            </a:extLst>
          </p:cNvPr>
          <p:cNvSpPr/>
          <p:nvPr/>
        </p:nvSpPr>
        <p:spPr>
          <a:xfrm>
            <a:off x="3650215" y="1523689"/>
            <a:ext cx="1332000" cy="360000"/>
          </a:xfrm>
          <a:prstGeom prst="rect">
            <a:avLst/>
          </a:prstGeom>
          <a:solidFill>
            <a:srgbClr val="B7DEE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latin typeface="+mn-ea"/>
              </a:rPr>
              <a:t>콘텐츠 선택</a:t>
            </a:r>
          </a:p>
        </p:txBody>
      </p:sp>
      <p:cxnSp>
        <p:nvCxnSpPr>
          <p:cNvPr id="144" name="연결선: 꺾임 143">
            <a:extLst>
              <a:ext uri="{FF2B5EF4-FFF2-40B4-BE49-F238E27FC236}">
                <a16:creationId xmlns:a16="http://schemas.microsoft.com/office/drawing/2014/main" id="{55F775B1-A4D6-4640-9688-8B5093D8F047}"/>
              </a:ext>
            </a:extLst>
          </p:cNvPr>
          <p:cNvCxnSpPr>
            <a:cxnSpLocks/>
            <a:stCxn id="119" idx="0"/>
            <a:endCxn id="140" idx="0"/>
          </p:cNvCxnSpPr>
          <p:nvPr/>
        </p:nvCxnSpPr>
        <p:spPr>
          <a:xfrm rot="16200000" flipH="1">
            <a:off x="6005034" y="-165131"/>
            <a:ext cx="140713" cy="3518353"/>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연결선: 꺾임 146">
            <a:extLst>
              <a:ext uri="{FF2B5EF4-FFF2-40B4-BE49-F238E27FC236}">
                <a16:creationId xmlns:a16="http://schemas.microsoft.com/office/drawing/2014/main" id="{90B7B339-D23F-4164-9878-6F4F6DE73F1E}"/>
              </a:ext>
            </a:extLst>
          </p:cNvPr>
          <p:cNvCxnSpPr>
            <a:cxnSpLocks/>
            <a:stCxn id="119" idx="0"/>
            <a:endCxn id="9" idx="0"/>
          </p:cNvCxnSpPr>
          <p:nvPr/>
        </p:nvCxnSpPr>
        <p:spPr>
          <a:xfrm rot="16200000" flipH="1">
            <a:off x="6920010" y="-1080107"/>
            <a:ext cx="140713" cy="5348305"/>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연결선: 꺾임 150">
            <a:extLst>
              <a:ext uri="{FF2B5EF4-FFF2-40B4-BE49-F238E27FC236}">
                <a16:creationId xmlns:a16="http://schemas.microsoft.com/office/drawing/2014/main" id="{7D7A2AC1-30F0-4C8B-98CD-AE8E6881E8EC}"/>
              </a:ext>
            </a:extLst>
          </p:cNvPr>
          <p:cNvCxnSpPr>
            <a:cxnSpLocks/>
            <a:stCxn id="119" idx="0"/>
            <a:endCxn id="141" idx="0"/>
          </p:cNvCxnSpPr>
          <p:nvPr/>
        </p:nvCxnSpPr>
        <p:spPr>
          <a:xfrm rot="16200000" flipH="1">
            <a:off x="7779440" y="-1939537"/>
            <a:ext cx="140713" cy="7067165"/>
          </a:xfrm>
          <a:prstGeom prst="bentConnector3">
            <a:avLst>
              <a:gd name="adj1" fmla="val -1624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89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D064B-BDF0-4634-B21A-163773FAFE36}"/>
              </a:ext>
            </a:extLst>
          </p:cNvPr>
          <p:cNvSpPr>
            <a:spLocks noGrp="1"/>
          </p:cNvSpPr>
          <p:nvPr>
            <p:ph type="title" idx="4294967295"/>
          </p:nvPr>
        </p:nvSpPr>
        <p:spPr>
          <a:xfrm>
            <a:off x="1054646" y="11004"/>
            <a:ext cx="10945216" cy="540000"/>
          </a:xfrm>
        </p:spPr>
        <p:txBody>
          <a:bodyPr>
            <a:normAutofit fontScale="90000"/>
          </a:bodyPr>
          <a:lstStyle/>
          <a:p>
            <a:r>
              <a:rPr lang="ko-KR" altLang="en-US" dirty="0"/>
              <a:t>로비 화면</a:t>
            </a:r>
          </a:p>
        </p:txBody>
      </p:sp>
      <p:graphicFrame>
        <p:nvGraphicFramePr>
          <p:cNvPr id="6" name="Google Shape;564;p47">
            <a:extLst>
              <a:ext uri="{FF2B5EF4-FFF2-40B4-BE49-F238E27FC236}">
                <a16:creationId xmlns:a16="http://schemas.microsoft.com/office/drawing/2014/main" id="{97816261-E4E4-41D9-98C6-2BCF28474AE4}"/>
              </a:ext>
            </a:extLst>
          </p:cNvPr>
          <p:cNvGraphicFramePr>
            <a:graphicFrameLocks/>
          </p:cNvGraphicFramePr>
          <p:nvPr>
            <p:extLst>
              <p:ext uri="{D42A27DB-BD31-4B8C-83A1-F6EECF244321}">
                <p14:modId xmlns:p14="http://schemas.microsoft.com/office/powerpoint/2010/main" val="158348120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로비화면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1</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게임의 로비 화면 콘텐츠 선택이 있는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pSp>
        <p:nvGrpSpPr>
          <p:cNvPr id="25" name="그룹 24">
            <a:extLst>
              <a:ext uri="{FF2B5EF4-FFF2-40B4-BE49-F238E27FC236}">
                <a16:creationId xmlns:a16="http://schemas.microsoft.com/office/drawing/2014/main" id="{6F5F7BEC-2312-4F6A-9A84-DE63AE0D64B4}"/>
              </a:ext>
            </a:extLst>
          </p:cNvPr>
          <p:cNvGrpSpPr>
            <a:grpSpLocks noChangeAspect="1"/>
          </p:cNvGrpSpPr>
          <p:nvPr/>
        </p:nvGrpSpPr>
        <p:grpSpPr>
          <a:xfrm>
            <a:off x="1080000" y="1404001"/>
            <a:ext cx="5040000" cy="2518441"/>
            <a:chOff x="1086734" y="1269554"/>
            <a:chExt cx="5598935" cy="2797736"/>
          </a:xfrm>
        </p:grpSpPr>
        <p:sp>
          <p:nvSpPr>
            <p:cNvPr id="4" name="직사각형 3">
              <a:extLst>
                <a:ext uri="{FF2B5EF4-FFF2-40B4-BE49-F238E27FC236}">
                  <a16:creationId xmlns:a16="http://schemas.microsoft.com/office/drawing/2014/main" id="{3E4FDE78-E5D8-4F07-B3AC-5BFC76841E56}"/>
                </a:ext>
              </a:extLst>
            </p:cNvPr>
            <p:cNvSpPr/>
            <p:nvPr/>
          </p:nvSpPr>
          <p:spPr>
            <a:xfrm>
              <a:off x="1086734" y="126955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grpSp>
          <p:nvGrpSpPr>
            <p:cNvPr id="5" name="그룹 4">
              <a:extLst>
                <a:ext uri="{FF2B5EF4-FFF2-40B4-BE49-F238E27FC236}">
                  <a16:creationId xmlns:a16="http://schemas.microsoft.com/office/drawing/2014/main" id="{AAE93639-1008-44B0-B2B6-480E34AF1DAD}"/>
                </a:ext>
              </a:extLst>
            </p:cNvPr>
            <p:cNvGrpSpPr/>
            <p:nvPr/>
          </p:nvGrpSpPr>
          <p:grpSpPr>
            <a:xfrm>
              <a:off x="1086734" y="1269554"/>
              <a:ext cx="3639413" cy="230400"/>
              <a:chOff x="1415435" y="1563934"/>
              <a:chExt cx="3639413" cy="230400"/>
            </a:xfrm>
          </p:grpSpPr>
          <p:sp>
            <p:nvSpPr>
              <p:cNvPr id="7" name="직사각형 6">
                <a:extLst>
                  <a:ext uri="{FF2B5EF4-FFF2-40B4-BE49-F238E27FC236}">
                    <a16:creationId xmlns:a16="http://schemas.microsoft.com/office/drawing/2014/main" id="{4037DAF8-9F0E-4654-BB01-11426657FE74}"/>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8" name="직사각형 7">
                <a:extLst>
                  <a:ext uri="{FF2B5EF4-FFF2-40B4-BE49-F238E27FC236}">
                    <a16:creationId xmlns:a16="http://schemas.microsoft.com/office/drawing/2014/main" id="{A53C585E-21B9-4A5F-AC75-7362A1BE899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9" name="직사각형 8">
                <a:extLst>
                  <a:ext uri="{FF2B5EF4-FFF2-40B4-BE49-F238E27FC236}">
                    <a16:creationId xmlns:a16="http://schemas.microsoft.com/office/drawing/2014/main" id="{1EDD4112-C840-41CF-90F0-A2E63223437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0" name="직사각형 9">
                <a:extLst>
                  <a:ext uri="{FF2B5EF4-FFF2-40B4-BE49-F238E27FC236}">
                    <a16:creationId xmlns:a16="http://schemas.microsoft.com/office/drawing/2014/main" id="{B3EE1ACF-38B7-418F-872D-39BB5DC65605}"/>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1" name="직사각형 10">
                <a:extLst>
                  <a:ext uri="{FF2B5EF4-FFF2-40B4-BE49-F238E27FC236}">
                    <a16:creationId xmlns:a16="http://schemas.microsoft.com/office/drawing/2014/main" id="{D09C80BF-9142-4147-8E07-B285E7F9ABF8}"/>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2" name="직사각형 11">
                <a:extLst>
                  <a:ext uri="{FF2B5EF4-FFF2-40B4-BE49-F238E27FC236}">
                    <a16:creationId xmlns:a16="http://schemas.microsoft.com/office/drawing/2014/main" id="{C5AB9C29-1720-480E-97EC-4E007BE55F5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3" name="직사각형 12">
                <a:extLst>
                  <a:ext uri="{FF2B5EF4-FFF2-40B4-BE49-F238E27FC236}">
                    <a16:creationId xmlns:a16="http://schemas.microsoft.com/office/drawing/2014/main" id="{23E5E295-2481-418D-B633-F1FFD62BE23B}"/>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4" name="직사각형 13">
                <a:extLst>
                  <a:ext uri="{FF2B5EF4-FFF2-40B4-BE49-F238E27FC236}">
                    <a16:creationId xmlns:a16="http://schemas.microsoft.com/office/drawing/2014/main" id="{ECBD8E86-04F2-4718-941E-81990BCBC16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15" name="직사각형 14">
                <a:extLst>
                  <a:ext uri="{FF2B5EF4-FFF2-40B4-BE49-F238E27FC236}">
                    <a16:creationId xmlns:a16="http://schemas.microsoft.com/office/drawing/2014/main" id="{F548FEBE-C946-499F-9D4D-A06C53D7A25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31" name="직사각형 30">
              <a:extLst>
                <a:ext uri="{FF2B5EF4-FFF2-40B4-BE49-F238E27FC236}">
                  <a16:creationId xmlns:a16="http://schemas.microsoft.com/office/drawing/2014/main" id="{5088875C-7BF5-4AE6-8FEC-EDD37F0A5878}"/>
                </a:ext>
              </a:extLst>
            </p:cNvPr>
            <p:cNvSpPr/>
            <p:nvPr/>
          </p:nvSpPr>
          <p:spPr>
            <a:xfrm>
              <a:off x="3099994"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32" name="직사각형 31">
              <a:extLst>
                <a:ext uri="{FF2B5EF4-FFF2-40B4-BE49-F238E27FC236}">
                  <a16:creationId xmlns:a16="http://schemas.microsoft.com/office/drawing/2014/main" id="{FEA32947-71B9-4EA5-96C2-6727C5A51982}"/>
                </a:ext>
              </a:extLst>
            </p:cNvPr>
            <p:cNvSpPr/>
            <p:nvPr/>
          </p:nvSpPr>
          <p:spPr>
            <a:xfrm>
              <a:off x="5962560" y="3341932"/>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grpSp>
          <p:nvGrpSpPr>
            <p:cNvPr id="3" name="그룹 2"/>
            <p:cNvGrpSpPr/>
            <p:nvPr/>
          </p:nvGrpSpPr>
          <p:grpSpPr>
            <a:xfrm>
              <a:off x="1270670" y="1810948"/>
              <a:ext cx="5196199" cy="1232925"/>
              <a:chOff x="1270670" y="1810948"/>
              <a:chExt cx="5196199" cy="1232925"/>
            </a:xfrm>
          </p:grpSpPr>
          <p:sp>
            <p:nvSpPr>
              <p:cNvPr id="33" name="직사각형 32">
                <a:extLst>
                  <a:ext uri="{FF2B5EF4-FFF2-40B4-BE49-F238E27FC236}">
                    <a16:creationId xmlns:a16="http://schemas.microsoft.com/office/drawing/2014/main" id="{79C630B1-F4CE-48C8-A2A4-4467E33EEC13}"/>
                  </a:ext>
                </a:extLst>
              </p:cNvPr>
              <p:cNvSpPr/>
              <p:nvPr/>
            </p:nvSpPr>
            <p:spPr>
              <a:xfrm>
                <a:off x="127067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4" name="직사각형 33">
                <a:extLst>
                  <a:ext uri="{FF2B5EF4-FFF2-40B4-BE49-F238E27FC236}">
                    <a16:creationId xmlns:a16="http://schemas.microsoft.com/office/drawing/2014/main" id="{79C630B1-F4CE-48C8-A2A4-4467E33EEC13}"/>
                  </a:ext>
                </a:extLst>
              </p:cNvPr>
              <p:cNvSpPr/>
              <p:nvPr/>
            </p:nvSpPr>
            <p:spPr>
              <a:xfrm>
                <a:off x="215223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5" name="직사각형 34">
                <a:extLst>
                  <a:ext uri="{FF2B5EF4-FFF2-40B4-BE49-F238E27FC236}">
                    <a16:creationId xmlns:a16="http://schemas.microsoft.com/office/drawing/2014/main" id="{79C630B1-F4CE-48C8-A2A4-4467E33EEC13}"/>
                  </a:ext>
                </a:extLst>
              </p:cNvPr>
              <p:cNvSpPr/>
              <p:nvPr/>
            </p:nvSpPr>
            <p:spPr>
              <a:xfrm>
                <a:off x="303379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6" name="직사각형 35">
                <a:extLst>
                  <a:ext uri="{FF2B5EF4-FFF2-40B4-BE49-F238E27FC236}">
                    <a16:creationId xmlns:a16="http://schemas.microsoft.com/office/drawing/2014/main" id="{79C630B1-F4CE-48C8-A2A4-4467E33EEC13}"/>
                  </a:ext>
                </a:extLst>
              </p:cNvPr>
              <p:cNvSpPr/>
              <p:nvPr/>
            </p:nvSpPr>
            <p:spPr>
              <a:xfrm>
                <a:off x="479691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7" name="직사각형 36">
                <a:extLst>
                  <a:ext uri="{FF2B5EF4-FFF2-40B4-BE49-F238E27FC236}">
                    <a16:creationId xmlns:a16="http://schemas.microsoft.com/office/drawing/2014/main" id="{79C630B1-F4CE-48C8-A2A4-4467E33EEC13}"/>
                  </a:ext>
                </a:extLst>
              </p:cNvPr>
              <p:cNvSpPr/>
              <p:nvPr/>
            </p:nvSpPr>
            <p:spPr>
              <a:xfrm>
                <a:off x="5678469"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sp>
            <p:nvSpPr>
              <p:cNvPr id="38" name="직사각형 37">
                <a:extLst>
                  <a:ext uri="{FF2B5EF4-FFF2-40B4-BE49-F238E27FC236}">
                    <a16:creationId xmlns:a16="http://schemas.microsoft.com/office/drawing/2014/main" id="{79C630B1-F4CE-48C8-A2A4-4467E33EEC13}"/>
                  </a:ext>
                </a:extLst>
              </p:cNvPr>
              <p:cNvSpPr/>
              <p:nvPr/>
            </p:nvSpPr>
            <p:spPr>
              <a:xfrm>
                <a:off x="3915350" y="1810948"/>
                <a:ext cx="788400" cy="1232925"/>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4</a:t>
                </a:r>
                <a:endParaRPr lang="ko-KR" altLang="en-US" sz="800" b="1" dirty="0">
                  <a:solidFill>
                    <a:schemeClr val="tx1"/>
                  </a:solidFill>
                  <a:latin typeface="+mn-ea"/>
                </a:endParaRPr>
              </a:p>
            </p:txBody>
          </p:sp>
        </p:grpSp>
        <p:sp>
          <p:nvSpPr>
            <p:cNvPr id="39" name="직사각형 38">
              <a:extLst>
                <a:ext uri="{FF2B5EF4-FFF2-40B4-BE49-F238E27FC236}">
                  <a16:creationId xmlns:a16="http://schemas.microsoft.com/office/drawing/2014/main" id="{5088875C-7BF5-4AE6-8FEC-EDD37F0A5878}"/>
                </a:ext>
              </a:extLst>
            </p:cNvPr>
            <p:cNvSpPr/>
            <p:nvPr/>
          </p:nvSpPr>
          <p:spPr>
            <a:xfrm>
              <a:off x="112188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sp>
          <p:nvSpPr>
            <p:cNvPr id="40" name="직사각형 39">
              <a:extLst>
                <a:ext uri="{FF2B5EF4-FFF2-40B4-BE49-F238E27FC236}">
                  <a16:creationId xmlns:a16="http://schemas.microsoft.com/office/drawing/2014/main" id="{FEA32947-71B9-4EA5-96C2-6727C5A51982}"/>
                </a:ext>
              </a:extLst>
            </p:cNvPr>
            <p:cNvSpPr/>
            <p:nvPr/>
          </p:nvSpPr>
          <p:spPr>
            <a:xfrm>
              <a:off x="178125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41" name="직사각형 40">
              <a:extLst>
                <a:ext uri="{FF2B5EF4-FFF2-40B4-BE49-F238E27FC236}">
                  <a16:creationId xmlns:a16="http://schemas.microsoft.com/office/drawing/2014/main" id="{5088875C-7BF5-4AE6-8FEC-EDD37F0A5878}"/>
                </a:ext>
              </a:extLst>
            </p:cNvPr>
            <p:cNvSpPr/>
            <p:nvPr/>
          </p:nvSpPr>
          <p:spPr>
            <a:xfrm>
              <a:off x="2440625" y="3469680"/>
              <a:ext cx="519901" cy="5199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graphicFrame>
        <p:nvGraphicFramePr>
          <p:cNvPr id="42" name="표 4">
            <a:extLst>
              <a:ext uri="{FF2B5EF4-FFF2-40B4-BE49-F238E27FC236}">
                <a16:creationId xmlns:a16="http://schemas.microsoft.com/office/drawing/2014/main" id="{B3456038-6A4B-46A6-92BE-83EA5CDD890F}"/>
              </a:ext>
            </a:extLst>
          </p:cNvPr>
          <p:cNvGraphicFramePr>
            <a:graphicFrameLocks/>
          </p:cNvGraphicFramePr>
          <p:nvPr>
            <p:extLst>
              <p:ext uri="{D42A27DB-BD31-4B8C-83A1-F6EECF244321}">
                <p14:modId xmlns:p14="http://schemas.microsoft.com/office/powerpoint/2010/main" val="326164484"/>
              </p:ext>
            </p:extLst>
          </p:nvPr>
        </p:nvGraphicFramePr>
        <p:xfrm>
          <a:off x="8172000" y="45418"/>
          <a:ext cx="3816000" cy="39600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96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9600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유저 이름</a:t>
                      </a:r>
                    </a:p>
                  </a:txBody>
                  <a:tcPr anchor="ctr">
                    <a:solidFill>
                      <a:schemeClr val="bg1"/>
                    </a:solidFill>
                  </a:tcPr>
                </a:tc>
                <a:extLst>
                  <a:ext uri="{0D108BD9-81ED-4DB2-BD59-A6C34878D82A}">
                    <a16:rowId xmlns:a16="http://schemas.microsoft.com/office/drawing/2014/main" val="4128989236"/>
                  </a:ext>
                </a:extLst>
              </a:tr>
              <a:tr h="39600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 이미지와 보유량</a:t>
                      </a:r>
                    </a:p>
                  </a:txBody>
                  <a:tcPr anchor="ctr">
                    <a:solidFill>
                      <a:schemeClr val="bg1"/>
                    </a:solidFill>
                  </a:tcPr>
                </a:tc>
                <a:extLst>
                  <a:ext uri="{0D108BD9-81ED-4DB2-BD59-A6C34878D82A}">
                    <a16:rowId xmlns:a16="http://schemas.microsoft.com/office/drawing/2014/main" val="1810595363"/>
                  </a:ext>
                </a:extLst>
              </a:tr>
              <a:tr h="39600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설정버튼</a:t>
                      </a:r>
                    </a:p>
                  </a:txBody>
                  <a:tcPr anchor="ctr">
                    <a:solidFill>
                      <a:schemeClr val="bg1"/>
                    </a:solidFill>
                  </a:tcPr>
                </a:tc>
                <a:extLst>
                  <a:ext uri="{0D108BD9-81ED-4DB2-BD59-A6C34878D82A}">
                    <a16:rowId xmlns:a16="http://schemas.microsoft.com/office/drawing/2014/main" val="3342153672"/>
                  </a:ext>
                </a:extLst>
              </a:tr>
              <a:tr h="39600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캐릭터 이미지</a:t>
                      </a:r>
                    </a:p>
                  </a:txBody>
                  <a:tcPr anchor="ctr">
                    <a:solidFill>
                      <a:schemeClr val="bg1"/>
                    </a:solidFill>
                  </a:tcPr>
                </a:tc>
                <a:extLst>
                  <a:ext uri="{0D108BD9-81ED-4DB2-BD59-A6C34878D82A}">
                    <a16:rowId xmlns:a16="http://schemas.microsoft.com/office/drawing/2014/main" val="1219652916"/>
                  </a:ext>
                </a:extLst>
              </a:tr>
              <a:tr h="39600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p>
                  </a:txBody>
                  <a:tcPr anchor="ctr">
                    <a:solidFill>
                      <a:schemeClr val="bg1"/>
                    </a:solidFill>
                  </a:tcPr>
                </a:tc>
                <a:extLst>
                  <a:ext uri="{0D108BD9-81ED-4DB2-BD59-A6C34878D82A}">
                    <a16:rowId xmlns:a16="http://schemas.microsoft.com/office/drawing/2014/main" val="2095895739"/>
                  </a:ext>
                </a:extLst>
              </a:tr>
              <a:tr h="39600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진형관리</a:t>
                      </a:r>
                    </a:p>
                  </a:txBody>
                  <a:tcPr anchor="ctr">
                    <a:solidFill>
                      <a:schemeClr val="bg1"/>
                    </a:solidFill>
                  </a:tcPr>
                </a:tc>
                <a:extLst>
                  <a:ext uri="{0D108BD9-81ED-4DB2-BD59-A6C34878D82A}">
                    <a16:rowId xmlns:a16="http://schemas.microsoft.com/office/drawing/2014/main" val="3252608618"/>
                  </a:ext>
                </a:extLst>
              </a:tr>
              <a:tr h="39600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강화</a:t>
                      </a:r>
                    </a:p>
                  </a:txBody>
                  <a:tcPr anchor="ctr">
                    <a:solidFill>
                      <a:schemeClr val="bg1"/>
                    </a:solidFill>
                  </a:tcPr>
                </a:tc>
                <a:extLst>
                  <a:ext uri="{0D108BD9-81ED-4DB2-BD59-A6C34878D82A}">
                    <a16:rowId xmlns:a16="http://schemas.microsoft.com/office/drawing/2014/main" val="3750174213"/>
                  </a:ext>
                </a:extLst>
              </a:tr>
              <a:tr h="39600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제작</a:t>
                      </a:r>
                    </a:p>
                  </a:txBody>
                  <a:tcPr anchor="ctr">
                    <a:solidFill>
                      <a:schemeClr val="bg1"/>
                    </a:solidFill>
                  </a:tcPr>
                </a:tc>
                <a:extLst>
                  <a:ext uri="{0D108BD9-81ED-4DB2-BD59-A6C34878D82A}">
                    <a16:rowId xmlns:a16="http://schemas.microsoft.com/office/drawing/2014/main" val="2865561365"/>
                  </a:ext>
                </a:extLst>
              </a:tr>
              <a:tr h="39600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콘텐츠 선택 </a:t>
                      </a:r>
                      <a:r>
                        <a:rPr lang="ko-KR" altLang="en-US" sz="1200" dirty="0" err="1"/>
                        <a:t>팝업창</a:t>
                      </a:r>
                      <a:endParaRPr lang="ko-KR" altLang="en-US" sz="1200" dirty="0"/>
                    </a:p>
                  </a:txBody>
                  <a:tcPr anchor="ctr">
                    <a:solidFill>
                      <a:schemeClr val="bg1"/>
                    </a:solidFill>
                  </a:tcPr>
                </a:tc>
                <a:extLst>
                  <a:ext uri="{0D108BD9-81ED-4DB2-BD59-A6C34878D82A}">
                    <a16:rowId xmlns:a16="http://schemas.microsoft.com/office/drawing/2014/main" val="3473552644"/>
                  </a:ext>
                </a:extLst>
              </a:tr>
            </a:tbl>
          </a:graphicData>
        </a:graphic>
      </p:graphicFrame>
      <p:sp>
        <p:nvSpPr>
          <p:cNvPr id="48" name="직사각형 47">
            <a:extLst>
              <a:ext uri="{FF2B5EF4-FFF2-40B4-BE49-F238E27FC236}">
                <a16:creationId xmlns:a16="http://schemas.microsoft.com/office/drawing/2014/main" id="{E831EF5F-9434-4CF0-8DC1-294F84136DD3}"/>
              </a:ext>
            </a:extLst>
          </p:cNvPr>
          <p:cNvSpPr/>
          <p:nvPr/>
        </p:nvSpPr>
        <p:spPr>
          <a:xfrm>
            <a:off x="1088966"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목록 화면</a:t>
            </a:r>
          </a:p>
        </p:txBody>
      </p:sp>
      <p:sp>
        <p:nvSpPr>
          <p:cNvPr id="49" name="직사각형 48">
            <a:extLst>
              <a:ext uri="{FF2B5EF4-FFF2-40B4-BE49-F238E27FC236}">
                <a16:creationId xmlns:a16="http://schemas.microsoft.com/office/drawing/2014/main" id="{FFC4E93F-C534-4AC7-B041-03C1AE3E5B7F}"/>
              </a:ext>
            </a:extLst>
          </p:cNvPr>
          <p:cNvSpPr/>
          <p:nvPr/>
        </p:nvSpPr>
        <p:spPr>
          <a:xfrm>
            <a:off x="1985977"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진형화면</a:t>
            </a:r>
          </a:p>
        </p:txBody>
      </p:sp>
      <p:sp>
        <p:nvSpPr>
          <p:cNvPr id="50" name="직사각형 49">
            <a:extLst>
              <a:ext uri="{FF2B5EF4-FFF2-40B4-BE49-F238E27FC236}">
                <a16:creationId xmlns:a16="http://schemas.microsoft.com/office/drawing/2014/main" id="{001F81FF-9141-4EB1-86E9-E93892B7F64C}"/>
              </a:ext>
            </a:extLst>
          </p:cNvPr>
          <p:cNvSpPr/>
          <p:nvPr/>
        </p:nvSpPr>
        <p:spPr>
          <a:xfrm>
            <a:off x="2882988"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캐릭터 </a:t>
            </a:r>
            <a:endParaRPr lang="en-US" altLang="ko-KR" sz="1000" dirty="0">
              <a:solidFill>
                <a:schemeClr val="tx1"/>
              </a:solidFill>
              <a:latin typeface="+mn-ea"/>
            </a:endParaRPr>
          </a:p>
          <a:p>
            <a:pPr algn="ctr"/>
            <a:r>
              <a:rPr lang="ko-KR" altLang="en-US" sz="1000" dirty="0">
                <a:solidFill>
                  <a:schemeClr val="tx1"/>
                </a:solidFill>
                <a:latin typeface="+mn-ea"/>
              </a:rPr>
              <a:t>강화 화면</a:t>
            </a:r>
          </a:p>
        </p:txBody>
      </p:sp>
      <p:sp>
        <p:nvSpPr>
          <p:cNvPr id="51" name="직사각형 50">
            <a:extLst>
              <a:ext uri="{FF2B5EF4-FFF2-40B4-BE49-F238E27FC236}">
                <a16:creationId xmlns:a16="http://schemas.microsoft.com/office/drawing/2014/main" id="{7E8E0C94-AD09-4423-85CD-80C9D757C330}"/>
              </a:ext>
            </a:extLst>
          </p:cNvPr>
          <p:cNvSpPr/>
          <p:nvPr/>
        </p:nvSpPr>
        <p:spPr>
          <a:xfrm>
            <a:off x="3780000" y="404288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제작 화면</a:t>
            </a:r>
          </a:p>
        </p:txBody>
      </p:sp>
      <p:graphicFrame>
        <p:nvGraphicFramePr>
          <p:cNvPr id="53" name="표 96">
            <a:extLst>
              <a:ext uri="{FF2B5EF4-FFF2-40B4-BE49-F238E27FC236}">
                <a16:creationId xmlns:a16="http://schemas.microsoft.com/office/drawing/2014/main" id="{58F21D26-E7DC-4E53-897B-ECF9FFCC3BA0}"/>
              </a:ext>
            </a:extLst>
          </p:cNvPr>
          <p:cNvGraphicFramePr>
            <a:graphicFrameLocks noGrp="1"/>
          </p:cNvGraphicFramePr>
          <p:nvPr>
            <p:extLst>
              <p:ext uri="{D42A27DB-BD31-4B8C-83A1-F6EECF244321}">
                <p14:modId xmlns:p14="http://schemas.microsoft.com/office/powerpoint/2010/main" val="1853066981"/>
              </p:ext>
            </p:extLst>
          </p:nvPr>
        </p:nvGraphicFramePr>
        <p:xfrm>
          <a:off x="1080000" y="4464147"/>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 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a:t>
                      </a:r>
                      <a:r>
                        <a:rPr lang="en-US" altLang="ko-KR" sz="1200" dirty="0"/>
                        <a:t>, </a:t>
                      </a:r>
                      <a:r>
                        <a:rPr lang="ko-KR" altLang="en-US" sz="1200" dirty="0"/>
                        <a:t>②</a:t>
                      </a:r>
                      <a:r>
                        <a:rPr lang="en-US" altLang="ko-KR" sz="1200" dirty="0"/>
                        <a:t>, </a:t>
                      </a:r>
                      <a:r>
                        <a:rPr lang="ko-KR" altLang="en-US" sz="1200" dirty="0"/>
                        <a:t>③는 다른 화면에서도 동일한 위치에 배치하여 통일성을 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가장 최근에 사용한 배치의 캐릭터 이미지를 넣어 스테이지 진입에서 보여지는 화면과 통일성을 가지게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좌측하단에 캐릭터 관련 버튼을 넣어 유저의 정보 전달의 통일성을 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현재 전투 컨텐츠의 종류가 </a:t>
                      </a:r>
                      <a:r>
                        <a:rPr lang="en-US" altLang="ko-KR" sz="1200" dirty="0"/>
                        <a:t>3</a:t>
                      </a:r>
                      <a:r>
                        <a:rPr lang="ko-KR" altLang="en-US" sz="1200" dirty="0"/>
                        <a:t>가지만 존재해서 로비에서 모든 콘텐츠로 이동이 가능하게 한다</a:t>
                      </a:r>
                      <a:r>
                        <a:rPr lang="en-US" altLang="ko-KR" sz="1200" dirty="0"/>
                        <a:t>. </a:t>
                      </a:r>
                      <a:r>
                        <a:rPr lang="ko-KR" altLang="en-US" sz="1200" dirty="0"/>
                        <a:t>추후 업데이트를 통해 전투 컨텐츠가 증가 할 경우 팝업창으로 변경한다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cxnSp>
        <p:nvCxnSpPr>
          <p:cNvPr id="55" name="연결선: 꺾임 54">
            <a:extLst>
              <a:ext uri="{FF2B5EF4-FFF2-40B4-BE49-F238E27FC236}">
                <a16:creationId xmlns:a16="http://schemas.microsoft.com/office/drawing/2014/main" id="{BDDD7804-A8AD-42C3-8429-30722D09EEAD}"/>
              </a:ext>
            </a:extLst>
          </p:cNvPr>
          <p:cNvCxnSpPr>
            <a:cxnSpLocks/>
            <a:stCxn id="32" idx="3"/>
            <a:endCxn id="71" idx="0"/>
          </p:cNvCxnSpPr>
          <p:nvPr/>
        </p:nvCxnSpPr>
        <p:spPr>
          <a:xfrm>
            <a:off x="6039426" y="3554670"/>
            <a:ext cx="1106574" cy="24410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연결선: 꺾임 55">
            <a:extLst>
              <a:ext uri="{FF2B5EF4-FFF2-40B4-BE49-F238E27FC236}">
                <a16:creationId xmlns:a16="http://schemas.microsoft.com/office/drawing/2014/main" id="{E5F737A7-BBF7-46A8-9554-1D4300F1322A}"/>
              </a:ext>
            </a:extLst>
          </p:cNvPr>
          <p:cNvCxnSpPr>
            <a:cxnSpLocks/>
            <a:stCxn id="39" idx="2"/>
            <a:endCxn id="48" idx="0"/>
          </p:cNvCxnSpPr>
          <p:nvPr/>
        </p:nvCxnSpPr>
        <p:spPr>
          <a:xfrm rot="16200000" flipH="1">
            <a:off x="1329110" y="3869023"/>
            <a:ext cx="190389" cy="15732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연결선: 꺾임 58">
            <a:extLst>
              <a:ext uri="{FF2B5EF4-FFF2-40B4-BE49-F238E27FC236}">
                <a16:creationId xmlns:a16="http://schemas.microsoft.com/office/drawing/2014/main" id="{03BF1804-D05E-421E-829E-1FD53B123F14}"/>
              </a:ext>
            </a:extLst>
          </p:cNvPr>
          <p:cNvCxnSpPr>
            <a:cxnSpLocks/>
            <a:stCxn id="40" idx="2"/>
            <a:endCxn id="49" idx="0"/>
          </p:cNvCxnSpPr>
          <p:nvPr/>
        </p:nvCxnSpPr>
        <p:spPr>
          <a:xfrm rot="16200000" flipH="1">
            <a:off x="2074388" y="3717290"/>
            <a:ext cx="190389" cy="46078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연결선: 꺾임 61">
            <a:extLst>
              <a:ext uri="{FF2B5EF4-FFF2-40B4-BE49-F238E27FC236}">
                <a16:creationId xmlns:a16="http://schemas.microsoft.com/office/drawing/2014/main" id="{EFDBDD2F-A7F0-450A-A7AE-67E8985A4A50}"/>
              </a:ext>
            </a:extLst>
          </p:cNvPr>
          <p:cNvCxnSpPr>
            <a:cxnSpLocks/>
            <a:stCxn id="41" idx="2"/>
            <a:endCxn id="50" idx="0"/>
          </p:cNvCxnSpPr>
          <p:nvPr/>
        </p:nvCxnSpPr>
        <p:spPr>
          <a:xfrm rot="16200000" flipH="1">
            <a:off x="2819667" y="3565558"/>
            <a:ext cx="190389" cy="76425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연결선: 꺾임 65">
            <a:extLst>
              <a:ext uri="{FF2B5EF4-FFF2-40B4-BE49-F238E27FC236}">
                <a16:creationId xmlns:a16="http://schemas.microsoft.com/office/drawing/2014/main" id="{1E8E2461-344F-4D00-BFEB-4DC47161F09F}"/>
              </a:ext>
            </a:extLst>
          </p:cNvPr>
          <p:cNvCxnSpPr>
            <a:cxnSpLocks/>
            <a:stCxn id="31" idx="2"/>
            <a:endCxn id="51" idx="0"/>
          </p:cNvCxnSpPr>
          <p:nvPr/>
        </p:nvCxnSpPr>
        <p:spPr>
          <a:xfrm rot="16200000" flipH="1">
            <a:off x="3564945" y="3413824"/>
            <a:ext cx="190389" cy="1067721"/>
          </a:xfrm>
          <a:prstGeom prst="bentConnector3">
            <a:avLst>
              <a:gd name="adj1" fmla="val 29989"/>
            </a:avLst>
          </a:prstGeom>
          <a:ln w="19050">
            <a:tailEnd type="triangle"/>
          </a:ln>
        </p:spPr>
        <p:style>
          <a:lnRef idx="1">
            <a:schemeClr val="dk1"/>
          </a:lnRef>
          <a:fillRef idx="0">
            <a:schemeClr val="dk1"/>
          </a:fillRef>
          <a:effectRef idx="0">
            <a:schemeClr val="dk1"/>
          </a:effectRef>
          <a:fontRef idx="minor">
            <a:schemeClr val="tx1"/>
          </a:fontRef>
        </p:style>
      </p:cxnSp>
      <p:sp>
        <p:nvSpPr>
          <p:cNvPr id="108" name="직사각형 107">
            <a:extLst>
              <a:ext uri="{FF2B5EF4-FFF2-40B4-BE49-F238E27FC236}">
                <a16:creationId xmlns:a16="http://schemas.microsoft.com/office/drawing/2014/main" id="{3AFD9593-C488-4B18-BA7A-379E2094BABF}"/>
              </a:ext>
            </a:extLst>
          </p:cNvPr>
          <p:cNvSpPr/>
          <p:nvPr/>
        </p:nvSpPr>
        <p:spPr>
          <a:xfrm>
            <a:off x="5767909" y="1404000"/>
            <a:ext cx="311099" cy="311099"/>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43" name="모서리가 둥근 직사각형 20">
            <a:extLst>
              <a:ext uri="{FF2B5EF4-FFF2-40B4-BE49-F238E27FC236}">
                <a16:creationId xmlns:a16="http://schemas.microsoft.com/office/drawing/2014/main" id="{6F22CF52-E68A-4571-B7C0-788CC4E617B3}"/>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71" name="모서리가 둥근 직사각형 20">
            <a:extLst>
              <a:ext uri="{FF2B5EF4-FFF2-40B4-BE49-F238E27FC236}">
                <a16:creationId xmlns:a16="http://schemas.microsoft.com/office/drawing/2014/main" id="{D93F1713-D6CC-49A3-B6C2-FEE64EC31C7B}"/>
              </a:ext>
            </a:extLst>
          </p:cNvPr>
          <p:cNvSpPr/>
          <p:nvPr/>
        </p:nvSpPr>
        <p:spPr>
          <a:xfrm>
            <a:off x="6732000" y="3798775"/>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콘텐츠 </a:t>
            </a:r>
            <a:endParaRPr lang="en-US" altLang="ko-KR" sz="1000" dirty="0">
              <a:solidFill>
                <a:schemeClr val="tx1"/>
              </a:solidFill>
              <a:latin typeface="+mn-ea"/>
            </a:endParaRPr>
          </a:p>
          <a:p>
            <a:pPr algn="ctr"/>
            <a:r>
              <a:rPr lang="ko-KR" altLang="en-US" sz="1000" dirty="0">
                <a:solidFill>
                  <a:schemeClr val="tx1"/>
                </a:solidFill>
                <a:latin typeface="+mn-ea"/>
              </a:rPr>
              <a:t>선택창</a:t>
            </a:r>
          </a:p>
        </p:txBody>
      </p:sp>
      <p:sp>
        <p:nvSpPr>
          <p:cNvPr id="72" name="모서리가 둥근 직사각형 20">
            <a:extLst>
              <a:ext uri="{FF2B5EF4-FFF2-40B4-BE49-F238E27FC236}">
                <a16:creationId xmlns:a16="http://schemas.microsoft.com/office/drawing/2014/main" id="{AB9248CA-1744-49E5-82B9-6A140997AA3F}"/>
              </a:ext>
            </a:extLst>
          </p:cNvPr>
          <p:cNvSpPr/>
          <p:nvPr/>
        </p:nvSpPr>
        <p:spPr>
          <a:xfrm>
            <a:off x="6732000" y="1238099"/>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설정</a:t>
            </a:r>
          </a:p>
        </p:txBody>
      </p:sp>
      <p:cxnSp>
        <p:nvCxnSpPr>
          <p:cNvPr id="73" name="연결선: 꺾임 72">
            <a:extLst>
              <a:ext uri="{FF2B5EF4-FFF2-40B4-BE49-F238E27FC236}">
                <a16:creationId xmlns:a16="http://schemas.microsoft.com/office/drawing/2014/main" id="{01825BED-5157-4CB3-B569-9B209D01EFF1}"/>
              </a:ext>
            </a:extLst>
          </p:cNvPr>
          <p:cNvCxnSpPr>
            <a:cxnSpLocks/>
            <a:stCxn id="108" idx="3"/>
            <a:endCxn id="72" idx="1"/>
          </p:cNvCxnSpPr>
          <p:nvPr/>
        </p:nvCxnSpPr>
        <p:spPr>
          <a:xfrm flipV="1">
            <a:off x="6079008" y="1418099"/>
            <a:ext cx="652992" cy="14145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4" name="모서리가 둥근 직사각형 20">
            <a:extLst>
              <a:ext uri="{FF2B5EF4-FFF2-40B4-BE49-F238E27FC236}">
                <a16:creationId xmlns:a16="http://schemas.microsoft.com/office/drawing/2014/main" id="{6957977D-788B-4DE1-A83E-E9F7BB9A6DFF}"/>
              </a:ext>
            </a:extLst>
          </p:cNvPr>
          <p:cNvSpPr/>
          <p:nvPr/>
        </p:nvSpPr>
        <p:spPr>
          <a:xfrm>
            <a:off x="6704084" y="-827723"/>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콘텐츠 </a:t>
            </a:r>
            <a:endParaRPr lang="en-US" altLang="ko-KR" sz="1000" dirty="0">
              <a:solidFill>
                <a:schemeClr val="tx1"/>
              </a:solidFill>
              <a:latin typeface="+mn-ea"/>
            </a:endParaRPr>
          </a:p>
          <a:p>
            <a:pPr algn="ctr"/>
            <a:r>
              <a:rPr lang="ko-KR" altLang="en-US" sz="1000" dirty="0">
                <a:solidFill>
                  <a:schemeClr val="tx1"/>
                </a:solidFill>
                <a:latin typeface="+mn-ea"/>
              </a:rPr>
              <a:t>선택창</a:t>
            </a:r>
          </a:p>
        </p:txBody>
      </p:sp>
    </p:spTree>
    <p:extLst>
      <p:ext uri="{BB962C8B-B14F-4D97-AF65-F5344CB8AC3E}">
        <p14:creationId xmlns:p14="http://schemas.microsoft.com/office/powerpoint/2010/main" val="41352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155326709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컨텐츠</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팝업</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선택하는 </a:t>
                      </a:r>
                      <a:r>
                        <a:rPr lang="ko-KR" altLang="en-US" sz="1000" b="1" i="0" u="none" strike="noStrike" cap="none" dirty="0" err="1">
                          <a:solidFill>
                            <a:schemeClr val="dk1"/>
                          </a:solidFill>
                          <a:latin typeface="+mn-ea"/>
                          <a:ea typeface="+mn-ea"/>
                          <a:cs typeface="Gill Sans"/>
                          <a:sym typeface="Gill Sans"/>
                        </a:rPr>
                        <a:t>팝업창</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3473347295"/>
              </p:ext>
            </p:extLst>
          </p:nvPr>
        </p:nvGraphicFramePr>
        <p:xfrm>
          <a:off x="8172000" y="4541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err="1"/>
                        <a:t>닫기버튼</a:t>
                      </a:r>
                      <a:endParaRPr lang="ko-KR" altLang="en-US" sz="1200" dirty="0"/>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스테이지</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레이드</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전술 훈련 </a:t>
                      </a:r>
                      <a:r>
                        <a:rPr lang="en-US" altLang="ko-KR" sz="1200" dirty="0"/>
                        <a:t>(PVP)</a:t>
                      </a:r>
                      <a:endParaRPr lang="ko-KR" altLang="en-US" sz="1200" dirty="0"/>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빈 영역</a:t>
                      </a:r>
                    </a:p>
                  </a:txBody>
                  <a:tcPr anchor="ctr">
                    <a:solidFill>
                      <a:schemeClr val="bg1"/>
                    </a:solidFill>
                  </a:tcPr>
                </a:tc>
                <a:extLst>
                  <a:ext uri="{0D108BD9-81ED-4DB2-BD59-A6C34878D82A}">
                    <a16:rowId xmlns:a16="http://schemas.microsoft.com/office/drawing/2014/main" val="798324961"/>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3736939436"/>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팝업창을 통해 보여주어 로비화면에서 보여주는 버튼의 수를 감소시킨다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상단에 전투라는 이름을 통해 전투 컨텐츠 </a:t>
                      </a:r>
                      <a:r>
                        <a:rPr lang="ko-KR" altLang="en-US" sz="1200" dirty="0" err="1"/>
                        <a:t>인것을</a:t>
                      </a:r>
                      <a:r>
                        <a:rPr lang="ko-KR" altLang="en-US" sz="1200" dirty="0"/>
                        <a:t>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이름의 위치를 통일시켜 유저의 학습의 용이성을 높인다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빈 영역으로 추후에 새로운 컨텐츠가 업데이트가 되면 넣을 공간을 챙긴다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50" name="직사각형 49">
            <a:extLst>
              <a:ext uri="{FF2B5EF4-FFF2-40B4-BE49-F238E27FC236}">
                <a16:creationId xmlns:a16="http://schemas.microsoft.com/office/drawing/2014/main" id="{225E25D8-DE3A-433F-9155-0CAA89AD3B94}"/>
              </a:ext>
            </a:extLst>
          </p:cNvPr>
          <p:cNvSpPr/>
          <p:nvPr/>
        </p:nvSpPr>
        <p:spPr>
          <a:xfrm>
            <a:off x="1080000" y="1411876"/>
            <a:ext cx="5031440" cy="2512124"/>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5759947"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080000" y="1411876"/>
            <a:ext cx="3270531" cy="206879"/>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34" name="직사각형 133">
            <a:extLst>
              <a:ext uri="{FF2B5EF4-FFF2-40B4-BE49-F238E27FC236}">
                <a16:creationId xmlns:a16="http://schemas.microsoft.com/office/drawing/2014/main" id="{8CC04362-26AB-4DA1-8FEC-0D8010F53CA6}"/>
              </a:ext>
            </a:extLst>
          </p:cNvPr>
          <p:cNvSpPr/>
          <p:nvPr/>
        </p:nvSpPr>
        <p:spPr>
          <a:xfrm>
            <a:off x="1370460"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 선택</a:t>
            </a:r>
          </a:p>
        </p:txBody>
      </p:sp>
      <p:sp>
        <p:nvSpPr>
          <p:cNvPr id="135" name="직사각형 134">
            <a:extLst>
              <a:ext uri="{FF2B5EF4-FFF2-40B4-BE49-F238E27FC236}">
                <a16:creationId xmlns:a16="http://schemas.microsoft.com/office/drawing/2014/main" id="{0EB65954-6BE4-40B6-A31C-B5B67BD5659E}"/>
              </a:ext>
            </a:extLst>
          </p:cNvPr>
          <p:cNvSpPr/>
          <p:nvPr/>
        </p:nvSpPr>
        <p:spPr>
          <a:xfrm>
            <a:off x="2563352"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레이드</a:t>
            </a:r>
          </a:p>
        </p:txBody>
      </p:sp>
      <p:sp>
        <p:nvSpPr>
          <p:cNvPr id="136" name="직사각형 135">
            <a:extLst>
              <a:ext uri="{FF2B5EF4-FFF2-40B4-BE49-F238E27FC236}">
                <a16:creationId xmlns:a16="http://schemas.microsoft.com/office/drawing/2014/main" id="{7B87EACD-C77E-4D0E-9FDC-F016ECFF3443}"/>
              </a:ext>
            </a:extLst>
          </p:cNvPr>
          <p:cNvSpPr/>
          <p:nvPr/>
        </p:nvSpPr>
        <p:spPr>
          <a:xfrm>
            <a:off x="3901558" y="404394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PVP</a:t>
            </a:r>
            <a:endParaRPr lang="ko-KR" altLang="en-US" sz="1000" dirty="0">
              <a:solidFill>
                <a:schemeClr val="tx1"/>
              </a:solidFill>
              <a:latin typeface="+mn-ea"/>
            </a:endParaRPr>
          </a:p>
        </p:txBody>
      </p:sp>
      <p:sp>
        <p:nvSpPr>
          <p:cNvPr id="137" name="직사각형 136">
            <a:extLst>
              <a:ext uri="{FF2B5EF4-FFF2-40B4-BE49-F238E27FC236}">
                <a16:creationId xmlns:a16="http://schemas.microsoft.com/office/drawing/2014/main" id="{DC3A0842-8CCF-4EBA-9926-60372851F93D}"/>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51" name="모서리가 둥근 직사각형 20">
            <a:extLst>
              <a:ext uri="{FF2B5EF4-FFF2-40B4-BE49-F238E27FC236}">
                <a16:creationId xmlns:a16="http://schemas.microsoft.com/office/drawing/2014/main" id="{0B2DC618-483D-4589-AB1D-A1CA50112CD6}"/>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52" name="직사각형 51">
            <a:extLst>
              <a:ext uri="{FF2B5EF4-FFF2-40B4-BE49-F238E27FC236}">
                <a16:creationId xmlns:a16="http://schemas.microsoft.com/office/drawing/2014/main" id="{4F41DD90-C421-40D3-B9AE-B2E96A930F7F}"/>
              </a:ext>
            </a:extLst>
          </p:cNvPr>
          <p:cNvSpPr/>
          <p:nvPr/>
        </p:nvSpPr>
        <p:spPr>
          <a:xfrm>
            <a:off x="3142425"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4" name="직사각형 53">
            <a:extLst>
              <a:ext uri="{FF2B5EF4-FFF2-40B4-BE49-F238E27FC236}">
                <a16:creationId xmlns:a16="http://schemas.microsoft.com/office/drawing/2014/main" id="{9CE5F14E-BFA3-46D7-A28A-93BFE1AFFA56}"/>
              </a:ext>
            </a:extLst>
          </p:cNvPr>
          <p:cNvSpPr/>
          <p:nvPr/>
        </p:nvSpPr>
        <p:spPr>
          <a:xfrm>
            <a:off x="5469078"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5" name="직사각형 54">
            <a:extLst>
              <a:ext uri="{FF2B5EF4-FFF2-40B4-BE49-F238E27FC236}">
                <a16:creationId xmlns:a16="http://schemas.microsoft.com/office/drawing/2014/main" id="{EFCE0BD5-C60C-4D13-8AFF-6573A4272AAC}"/>
              </a:ext>
            </a:extLst>
          </p:cNvPr>
          <p:cNvSpPr/>
          <p:nvPr/>
        </p:nvSpPr>
        <p:spPr>
          <a:xfrm>
            <a:off x="1168354"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9E1FCD7-836D-4372-ACE8-BF2EEBC50C25}"/>
              </a:ext>
            </a:extLst>
          </p:cNvPr>
          <p:cNvSpPr/>
          <p:nvPr/>
        </p:nvSpPr>
        <p:spPr>
          <a:xfrm>
            <a:off x="1826377"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7" name="직사각형 56">
            <a:extLst>
              <a:ext uri="{FF2B5EF4-FFF2-40B4-BE49-F238E27FC236}">
                <a16:creationId xmlns:a16="http://schemas.microsoft.com/office/drawing/2014/main" id="{2418D0B0-0567-469D-8D30-4960968BA720}"/>
              </a:ext>
            </a:extLst>
          </p:cNvPr>
          <p:cNvSpPr/>
          <p:nvPr/>
        </p:nvSpPr>
        <p:spPr>
          <a:xfrm>
            <a:off x="2484400" y="3269496"/>
            <a:ext cx="570348" cy="5703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59" name="모서리가 둥근 직사각형 20">
            <a:extLst>
              <a:ext uri="{FF2B5EF4-FFF2-40B4-BE49-F238E27FC236}">
                <a16:creationId xmlns:a16="http://schemas.microsoft.com/office/drawing/2014/main" id="{913239BC-0810-46D9-8A3D-AA5643DBD25C}"/>
              </a:ext>
            </a:extLst>
          </p:cNvPr>
          <p:cNvSpPr/>
          <p:nvPr/>
        </p:nvSpPr>
        <p:spPr>
          <a:xfrm>
            <a:off x="1086734" y="1505743"/>
            <a:ext cx="5004000" cy="2428107"/>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197834" y="1999727"/>
            <a:ext cx="1080000" cy="1512000"/>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grpSp>
        <p:nvGrpSpPr>
          <p:cNvPr id="125" name="그룹 124">
            <a:extLst>
              <a:ext uri="{FF2B5EF4-FFF2-40B4-BE49-F238E27FC236}">
                <a16:creationId xmlns:a16="http://schemas.microsoft.com/office/drawing/2014/main" id="{09E119CC-9666-4BFE-8EBF-CFC082559596}"/>
              </a:ext>
            </a:extLst>
          </p:cNvPr>
          <p:cNvGrpSpPr/>
          <p:nvPr/>
        </p:nvGrpSpPr>
        <p:grpSpPr>
          <a:xfrm>
            <a:off x="2437352" y="1999727"/>
            <a:ext cx="1080000" cy="1512000"/>
            <a:chOff x="2155519" y="2476419"/>
            <a:chExt cx="360000" cy="360000"/>
          </a:xfrm>
        </p:grpSpPr>
        <p:sp>
          <p:nvSpPr>
            <p:cNvPr id="126" name="직사각형 125">
              <a:extLst>
                <a:ext uri="{FF2B5EF4-FFF2-40B4-BE49-F238E27FC236}">
                  <a16:creationId xmlns:a16="http://schemas.microsoft.com/office/drawing/2014/main" id="{5F916729-A087-4ED6-8EE0-3EC48D7B7BB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7" name="직사각형 126">
              <a:extLst>
                <a:ext uri="{FF2B5EF4-FFF2-40B4-BE49-F238E27FC236}">
                  <a16:creationId xmlns:a16="http://schemas.microsoft.com/office/drawing/2014/main" id="{561DE3DB-4744-40D9-B476-96A70444FB6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grpSp>
      <p:grpSp>
        <p:nvGrpSpPr>
          <p:cNvPr id="128" name="그룹 127">
            <a:extLst>
              <a:ext uri="{FF2B5EF4-FFF2-40B4-BE49-F238E27FC236}">
                <a16:creationId xmlns:a16="http://schemas.microsoft.com/office/drawing/2014/main" id="{9BBD5074-E149-4A9E-A09F-C4913286BCB6}"/>
              </a:ext>
            </a:extLst>
          </p:cNvPr>
          <p:cNvGrpSpPr/>
          <p:nvPr/>
        </p:nvGrpSpPr>
        <p:grpSpPr>
          <a:xfrm>
            <a:off x="3676870" y="1999727"/>
            <a:ext cx="1080000" cy="1512000"/>
            <a:chOff x="2155519" y="2476419"/>
            <a:chExt cx="360000" cy="360000"/>
          </a:xfrm>
        </p:grpSpPr>
        <p:sp>
          <p:nvSpPr>
            <p:cNvPr id="129" name="직사각형 128">
              <a:extLst>
                <a:ext uri="{FF2B5EF4-FFF2-40B4-BE49-F238E27FC236}">
                  <a16:creationId xmlns:a16="http://schemas.microsoft.com/office/drawing/2014/main" id="{09C4BFD7-73B8-4E03-9922-8185EF8691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0" name="직사각형 129">
              <a:extLst>
                <a:ext uri="{FF2B5EF4-FFF2-40B4-BE49-F238E27FC236}">
                  <a16:creationId xmlns:a16="http://schemas.microsoft.com/office/drawing/2014/main" id="{0F994E35-3755-4398-A4F1-C3758BBAB000}"/>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grpSp>
        <p:nvGrpSpPr>
          <p:cNvPr id="131" name="그룹 130">
            <a:extLst>
              <a:ext uri="{FF2B5EF4-FFF2-40B4-BE49-F238E27FC236}">
                <a16:creationId xmlns:a16="http://schemas.microsoft.com/office/drawing/2014/main" id="{92163E7A-2AB8-4115-8B2C-E8015A7E0D90}"/>
              </a:ext>
            </a:extLst>
          </p:cNvPr>
          <p:cNvGrpSpPr/>
          <p:nvPr/>
        </p:nvGrpSpPr>
        <p:grpSpPr>
          <a:xfrm>
            <a:off x="4916387" y="1999727"/>
            <a:ext cx="1080000" cy="1512000"/>
            <a:chOff x="2155519" y="2476419"/>
            <a:chExt cx="360000" cy="360000"/>
          </a:xfrm>
        </p:grpSpPr>
        <p:sp>
          <p:nvSpPr>
            <p:cNvPr id="132" name="직사각형 131">
              <a:extLst>
                <a:ext uri="{FF2B5EF4-FFF2-40B4-BE49-F238E27FC236}">
                  <a16:creationId xmlns:a16="http://schemas.microsoft.com/office/drawing/2014/main" id="{E4D93D2F-F73F-41D7-8454-E88928DEE29D}"/>
                </a:ext>
              </a:extLst>
            </p:cNvPr>
            <p:cNvSpPr/>
            <p:nvPr/>
          </p:nvSpPr>
          <p:spPr>
            <a:xfrm>
              <a:off x="2155519" y="2476419"/>
              <a:ext cx="360000" cy="360000"/>
            </a:xfrm>
            <a:prstGeom prst="rect">
              <a:avLst/>
            </a:prstGeom>
            <a:solidFill>
              <a:srgbClr val="7F7F7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33" name="직사각형 132">
              <a:extLst>
                <a:ext uri="{FF2B5EF4-FFF2-40B4-BE49-F238E27FC236}">
                  <a16:creationId xmlns:a16="http://schemas.microsoft.com/office/drawing/2014/main" id="{F589F521-A9F2-457D-B219-BB7D6C9D825F}"/>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60" name="직사각형 59">
            <a:extLst>
              <a:ext uri="{FF2B5EF4-FFF2-40B4-BE49-F238E27FC236}">
                <a16:creationId xmlns:a16="http://schemas.microsoft.com/office/drawing/2014/main" id="{77124F99-AFBB-4F14-952C-3FD575FC5C5F}"/>
              </a:ext>
            </a:extLst>
          </p:cNvPr>
          <p:cNvSpPr/>
          <p:nvPr/>
        </p:nvSpPr>
        <p:spPr>
          <a:xfrm>
            <a:off x="5814290" y="1505743"/>
            <a:ext cx="252000" cy="25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cxnSp>
        <p:nvCxnSpPr>
          <p:cNvPr id="53" name="연결선: 꺾임 52">
            <a:extLst>
              <a:ext uri="{FF2B5EF4-FFF2-40B4-BE49-F238E27FC236}">
                <a16:creationId xmlns:a16="http://schemas.microsoft.com/office/drawing/2014/main" id="{B8F064ED-CF77-4CCD-ACCE-DBDFA7EDE5F7}"/>
              </a:ext>
            </a:extLst>
          </p:cNvPr>
          <p:cNvCxnSpPr>
            <a:cxnSpLocks/>
            <a:stCxn id="126" idx="2"/>
            <a:endCxn id="135" idx="0"/>
          </p:cNvCxnSpPr>
          <p:nvPr/>
        </p:nvCxnSpPr>
        <p:spPr>
          <a:xfrm rot="5400000">
            <a:off x="2711244" y="3777835"/>
            <a:ext cx="532216" cy="127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연결선: 꺾임 48">
            <a:extLst>
              <a:ext uri="{FF2B5EF4-FFF2-40B4-BE49-F238E27FC236}">
                <a16:creationId xmlns:a16="http://schemas.microsoft.com/office/drawing/2014/main" id="{73B4590A-C0CD-40D4-8E12-8036C26D0C20}"/>
              </a:ext>
            </a:extLst>
          </p:cNvPr>
          <p:cNvCxnSpPr>
            <a:cxnSpLocks/>
            <a:stCxn id="67" idx="2"/>
            <a:endCxn id="134" idx="0"/>
          </p:cNvCxnSpPr>
          <p:nvPr/>
        </p:nvCxnSpPr>
        <p:spPr>
          <a:xfrm rot="16200000" flipH="1">
            <a:off x="1495039" y="3754522"/>
            <a:ext cx="532216" cy="4662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연결선: 꺾임 57">
            <a:extLst>
              <a:ext uri="{FF2B5EF4-FFF2-40B4-BE49-F238E27FC236}">
                <a16:creationId xmlns:a16="http://schemas.microsoft.com/office/drawing/2014/main" id="{9D42B7A0-8D92-4D3E-9386-4BBD7D1D2913}"/>
              </a:ext>
            </a:extLst>
          </p:cNvPr>
          <p:cNvCxnSpPr>
            <a:cxnSpLocks/>
            <a:stCxn id="129" idx="2"/>
            <a:endCxn id="136" idx="0"/>
          </p:cNvCxnSpPr>
          <p:nvPr/>
        </p:nvCxnSpPr>
        <p:spPr>
          <a:xfrm rot="16200000" flipH="1">
            <a:off x="4000106" y="3728491"/>
            <a:ext cx="532216" cy="9868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직사각형 69">
            <a:extLst>
              <a:ext uri="{FF2B5EF4-FFF2-40B4-BE49-F238E27FC236}">
                <a16:creationId xmlns:a16="http://schemas.microsoft.com/office/drawing/2014/main" id="{909BBFD3-DB21-4727-AC27-8F72D54E87C5}"/>
              </a:ext>
            </a:extLst>
          </p:cNvPr>
          <p:cNvSpPr/>
          <p:nvPr/>
        </p:nvSpPr>
        <p:spPr>
          <a:xfrm>
            <a:off x="1086734" y="1505743"/>
            <a:ext cx="1440000" cy="252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Tree>
    <p:extLst>
      <p:ext uri="{BB962C8B-B14F-4D97-AF65-F5344CB8AC3E}">
        <p14:creationId xmlns:p14="http://schemas.microsoft.com/office/powerpoint/2010/main" val="159849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4260036266"/>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스테이지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2</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sp>
        <p:nvSpPr>
          <p:cNvPr id="74" name="모서리가 둥근 직사각형 20">
            <a:extLst>
              <a:ext uri="{FF2B5EF4-FFF2-40B4-BE49-F238E27FC236}">
                <a16:creationId xmlns:a16="http://schemas.microsoft.com/office/drawing/2014/main" id="{DADB717D-B8C8-465E-85F3-BBDAE110C93C}"/>
              </a:ext>
            </a:extLst>
          </p:cNvPr>
          <p:cNvSpPr/>
          <p:nvPr/>
        </p:nvSpPr>
        <p:spPr>
          <a:xfrm>
            <a:off x="6732000" y="2278424"/>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a:t>
            </a:r>
            <a:r>
              <a:rPr lang="ko-KR" altLang="en-US" sz="1000" b="1" dirty="0">
                <a:solidFill>
                  <a:schemeClr val="tx1"/>
                </a:solidFill>
                <a:latin typeface="+mn-ea"/>
              </a:rPr>
              <a:t> </a:t>
            </a:r>
            <a:r>
              <a:rPr lang="ko-KR" altLang="en-US" sz="1000" dirty="0" err="1">
                <a:solidFill>
                  <a:schemeClr val="tx1"/>
                </a:solidFill>
                <a:latin typeface="+mn-ea"/>
              </a:rPr>
              <a:t>팝업창</a:t>
            </a:r>
            <a:endParaRPr lang="ko-KR" altLang="en-US" sz="1000" dirty="0">
              <a:solidFill>
                <a:schemeClr val="tx1"/>
              </a:solidFill>
              <a:latin typeface="+mn-ea"/>
            </a:endParaRPr>
          </a:p>
        </p:txBody>
      </p:sp>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2223921715"/>
              </p:ext>
            </p:extLst>
          </p:nvPr>
        </p:nvGraphicFramePr>
        <p:xfrm>
          <a:off x="8172000" y="45418"/>
          <a:ext cx="3816000" cy="369756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명</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 이미지와 수량</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컨텐츠 선택 화면으로 이동하는 버튼</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로비화면으로 이동하는 버튼</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스테이지를 스크롤 하는 영역</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스테이지 선택 버튼</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스테이지 간 연결을 보여주는 이미지</a:t>
                      </a:r>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배치된 캐릭터의 이미지</a:t>
                      </a:r>
                    </a:p>
                  </a:txBody>
                  <a:tcPr anchor="ctr">
                    <a:solidFill>
                      <a:schemeClr val="bg1"/>
                    </a:solidFill>
                  </a:tcPr>
                </a:tc>
                <a:extLst>
                  <a:ext uri="{0D108BD9-81ED-4DB2-BD59-A6C34878D82A}">
                    <a16:rowId xmlns:a16="http://schemas.microsoft.com/office/drawing/2014/main" val="2845255573"/>
                  </a:ext>
                </a:extLst>
              </a:tr>
              <a:tr h="37084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선택한 캐릭터의 스킬 이미지</a:t>
                      </a:r>
                    </a:p>
                  </a:txBody>
                  <a:tcPr anchor="ctr">
                    <a:solidFill>
                      <a:schemeClr val="bg1"/>
                    </a:solidFill>
                  </a:tcPr>
                </a:tc>
                <a:extLst>
                  <a:ext uri="{0D108BD9-81ED-4DB2-BD59-A6C34878D82A}">
                    <a16:rowId xmlns:a16="http://schemas.microsoft.com/office/drawing/2014/main" val="1778150913"/>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3958834727"/>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가로 스크롤로 좌우 이동이 가능하다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⑤을 선택하면 캐릭터 이미지와 팝업창을 보여준다</a:t>
                      </a:r>
                      <a:r>
                        <a:rPr lang="en-US" altLang="ko-KR" sz="1200" dirty="0"/>
                        <a:t>. </a:t>
                      </a:r>
                      <a:r>
                        <a:rPr lang="ko-KR" altLang="en-US" sz="1200" dirty="0"/>
                        <a:t>이미 클리어한 스테이지는 다른 색상으로 표현하여 유저가 클리어한 던전의 정보를 한번에 알 수 있도록 한다</a:t>
                      </a:r>
                      <a:r>
                        <a:rPr lang="en-US" altLang="ko-KR" sz="1200" dirty="0"/>
                        <a:t>. </a:t>
                      </a:r>
                      <a:r>
                        <a:rPr lang="ko-KR" altLang="en-US" sz="1200" dirty="0"/>
                        <a:t>클리어한 스테이지 사이에 ⑥를 색상을 다르게 표현하여 연결되어 있는것과 클리어한 정보를 정확하게 전달한다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⑦는 최근에 사용한 진형을 보여 준다</a:t>
                      </a:r>
                      <a:r>
                        <a:rPr lang="en-US" altLang="ko-KR" sz="1200" dirty="0"/>
                        <a:t>. </a:t>
                      </a:r>
                      <a:r>
                        <a:rPr lang="ko-KR" altLang="en-US" sz="1200" dirty="0"/>
                        <a:t>로비의 화면과 동일하게 하여서 통일성을 준다</a:t>
                      </a:r>
                      <a:r>
                        <a:rPr lang="en-US" altLang="ko-KR" sz="1200" dirty="0"/>
                        <a:t>. ⑧</a:t>
                      </a:r>
                      <a:r>
                        <a:rPr lang="ko-KR" altLang="en-US" sz="1200" dirty="0"/>
                        <a:t>는 ⑦에 선택한 스킬 이미지를 보여준다</a:t>
                      </a:r>
                      <a:r>
                        <a:rPr lang="en-US" altLang="ko-KR" sz="1200" dirty="0"/>
                        <a:t>. </a:t>
                      </a:r>
                      <a:r>
                        <a:rPr lang="ko-KR" altLang="en-US" sz="1200" dirty="0"/>
                        <a:t>유저가 캐릭터를 선택하지 않았으면 제일 좌측의 캐릭터의 스킬을 보여준다</a:t>
                      </a:r>
                      <a:r>
                        <a:rPr lang="en-US" altLang="ko-KR" sz="1200" dirty="0"/>
                        <a:t>. ⑧</a:t>
                      </a:r>
                      <a:r>
                        <a:rPr lang="ko-KR" altLang="en-US" sz="1200" dirty="0"/>
                        <a:t>를 </a:t>
                      </a:r>
                      <a:r>
                        <a:rPr lang="en-US" altLang="ko-KR" sz="1200" dirty="0"/>
                        <a:t>3</a:t>
                      </a:r>
                      <a:r>
                        <a:rPr lang="ko-KR" altLang="en-US" sz="1200" dirty="0"/>
                        <a:t>초 이상 클릭 시 스킬 정보창을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50" name="직사각형 49">
            <a:extLst>
              <a:ext uri="{FF2B5EF4-FFF2-40B4-BE49-F238E27FC236}">
                <a16:creationId xmlns:a16="http://schemas.microsoft.com/office/drawing/2014/main" id="{225E25D8-DE3A-433F-9155-0CAA89AD3B94}"/>
              </a:ext>
            </a:extLst>
          </p:cNvPr>
          <p:cNvSpPr/>
          <p:nvPr/>
        </p:nvSpPr>
        <p:spPr>
          <a:xfrm>
            <a:off x="1080000" y="1411876"/>
            <a:ext cx="5031440" cy="2512124"/>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5759946"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73" name="직사각형 72">
            <a:extLst>
              <a:ext uri="{FF2B5EF4-FFF2-40B4-BE49-F238E27FC236}">
                <a16:creationId xmlns:a16="http://schemas.microsoft.com/office/drawing/2014/main" id="{4439EE3A-B0DE-4980-89C0-500D7B1A36CB}"/>
              </a:ext>
            </a:extLst>
          </p:cNvPr>
          <p:cNvSpPr/>
          <p:nvPr/>
        </p:nvSpPr>
        <p:spPr>
          <a:xfrm>
            <a:off x="1086468" y="1872013"/>
            <a:ext cx="5033532" cy="1325417"/>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558517" y="2089650"/>
            <a:ext cx="323511" cy="323249"/>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70" name="직사각형 69">
            <a:extLst>
              <a:ext uri="{FF2B5EF4-FFF2-40B4-BE49-F238E27FC236}">
                <a16:creationId xmlns:a16="http://schemas.microsoft.com/office/drawing/2014/main" id="{441F8982-FD99-4F43-A45F-021D0D1B11AA}"/>
              </a:ext>
            </a:extLst>
          </p:cNvPr>
          <p:cNvSpPr/>
          <p:nvPr/>
        </p:nvSpPr>
        <p:spPr>
          <a:xfrm>
            <a:off x="1928009"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71" name="직사각형 70">
            <a:extLst>
              <a:ext uri="{FF2B5EF4-FFF2-40B4-BE49-F238E27FC236}">
                <a16:creationId xmlns:a16="http://schemas.microsoft.com/office/drawing/2014/main" id="{5EBDF217-0674-4319-B372-9E80F3C7711F}"/>
              </a:ext>
            </a:extLst>
          </p:cNvPr>
          <p:cNvSpPr/>
          <p:nvPr/>
        </p:nvSpPr>
        <p:spPr>
          <a:xfrm>
            <a:off x="2112115" y="2629468"/>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F30D145E-8FA7-4C04-A34A-3957F5FCEF87}"/>
              </a:ext>
            </a:extLst>
          </p:cNvPr>
          <p:cNvSpPr/>
          <p:nvPr/>
        </p:nvSpPr>
        <p:spPr>
          <a:xfrm>
            <a:off x="2290811" y="2812267"/>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24578FEC-F701-47FB-8696-0ED4BF2240BD}"/>
              </a:ext>
            </a:extLst>
          </p:cNvPr>
          <p:cNvSpPr/>
          <p:nvPr/>
        </p:nvSpPr>
        <p:spPr>
          <a:xfrm>
            <a:off x="1137040"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79" name="직사각형 78">
            <a:extLst>
              <a:ext uri="{FF2B5EF4-FFF2-40B4-BE49-F238E27FC236}">
                <a16:creationId xmlns:a16="http://schemas.microsoft.com/office/drawing/2014/main" id="{9BE8C67F-1069-4E60-B2C1-DCD7D79A26CA}"/>
              </a:ext>
            </a:extLst>
          </p:cNvPr>
          <p:cNvSpPr/>
          <p:nvPr/>
        </p:nvSpPr>
        <p:spPr>
          <a:xfrm>
            <a:off x="147388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2" name="직사각형 81">
            <a:extLst>
              <a:ext uri="{FF2B5EF4-FFF2-40B4-BE49-F238E27FC236}">
                <a16:creationId xmlns:a16="http://schemas.microsoft.com/office/drawing/2014/main" id="{DAFDD485-1408-4CA2-BA98-660FF02C5425}"/>
              </a:ext>
            </a:extLst>
          </p:cNvPr>
          <p:cNvSpPr/>
          <p:nvPr/>
        </p:nvSpPr>
        <p:spPr>
          <a:xfrm>
            <a:off x="181073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5" name="직사각형 84">
            <a:extLst>
              <a:ext uri="{FF2B5EF4-FFF2-40B4-BE49-F238E27FC236}">
                <a16:creationId xmlns:a16="http://schemas.microsoft.com/office/drawing/2014/main" id="{D7DEA43D-BD16-4F63-98E8-483F19E34697}"/>
              </a:ext>
            </a:extLst>
          </p:cNvPr>
          <p:cNvSpPr/>
          <p:nvPr/>
        </p:nvSpPr>
        <p:spPr>
          <a:xfrm>
            <a:off x="214758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C287F479-2A02-43C7-A8C0-0186CD74C478}"/>
              </a:ext>
            </a:extLst>
          </p:cNvPr>
          <p:cNvSpPr/>
          <p:nvPr/>
        </p:nvSpPr>
        <p:spPr>
          <a:xfrm>
            <a:off x="2484439"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EABAEF30-A07A-468B-B319-17873ED8F31D}"/>
              </a:ext>
            </a:extLst>
          </p:cNvPr>
          <p:cNvSpPr/>
          <p:nvPr/>
        </p:nvSpPr>
        <p:spPr>
          <a:xfrm>
            <a:off x="2835443" y="3488339"/>
            <a:ext cx="310571" cy="3878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94E7C1D5-5A4F-4C13-9DDE-2C75091A93B8}"/>
              </a:ext>
            </a:extLst>
          </p:cNvPr>
          <p:cNvSpPr/>
          <p:nvPr/>
        </p:nvSpPr>
        <p:spPr>
          <a:xfrm>
            <a:off x="3667704"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7E6C433F-2526-438F-BA65-7104AC726A7F}"/>
              </a:ext>
            </a:extLst>
          </p:cNvPr>
          <p:cNvSpPr/>
          <p:nvPr/>
        </p:nvSpPr>
        <p:spPr>
          <a:xfrm>
            <a:off x="4887007"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D38CB4EC-0633-4D90-B170-552A0702D2A6}"/>
              </a:ext>
            </a:extLst>
          </p:cNvPr>
          <p:cNvSpPr/>
          <p:nvPr/>
        </p:nvSpPr>
        <p:spPr>
          <a:xfrm>
            <a:off x="4277356"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F684B1FA-13DA-41A4-9155-A4C61E65F96B}"/>
              </a:ext>
            </a:extLst>
          </p:cNvPr>
          <p:cNvSpPr/>
          <p:nvPr/>
        </p:nvSpPr>
        <p:spPr>
          <a:xfrm>
            <a:off x="5496659" y="3307320"/>
            <a:ext cx="569380" cy="568918"/>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97" name="모서리가 둥근 사각형 설명선 15">
            <a:extLst>
              <a:ext uri="{FF2B5EF4-FFF2-40B4-BE49-F238E27FC236}">
                <a16:creationId xmlns:a16="http://schemas.microsoft.com/office/drawing/2014/main" id="{D1F2AFCF-51DB-40BC-A6B4-A1DB4157332B}"/>
              </a:ext>
            </a:extLst>
          </p:cNvPr>
          <p:cNvSpPr/>
          <p:nvPr/>
        </p:nvSpPr>
        <p:spPr>
          <a:xfrm>
            <a:off x="3793013" y="3933851"/>
            <a:ext cx="615811" cy="206718"/>
          </a:xfrm>
          <a:prstGeom prst="wedgeRoundRectCallout">
            <a:avLst>
              <a:gd name="adj1" fmla="val -23358"/>
              <a:gd name="adj2" fmla="val -116194"/>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98" name="TextBox 97">
            <a:extLst>
              <a:ext uri="{FF2B5EF4-FFF2-40B4-BE49-F238E27FC236}">
                <a16:creationId xmlns:a16="http://schemas.microsoft.com/office/drawing/2014/main" id="{E28F2B24-3ED3-431B-9244-56E2855DFD0B}"/>
              </a:ext>
            </a:extLst>
          </p:cNvPr>
          <p:cNvSpPr txBox="1"/>
          <p:nvPr/>
        </p:nvSpPr>
        <p:spPr>
          <a:xfrm>
            <a:off x="1086468" y="1915517"/>
            <a:ext cx="255198" cy="246221"/>
          </a:xfrm>
          <a:prstGeom prst="rect">
            <a:avLst/>
          </a:prstGeom>
          <a:noFill/>
        </p:spPr>
        <p:txBody>
          <a:bodyPr wrap="none" rtlCol="0">
            <a:spAutoFit/>
          </a:bodyPr>
          <a:lstStyle/>
          <a:p>
            <a:r>
              <a:rPr lang="en-US" altLang="ko-KR" sz="1000" dirty="0"/>
              <a:t>5</a:t>
            </a:r>
            <a:endParaRPr lang="ko-KR" altLang="en-US" sz="1000" dirty="0"/>
          </a:p>
        </p:txBody>
      </p:sp>
      <p:grpSp>
        <p:nvGrpSpPr>
          <p:cNvPr id="100" name="그룹 99">
            <a:extLst>
              <a:ext uri="{FF2B5EF4-FFF2-40B4-BE49-F238E27FC236}">
                <a16:creationId xmlns:a16="http://schemas.microsoft.com/office/drawing/2014/main" id="{6E41E4B8-8C3A-415E-9543-1FB7F9677D4A}"/>
              </a:ext>
            </a:extLst>
          </p:cNvPr>
          <p:cNvGrpSpPr/>
          <p:nvPr/>
        </p:nvGrpSpPr>
        <p:grpSpPr>
          <a:xfrm>
            <a:off x="2553945" y="2748090"/>
            <a:ext cx="323511" cy="323249"/>
            <a:chOff x="2155519" y="2476419"/>
            <a:chExt cx="360000" cy="360000"/>
          </a:xfrm>
        </p:grpSpPr>
        <p:sp>
          <p:nvSpPr>
            <p:cNvPr id="101" name="직사각형 100">
              <a:extLst>
                <a:ext uri="{FF2B5EF4-FFF2-40B4-BE49-F238E27FC236}">
                  <a16:creationId xmlns:a16="http://schemas.microsoft.com/office/drawing/2014/main" id="{22AAC688-E6D0-49B3-BEAD-3E230B7069B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2" name="직사각형 101">
              <a:extLst>
                <a:ext uri="{FF2B5EF4-FFF2-40B4-BE49-F238E27FC236}">
                  <a16:creationId xmlns:a16="http://schemas.microsoft.com/office/drawing/2014/main" id="{02581620-EB72-4B36-9860-C92878BFEC3B}"/>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03" name="직사각형 102">
            <a:extLst>
              <a:ext uri="{FF2B5EF4-FFF2-40B4-BE49-F238E27FC236}">
                <a16:creationId xmlns:a16="http://schemas.microsoft.com/office/drawing/2014/main" id="{70EBE34D-BF62-4CF3-AC3F-DFD2B497AC51}"/>
              </a:ext>
            </a:extLst>
          </p:cNvPr>
          <p:cNvSpPr/>
          <p:nvPr/>
        </p:nvSpPr>
        <p:spPr>
          <a:xfrm>
            <a:off x="3118010" y="239531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56077F5B-2236-4D14-B840-E55BCD843194}"/>
              </a:ext>
            </a:extLst>
          </p:cNvPr>
          <p:cNvSpPr/>
          <p:nvPr/>
        </p:nvSpPr>
        <p:spPr>
          <a:xfrm>
            <a:off x="2925610" y="2557965"/>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05" name="직사각형 104">
            <a:extLst>
              <a:ext uri="{FF2B5EF4-FFF2-40B4-BE49-F238E27FC236}">
                <a16:creationId xmlns:a16="http://schemas.microsoft.com/office/drawing/2014/main" id="{7B43BB59-7BE1-4E7C-9587-5E876F365555}"/>
              </a:ext>
            </a:extLst>
          </p:cNvPr>
          <p:cNvSpPr/>
          <p:nvPr/>
        </p:nvSpPr>
        <p:spPr>
          <a:xfrm>
            <a:off x="3366849" y="2170703"/>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nvGrpSpPr>
          <p:cNvPr id="106" name="그룹 105">
            <a:extLst>
              <a:ext uri="{FF2B5EF4-FFF2-40B4-BE49-F238E27FC236}">
                <a16:creationId xmlns:a16="http://schemas.microsoft.com/office/drawing/2014/main" id="{8B95C648-F3F9-4958-AB9E-71E298BD7EA5}"/>
              </a:ext>
            </a:extLst>
          </p:cNvPr>
          <p:cNvGrpSpPr/>
          <p:nvPr/>
        </p:nvGrpSpPr>
        <p:grpSpPr>
          <a:xfrm>
            <a:off x="3576623" y="2089650"/>
            <a:ext cx="323511" cy="323249"/>
            <a:chOff x="2155519" y="2476419"/>
            <a:chExt cx="360000" cy="360000"/>
          </a:xfrm>
        </p:grpSpPr>
        <p:sp>
          <p:nvSpPr>
            <p:cNvPr id="107" name="직사각형 106">
              <a:extLst>
                <a:ext uri="{FF2B5EF4-FFF2-40B4-BE49-F238E27FC236}">
                  <a16:creationId xmlns:a16="http://schemas.microsoft.com/office/drawing/2014/main" id="{EE32E67F-E33F-4A5F-A69C-A045B3529B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AB1D5FFA-4EF1-4509-9204-1F14AA3EDDF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09" name="직사각형 108">
            <a:extLst>
              <a:ext uri="{FF2B5EF4-FFF2-40B4-BE49-F238E27FC236}">
                <a16:creationId xmlns:a16="http://schemas.microsoft.com/office/drawing/2014/main" id="{B9DB0EFA-2E8B-450B-81E5-E7A94C8082C4}"/>
              </a:ext>
            </a:extLst>
          </p:cNvPr>
          <p:cNvSpPr/>
          <p:nvPr/>
        </p:nvSpPr>
        <p:spPr>
          <a:xfrm>
            <a:off x="3946115"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E0B62E57-056A-468B-A78D-D759F2BF1B5A}"/>
              </a:ext>
            </a:extLst>
          </p:cNvPr>
          <p:cNvSpPr/>
          <p:nvPr/>
        </p:nvSpPr>
        <p:spPr>
          <a:xfrm>
            <a:off x="4130221" y="2629468"/>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11" name="직사각형 110">
            <a:extLst>
              <a:ext uri="{FF2B5EF4-FFF2-40B4-BE49-F238E27FC236}">
                <a16:creationId xmlns:a16="http://schemas.microsoft.com/office/drawing/2014/main" id="{C182647C-A419-4AE2-BA52-C08F02112D5B}"/>
              </a:ext>
            </a:extLst>
          </p:cNvPr>
          <p:cNvSpPr/>
          <p:nvPr/>
        </p:nvSpPr>
        <p:spPr>
          <a:xfrm>
            <a:off x="4308917" y="2812267"/>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nvGrpSpPr>
          <p:cNvPr id="112" name="그룹 111">
            <a:extLst>
              <a:ext uri="{FF2B5EF4-FFF2-40B4-BE49-F238E27FC236}">
                <a16:creationId xmlns:a16="http://schemas.microsoft.com/office/drawing/2014/main" id="{65B70F38-E90D-4328-99AD-5AAC4B598DC2}"/>
              </a:ext>
            </a:extLst>
          </p:cNvPr>
          <p:cNvGrpSpPr/>
          <p:nvPr/>
        </p:nvGrpSpPr>
        <p:grpSpPr>
          <a:xfrm>
            <a:off x="4572051" y="2748090"/>
            <a:ext cx="323511" cy="323249"/>
            <a:chOff x="2155519" y="2476419"/>
            <a:chExt cx="360000" cy="360000"/>
          </a:xfrm>
        </p:grpSpPr>
        <p:sp>
          <p:nvSpPr>
            <p:cNvPr id="113" name="직사각형 112">
              <a:extLst>
                <a:ext uri="{FF2B5EF4-FFF2-40B4-BE49-F238E27FC236}">
                  <a16:creationId xmlns:a16="http://schemas.microsoft.com/office/drawing/2014/main" id="{4D87544A-BD58-4B69-8EB9-56AC395D0F9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4" name="직사각형 113">
              <a:extLst>
                <a:ext uri="{FF2B5EF4-FFF2-40B4-BE49-F238E27FC236}">
                  <a16:creationId xmlns:a16="http://schemas.microsoft.com/office/drawing/2014/main" id="{D405F4AF-FA5F-4956-948C-A225BDCA5C65}"/>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15" name="직사각형 114">
            <a:extLst>
              <a:ext uri="{FF2B5EF4-FFF2-40B4-BE49-F238E27FC236}">
                <a16:creationId xmlns:a16="http://schemas.microsoft.com/office/drawing/2014/main" id="{AA94489E-3137-4698-8CFF-D33580454834}"/>
              </a:ext>
            </a:extLst>
          </p:cNvPr>
          <p:cNvSpPr/>
          <p:nvPr/>
        </p:nvSpPr>
        <p:spPr>
          <a:xfrm>
            <a:off x="5136116" y="239531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2D1AE131-9FFC-44CD-8DEA-57C9DAC7340E}"/>
              </a:ext>
            </a:extLst>
          </p:cNvPr>
          <p:cNvSpPr/>
          <p:nvPr/>
        </p:nvSpPr>
        <p:spPr>
          <a:xfrm>
            <a:off x="4943716" y="2557965"/>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sp>
        <p:nvSpPr>
          <p:cNvPr id="117" name="직사각형 116">
            <a:extLst>
              <a:ext uri="{FF2B5EF4-FFF2-40B4-BE49-F238E27FC236}">
                <a16:creationId xmlns:a16="http://schemas.microsoft.com/office/drawing/2014/main" id="{B3B7E126-2800-43FF-A2E0-8F83932A8575}"/>
              </a:ext>
            </a:extLst>
          </p:cNvPr>
          <p:cNvSpPr/>
          <p:nvPr/>
        </p:nvSpPr>
        <p:spPr>
          <a:xfrm>
            <a:off x="5384955" y="2170703"/>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nvGrpSpPr>
          <p:cNvPr id="118" name="그룹 117">
            <a:extLst>
              <a:ext uri="{FF2B5EF4-FFF2-40B4-BE49-F238E27FC236}">
                <a16:creationId xmlns:a16="http://schemas.microsoft.com/office/drawing/2014/main" id="{09774E01-ADD2-49DA-AB01-130E71B2B659}"/>
              </a:ext>
            </a:extLst>
          </p:cNvPr>
          <p:cNvGrpSpPr/>
          <p:nvPr/>
        </p:nvGrpSpPr>
        <p:grpSpPr>
          <a:xfrm>
            <a:off x="5588486" y="2089650"/>
            <a:ext cx="323511" cy="323249"/>
            <a:chOff x="2155519" y="2476419"/>
            <a:chExt cx="360000" cy="360000"/>
          </a:xfrm>
        </p:grpSpPr>
        <p:sp>
          <p:nvSpPr>
            <p:cNvPr id="119" name="직사각형 118">
              <a:extLst>
                <a:ext uri="{FF2B5EF4-FFF2-40B4-BE49-F238E27FC236}">
                  <a16:creationId xmlns:a16="http://schemas.microsoft.com/office/drawing/2014/main" id="{64EA822C-B56E-4A35-8EC8-4797C56F6136}"/>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20" name="직사각형 119">
              <a:extLst>
                <a:ext uri="{FF2B5EF4-FFF2-40B4-BE49-F238E27FC236}">
                  <a16:creationId xmlns:a16="http://schemas.microsoft.com/office/drawing/2014/main" id="{1D5A7E2B-4098-46C4-91B9-05C5B28235A4}"/>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grpSp>
      <p:sp>
        <p:nvSpPr>
          <p:cNvPr id="121" name="직사각형 120">
            <a:extLst>
              <a:ext uri="{FF2B5EF4-FFF2-40B4-BE49-F238E27FC236}">
                <a16:creationId xmlns:a16="http://schemas.microsoft.com/office/drawing/2014/main" id="{92AFC0CD-411E-4665-B2FF-7F614F7188C0}"/>
              </a:ext>
            </a:extLst>
          </p:cNvPr>
          <p:cNvSpPr/>
          <p:nvPr/>
        </p:nvSpPr>
        <p:spPr>
          <a:xfrm>
            <a:off x="5932534" y="2440024"/>
            <a:ext cx="161756" cy="161624"/>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080000" y="1411876"/>
            <a:ext cx="3270530" cy="206879"/>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27" name="직사각형 126">
            <a:extLst>
              <a:ext uri="{FF2B5EF4-FFF2-40B4-BE49-F238E27FC236}">
                <a16:creationId xmlns:a16="http://schemas.microsoft.com/office/drawing/2014/main" id="{78D6700C-D833-46D0-8ECA-05318B57B7E2}"/>
              </a:ext>
            </a:extLst>
          </p:cNvPr>
          <p:cNvSpPr/>
          <p:nvPr/>
        </p:nvSpPr>
        <p:spPr>
          <a:xfrm>
            <a:off x="5351329" y="1404000"/>
            <a:ext cx="310571" cy="3103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80" name="직사각형 79">
            <a:extLst>
              <a:ext uri="{FF2B5EF4-FFF2-40B4-BE49-F238E27FC236}">
                <a16:creationId xmlns:a16="http://schemas.microsoft.com/office/drawing/2014/main" id="{7E0AADC4-9E5A-4946-87A0-340F7152A994}"/>
              </a:ext>
            </a:extLst>
          </p:cNvPr>
          <p:cNvSpPr/>
          <p:nvPr/>
        </p:nvSpPr>
        <p:spPr>
          <a:xfrm>
            <a:off x="6732000" y="1801275"/>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a:t>
            </a:r>
          </a:p>
        </p:txBody>
      </p:sp>
      <p:cxnSp>
        <p:nvCxnSpPr>
          <p:cNvPr id="81" name="연결선: 꺾임 80">
            <a:extLst>
              <a:ext uri="{FF2B5EF4-FFF2-40B4-BE49-F238E27FC236}">
                <a16:creationId xmlns:a16="http://schemas.microsoft.com/office/drawing/2014/main" id="{CB503E4C-B9C9-42F3-8BCF-D2D4546814CC}"/>
              </a:ext>
            </a:extLst>
          </p:cNvPr>
          <p:cNvCxnSpPr>
            <a:cxnSpLocks/>
            <a:stCxn id="61" idx="3"/>
            <a:endCxn id="80" idx="1"/>
          </p:cNvCxnSpPr>
          <p:nvPr/>
        </p:nvCxnSpPr>
        <p:spPr>
          <a:xfrm>
            <a:off x="6070517" y="1559160"/>
            <a:ext cx="661483" cy="42211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연결선: 꺾임 83">
            <a:extLst>
              <a:ext uri="{FF2B5EF4-FFF2-40B4-BE49-F238E27FC236}">
                <a16:creationId xmlns:a16="http://schemas.microsoft.com/office/drawing/2014/main" id="{EF9BD5AE-2F4D-41AA-BF6B-0A7BAA98FBF6}"/>
              </a:ext>
            </a:extLst>
          </p:cNvPr>
          <p:cNvCxnSpPr>
            <a:cxnSpLocks/>
            <a:stCxn id="119" idx="3"/>
            <a:endCxn id="74" idx="1"/>
          </p:cNvCxnSpPr>
          <p:nvPr/>
        </p:nvCxnSpPr>
        <p:spPr>
          <a:xfrm>
            <a:off x="5911997" y="2251275"/>
            <a:ext cx="820003" cy="20714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0" name="모서리가 둥근 사각형 설명선 15">
            <a:extLst>
              <a:ext uri="{FF2B5EF4-FFF2-40B4-BE49-F238E27FC236}">
                <a16:creationId xmlns:a16="http://schemas.microsoft.com/office/drawing/2014/main" id="{A86680B0-113C-4176-98E1-9F0B1D08D9BB}"/>
              </a:ext>
            </a:extLst>
          </p:cNvPr>
          <p:cNvSpPr/>
          <p:nvPr/>
        </p:nvSpPr>
        <p:spPr>
          <a:xfrm>
            <a:off x="5256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92" name="모서리가 둥근 직사각형 20">
            <a:extLst>
              <a:ext uri="{FF2B5EF4-FFF2-40B4-BE49-F238E27FC236}">
                <a16:creationId xmlns:a16="http://schemas.microsoft.com/office/drawing/2014/main" id="{65B7226C-25A3-4084-B6C8-9F6EF50E0C10}"/>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130" name="직사각형 129">
            <a:extLst>
              <a:ext uri="{FF2B5EF4-FFF2-40B4-BE49-F238E27FC236}">
                <a16:creationId xmlns:a16="http://schemas.microsoft.com/office/drawing/2014/main" id="{11F1B01A-AEF7-4154-A8FB-710B66CB6287}"/>
              </a:ext>
            </a:extLst>
          </p:cNvPr>
          <p:cNvSpPr/>
          <p:nvPr/>
        </p:nvSpPr>
        <p:spPr>
          <a:xfrm>
            <a:off x="6732000" y="132021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컨텐츠 </a:t>
            </a:r>
            <a:endParaRPr lang="en-US" altLang="ko-KR" sz="1000" dirty="0">
              <a:solidFill>
                <a:schemeClr val="tx1"/>
              </a:solidFill>
              <a:latin typeface="+mn-ea"/>
            </a:endParaRPr>
          </a:p>
          <a:p>
            <a:pPr algn="ctr"/>
            <a:r>
              <a:rPr lang="ko-KR" altLang="en-US" sz="1000" dirty="0">
                <a:solidFill>
                  <a:schemeClr val="tx1"/>
                </a:solidFill>
                <a:latin typeface="+mn-ea"/>
              </a:rPr>
              <a:t>선택</a:t>
            </a:r>
          </a:p>
        </p:txBody>
      </p:sp>
      <p:cxnSp>
        <p:nvCxnSpPr>
          <p:cNvPr id="131" name="연결선: 꺾임 130">
            <a:extLst>
              <a:ext uri="{FF2B5EF4-FFF2-40B4-BE49-F238E27FC236}">
                <a16:creationId xmlns:a16="http://schemas.microsoft.com/office/drawing/2014/main" id="{2AEA8ED6-FB14-4E61-8CF6-CC6DA29CA8ED}"/>
              </a:ext>
            </a:extLst>
          </p:cNvPr>
          <p:cNvCxnSpPr>
            <a:cxnSpLocks/>
            <a:stCxn id="127" idx="0"/>
            <a:endCxn id="130" idx="0"/>
          </p:cNvCxnSpPr>
          <p:nvPr/>
        </p:nvCxnSpPr>
        <p:spPr>
          <a:xfrm rot="5400000" flipH="1" flipV="1">
            <a:off x="6284416" y="542417"/>
            <a:ext cx="83782" cy="1639385"/>
          </a:xfrm>
          <a:prstGeom prst="bentConnector3">
            <a:avLst>
              <a:gd name="adj1" fmla="val 37285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338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DFD5-544F-49CA-B980-9502C8C1A241}"/>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 진입 화면</a:t>
            </a:r>
          </a:p>
        </p:txBody>
      </p:sp>
      <p:graphicFrame>
        <p:nvGraphicFramePr>
          <p:cNvPr id="48" name="Google Shape;564;p47">
            <a:extLst>
              <a:ext uri="{FF2B5EF4-FFF2-40B4-BE49-F238E27FC236}">
                <a16:creationId xmlns:a16="http://schemas.microsoft.com/office/drawing/2014/main" id="{A8E22D8C-B80F-470C-A378-09E23D08B371}"/>
              </a:ext>
            </a:extLst>
          </p:cNvPr>
          <p:cNvGraphicFramePr>
            <a:graphicFrameLocks/>
          </p:cNvGraphicFramePr>
          <p:nvPr>
            <p:extLst>
              <p:ext uri="{D42A27DB-BD31-4B8C-83A1-F6EECF244321}">
                <p14:modId xmlns:p14="http://schemas.microsoft.com/office/powerpoint/2010/main" val="83901302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스테이지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선택 </a:t>
                      </a:r>
                      <a:r>
                        <a:rPr lang="ko-KR" altLang="en-US" sz="1000" b="1" dirty="0" err="1">
                          <a:latin typeface="+mn-ea"/>
                          <a:ea typeface="+mn-ea"/>
                        </a:rPr>
                        <a:t>팝업창</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유저가 컨텐츠를 선택한 다음 나타나는 </a:t>
                      </a:r>
                      <a:r>
                        <a:rPr lang="ko-KR" altLang="en-US" sz="1000" b="1" i="0" u="none" strike="noStrike" cap="none" dirty="0" err="1">
                          <a:solidFill>
                            <a:schemeClr val="dk1"/>
                          </a:solidFill>
                          <a:latin typeface="+mn-ea"/>
                          <a:ea typeface="+mn-ea"/>
                          <a:cs typeface="Gill Sans"/>
                          <a:sym typeface="Gill Sans"/>
                        </a:rPr>
                        <a:t>팝업창</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99" name="표 4">
            <a:extLst>
              <a:ext uri="{FF2B5EF4-FFF2-40B4-BE49-F238E27FC236}">
                <a16:creationId xmlns:a16="http://schemas.microsoft.com/office/drawing/2014/main" id="{4918260D-B823-4826-BE44-4CDC33743800}"/>
              </a:ext>
            </a:extLst>
          </p:cNvPr>
          <p:cNvGraphicFramePr>
            <a:graphicFrameLocks/>
          </p:cNvGraphicFramePr>
          <p:nvPr>
            <p:extLst>
              <p:ext uri="{D42A27DB-BD31-4B8C-83A1-F6EECF244321}">
                <p14:modId xmlns:p14="http://schemas.microsoft.com/office/powerpoint/2010/main" val="4103951985"/>
              </p:ext>
            </p:extLst>
          </p:nvPr>
        </p:nvGraphicFramePr>
        <p:xfrm>
          <a:off x="8172000" y="4541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스테이지 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닫기 버튼</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보상 이미지</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권장 전투력 텍스트 필드</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보상 경험치 텍스트 필드</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전투 시작 버튼</a:t>
                      </a:r>
                    </a:p>
                  </a:txBody>
                  <a:tcPr anchor="ctr">
                    <a:solidFill>
                      <a:schemeClr val="bg1"/>
                    </a:solidFill>
                  </a:tcPr>
                </a:tc>
                <a:extLst>
                  <a:ext uri="{0D108BD9-81ED-4DB2-BD59-A6C34878D82A}">
                    <a16:rowId xmlns:a16="http://schemas.microsoft.com/office/drawing/2014/main" val="3252608618"/>
                  </a:ext>
                </a:extLst>
              </a:tr>
            </a:tbl>
          </a:graphicData>
        </a:graphic>
      </p:graphicFrame>
      <p:graphicFrame>
        <p:nvGraphicFramePr>
          <p:cNvPr id="123"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1565863243"/>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ko-KR" altLang="en-US" sz="1200" dirty="0" err="1"/>
                        <a:t>를</a:t>
                      </a:r>
                      <a:r>
                        <a:rPr lang="ko-KR" altLang="en-US" sz="1200" dirty="0"/>
                        <a:t> 누르거나 </a:t>
                      </a:r>
                      <a:r>
                        <a:rPr lang="ko-KR" altLang="en-US" sz="1200" dirty="0" err="1"/>
                        <a:t>팝업창</a:t>
                      </a:r>
                      <a:r>
                        <a:rPr lang="ko-KR" altLang="en-US" sz="1200" dirty="0"/>
                        <a:t> 외부의 영역을 선택하게 되면 팝업창을 닫는다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err="1"/>
                        <a:t>팝업창</a:t>
                      </a:r>
                      <a:r>
                        <a:rPr lang="ko-KR" altLang="en-US" sz="1200" dirty="0"/>
                        <a:t> 외부에는 투명도를 준 회색의 창을 띄어 어둡게 만들어 준다</a:t>
                      </a:r>
                      <a:r>
                        <a:rPr lang="en-US" altLang="ko-KR" sz="1200" dirty="0"/>
                        <a:t>. </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5" name="그룹 4">
            <a:extLst>
              <a:ext uri="{FF2B5EF4-FFF2-40B4-BE49-F238E27FC236}">
                <a16:creationId xmlns:a16="http://schemas.microsoft.com/office/drawing/2014/main" id="{DFA4F65B-3690-4ED5-AD65-2E5381BC6820}"/>
              </a:ext>
            </a:extLst>
          </p:cNvPr>
          <p:cNvGrpSpPr>
            <a:grpSpLocks noChangeAspect="1"/>
          </p:cNvGrpSpPr>
          <p:nvPr/>
        </p:nvGrpSpPr>
        <p:grpSpPr>
          <a:xfrm>
            <a:off x="1080000" y="1404001"/>
            <a:ext cx="5040000" cy="2525287"/>
            <a:chOff x="1413106" y="1555162"/>
            <a:chExt cx="5601264" cy="2806508"/>
          </a:xfrm>
        </p:grpSpPr>
        <p:sp>
          <p:nvSpPr>
            <p:cNvPr id="130" name="직사각형 129">
              <a:extLst>
                <a:ext uri="{FF2B5EF4-FFF2-40B4-BE49-F238E27FC236}">
                  <a16:creationId xmlns:a16="http://schemas.microsoft.com/office/drawing/2014/main" id="{225E25D8-DE3A-433F-9155-0CAA89AD3B9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1" name="직사각형 60">
              <a:extLst>
                <a:ext uri="{FF2B5EF4-FFF2-40B4-BE49-F238E27FC236}">
                  <a16:creationId xmlns:a16="http://schemas.microsoft.com/office/drawing/2014/main" id="{33DDBB29-607D-4BFB-BC8F-EB69D0378769}"/>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3" name="직사각형 72">
              <a:extLst>
                <a:ext uri="{FF2B5EF4-FFF2-40B4-BE49-F238E27FC236}">
                  <a16:creationId xmlns:a16="http://schemas.microsoft.com/office/drawing/2014/main" id="{4439EE3A-B0DE-4980-89C0-500D7B1A36CB}"/>
                </a:ext>
              </a:extLst>
            </p:cNvPr>
            <p:cNvSpPr/>
            <p:nvPr/>
          </p:nvSpPr>
          <p:spPr>
            <a:xfrm>
              <a:off x="1413106" y="2076385"/>
              <a:ext cx="5601264" cy="1476108"/>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grpSp>
          <p:nvGrpSpPr>
            <p:cNvPr id="39" name="그룹 38">
              <a:extLst>
                <a:ext uri="{FF2B5EF4-FFF2-40B4-BE49-F238E27FC236}">
                  <a16:creationId xmlns:a16="http://schemas.microsoft.com/office/drawing/2014/main" id="{D2D12295-1F0F-48B9-B0DD-5882521F34E2}"/>
                </a:ext>
              </a:extLst>
            </p:cNvPr>
            <p:cNvGrpSpPr/>
            <p:nvPr/>
          </p:nvGrpSpPr>
          <p:grpSpPr>
            <a:xfrm>
              <a:off x="1947924" y="2318766"/>
              <a:ext cx="360000" cy="360000"/>
              <a:chOff x="2155519" y="2476419"/>
              <a:chExt cx="360000" cy="360000"/>
            </a:xfrm>
          </p:grpSpPr>
          <p:sp>
            <p:nvSpPr>
              <p:cNvPr id="67" name="직사각형 66">
                <a:extLst>
                  <a:ext uri="{FF2B5EF4-FFF2-40B4-BE49-F238E27FC236}">
                    <a16:creationId xmlns:a16="http://schemas.microsoft.com/office/drawing/2014/main" id="{08EA8D6C-22F2-43E0-BDCA-D550C2473D53}"/>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66" name="직사각형 65">
                <a:extLst>
                  <a:ext uri="{FF2B5EF4-FFF2-40B4-BE49-F238E27FC236}">
                    <a16:creationId xmlns:a16="http://schemas.microsoft.com/office/drawing/2014/main" id="{6CC1A995-E8B7-4CB8-90C7-9DBC5BA71E8C}"/>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70" name="직사각형 69">
              <a:extLst>
                <a:ext uri="{FF2B5EF4-FFF2-40B4-BE49-F238E27FC236}">
                  <a16:creationId xmlns:a16="http://schemas.microsoft.com/office/drawing/2014/main" id="{441F8982-FD99-4F43-A45F-021D0D1B11AA}"/>
                </a:ext>
              </a:extLst>
            </p:cNvPr>
            <p:cNvSpPr/>
            <p:nvPr/>
          </p:nvSpPr>
          <p:spPr>
            <a:xfrm>
              <a:off x="2359091"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1" name="직사각형 70">
              <a:extLst>
                <a:ext uri="{FF2B5EF4-FFF2-40B4-BE49-F238E27FC236}">
                  <a16:creationId xmlns:a16="http://schemas.microsoft.com/office/drawing/2014/main" id="{5EBDF217-0674-4319-B372-9E80F3C7711F}"/>
                </a:ext>
              </a:extLst>
            </p:cNvPr>
            <p:cNvSpPr/>
            <p:nvPr/>
          </p:nvSpPr>
          <p:spPr>
            <a:xfrm>
              <a:off x="2563962" y="2919958"/>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F30D145E-8FA7-4C04-A34A-3957F5FCEF87}"/>
                </a:ext>
              </a:extLst>
            </p:cNvPr>
            <p:cNvSpPr/>
            <p:nvPr/>
          </p:nvSpPr>
          <p:spPr>
            <a:xfrm>
              <a:off x="2762813" y="3123540"/>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24578FEC-F701-47FB-8696-0ED4BF2240BD}"/>
                </a:ext>
              </a:extLst>
            </p:cNvPr>
            <p:cNvSpPr/>
            <p:nvPr/>
          </p:nvSpPr>
          <p:spPr>
            <a:xfrm>
              <a:off x="1478908"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79" name="직사각형 78">
              <a:extLst>
                <a:ext uri="{FF2B5EF4-FFF2-40B4-BE49-F238E27FC236}">
                  <a16:creationId xmlns:a16="http://schemas.microsoft.com/office/drawing/2014/main" id="{9BE8C67F-1069-4E60-B2C1-DCD7D79A26CA}"/>
                </a:ext>
              </a:extLst>
            </p:cNvPr>
            <p:cNvSpPr/>
            <p:nvPr/>
          </p:nvSpPr>
          <p:spPr>
            <a:xfrm>
              <a:off x="1853751"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2" name="직사각형 81">
              <a:extLst>
                <a:ext uri="{FF2B5EF4-FFF2-40B4-BE49-F238E27FC236}">
                  <a16:creationId xmlns:a16="http://schemas.microsoft.com/office/drawing/2014/main" id="{DAFDD485-1408-4CA2-BA98-660FF02C5425}"/>
                </a:ext>
              </a:extLst>
            </p:cNvPr>
            <p:cNvSpPr/>
            <p:nvPr/>
          </p:nvSpPr>
          <p:spPr>
            <a:xfrm>
              <a:off x="222859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5" name="직사각형 84">
              <a:extLst>
                <a:ext uri="{FF2B5EF4-FFF2-40B4-BE49-F238E27FC236}">
                  <a16:creationId xmlns:a16="http://schemas.microsoft.com/office/drawing/2014/main" id="{D7DEA43D-BD16-4F63-98E8-483F19E34697}"/>
                </a:ext>
              </a:extLst>
            </p:cNvPr>
            <p:cNvSpPr/>
            <p:nvPr/>
          </p:nvSpPr>
          <p:spPr>
            <a:xfrm>
              <a:off x="2603437"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C287F479-2A02-43C7-A8C0-0186CD74C478}"/>
                </a:ext>
              </a:extLst>
            </p:cNvPr>
            <p:cNvSpPr/>
            <p:nvPr/>
          </p:nvSpPr>
          <p:spPr>
            <a:xfrm>
              <a:off x="2978280"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EABAEF30-A07A-468B-B319-17873ED8F31D}"/>
                </a:ext>
              </a:extLst>
            </p:cNvPr>
            <p:cNvSpPr/>
            <p:nvPr/>
          </p:nvSpPr>
          <p:spPr>
            <a:xfrm>
              <a:off x="336887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94E7C1D5-5A4F-4C13-9DDE-2C75091A93B8}"/>
                </a:ext>
              </a:extLst>
            </p:cNvPr>
            <p:cNvSpPr/>
            <p:nvPr/>
          </p:nvSpPr>
          <p:spPr>
            <a:xfrm>
              <a:off x="4295006"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7E6C433F-2526-438F-BA65-7104AC726A7F}"/>
                </a:ext>
              </a:extLst>
            </p:cNvPr>
            <p:cNvSpPr/>
            <p:nvPr/>
          </p:nvSpPr>
          <p:spPr>
            <a:xfrm>
              <a:off x="5651834"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D38CB4EC-0633-4D90-B170-552A0702D2A6}"/>
                </a:ext>
              </a:extLst>
            </p:cNvPr>
            <p:cNvSpPr/>
            <p:nvPr/>
          </p:nvSpPr>
          <p:spPr>
            <a:xfrm>
              <a:off x="4973420"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F684B1FA-13DA-41A4-9155-A4C61E65F96B}"/>
                </a:ext>
              </a:extLst>
            </p:cNvPr>
            <p:cNvSpPr/>
            <p:nvPr/>
          </p:nvSpPr>
          <p:spPr>
            <a:xfrm>
              <a:off x="6330248" y="3674877"/>
              <a:ext cx="633600" cy="633600"/>
            </a:xfrm>
            <a:prstGeom prst="rect">
              <a:avLst/>
            </a:prstGeom>
            <a:solidFill>
              <a:srgbClr val="F2F2F2"/>
            </a:solidFill>
            <a:ln w="12700">
              <a:solidFill>
                <a:srgbClr val="D48E8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grpSp>
          <p:nvGrpSpPr>
            <p:cNvPr id="100" name="그룹 99">
              <a:extLst>
                <a:ext uri="{FF2B5EF4-FFF2-40B4-BE49-F238E27FC236}">
                  <a16:creationId xmlns:a16="http://schemas.microsoft.com/office/drawing/2014/main" id="{6E41E4B8-8C3A-415E-9543-1FB7F9677D4A}"/>
                </a:ext>
              </a:extLst>
            </p:cNvPr>
            <p:cNvGrpSpPr/>
            <p:nvPr/>
          </p:nvGrpSpPr>
          <p:grpSpPr>
            <a:xfrm>
              <a:off x="3055626" y="3052066"/>
              <a:ext cx="360000" cy="360000"/>
              <a:chOff x="2155519" y="2476419"/>
              <a:chExt cx="360000" cy="360000"/>
            </a:xfrm>
          </p:grpSpPr>
          <p:sp>
            <p:nvSpPr>
              <p:cNvPr id="101" name="직사각형 100">
                <a:extLst>
                  <a:ext uri="{FF2B5EF4-FFF2-40B4-BE49-F238E27FC236}">
                    <a16:creationId xmlns:a16="http://schemas.microsoft.com/office/drawing/2014/main" id="{22AAC688-E6D0-49B3-BEAD-3E230B7069B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2" name="직사각형 101">
                <a:extLst>
                  <a:ext uri="{FF2B5EF4-FFF2-40B4-BE49-F238E27FC236}">
                    <a16:creationId xmlns:a16="http://schemas.microsoft.com/office/drawing/2014/main" id="{02581620-EB72-4B36-9860-C92878BFEC3B}"/>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03" name="직사각형 102">
              <a:extLst>
                <a:ext uri="{FF2B5EF4-FFF2-40B4-BE49-F238E27FC236}">
                  <a16:creationId xmlns:a16="http://schemas.microsoft.com/office/drawing/2014/main" id="{70EBE34D-BF62-4CF3-AC3F-DFD2B497AC51}"/>
                </a:ext>
              </a:extLst>
            </p:cNvPr>
            <p:cNvSpPr/>
            <p:nvPr/>
          </p:nvSpPr>
          <p:spPr>
            <a:xfrm>
              <a:off x="3683312" y="2659182"/>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56077F5B-2236-4D14-B840-E55BCD843194}"/>
                </a:ext>
              </a:extLst>
            </p:cNvPr>
            <p:cNvSpPr/>
            <p:nvPr/>
          </p:nvSpPr>
          <p:spPr>
            <a:xfrm>
              <a:off x="3469211" y="284032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5" name="직사각형 104">
              <a:extLst>
                <a:ext uri="{FF2B5EF4-FFF2-40B4-BE49-F238E27FC236}">
                  <a16:creationId xmlns:a16="http://schemas.microsoft.com/office/drawing/2014/main" id="{7B43BB59-7BE1-4E7C-9587-5E876F365555}"/>
                </a:ext>
              </a:extLst>
            </p:cNvPr>
            <p:cNvSpPr/>
            <p:nvPr/>
          </p:nvSpPr>
          <p:spPr>
            <a:xfrm>
              <a:off x="3960217" y="2409034"/>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06" name="그룹 105">
              <a:extLst>
                <a:ext uri="{FF2B5EF4-FFF2-40B4-BE49-F238E27FC236}">
                  <a16:creationId xmlns:a16="http://schemas.microsoft.com/office/drawing/2014/main" id="{8B95C648-F3F9-4958-AB9E-71E298BD7EA5}"/>
                </a:ext>
              </a:extLst>
            </p:cNvPr>
            <p:cNvGrpSpPr/>
            <p:nvPr/>
          </p:nvGrpSpPr>
          <p:grpSpPr>
            <a:xfrm>
              <a:off x="4193652" y="2318766"/>
              <a:ext cx="360000" cy="360000"/>
              <a:chOff x="2155519" y="2476419"/>
              <a:chExt cx="360000" cy="360000"/>
            </a:xfrm>
          </p:grpSpPr>
          <p:sp>
            <p:nvSpPr>
              <p:cNvPr id="107" name="직사각형 106">
                <a:extLst>
                  <a:ext uri="{FF2B5EF4-FFF2-40B4-BE49-F238E27FC236}">
                    <a16:creationId xmlns:a16="http://schemas.microsoft.com/office/drawing/2014/main" id="{EE32E67F-E33F-4A5F-A69C-A045B3529BEC}"/>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AB1D5FFA-4EF1-4509-9204-1F14AA3EDDF8}"/>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09" name="직사각형 108">
              <a:extLst>
                <a:ext uri="{FF2B5EF4-FFF2-40B4-BE49-F238E27FC236}">
                  <a16:creationId xmlns:a16="http://schemas.microsoft.com/office/drawing/2014/main" id="{B9DB0EFA-2E8B-450B-81E5-E7A94C8082C4}"/>
                </a:ext>
              </a:extLst>
            </p:cNvPr>
            <p:cNvSpPr/>
            <p:nvPr/>
          </p:nvSpPr>
          <p:spPr>
            <a:xfrm>
              <a:off x="4604819"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E0B62E57-056A-468B-A78D-D759F2BF1B5A}"/>
                </a:ext>
              </a:extLst>
            </p:cNvPr>
            <p:cNvSpPr/>
            <p:nvPr/>
          </p:nvSpPr>
          <p:spPr>
            <a:xfrm>
              <a:off x="4809690" y="2919958"/>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1" name="직사각형 110">
              <a:extLst>
                <a:ext uri="{FF2B5EF4-FFF2-40B4-BE49-F238E27FC236}">
                  <a16:creationId xmlns:a16="http://schemas.microsoft.com/office/drawing/2014/main" id="{C182647C-A419-4AE2-BA52-C08F02112D5B}"/>
                </a:ext>
              </a:extLst>
            </p:cNvPr>
            <p:cNvSpPr/>
            <p:nvPr/>
          </p:nvSpPr>
          <p:spPr>
            <a:xfrm>
              <a:off x="5008541" y="3123540"/>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2" name="그룹 111">
              <a:extLst>
                <a:ext uri="{FF2B5EF4-FFF2-40B4-BE49-F238E27FC236}">
                  <a16:creationId xmlns:a16="http://schemas.microsoft.com/office/drawing/2014/main" id="{65B70F38-E90D-4328-99AD-5AAC4B598DC2}"/>
                </a:ext>
              </a:extLst>
            </p:cNvPr>
            <p:cNvGrpSpPr/>
            <p:nvPr/>
          </p:nvGrpSpPr>
          <p:grpSpPr>
            <a:xfrm>
              <a:off x="5301354" y="3052066"/>
              <a:ext cx="360000" cy="360000"/>
              <a:chOff x="2155519" y="2476419"/>
              <a:chExt cx="360000" cy="360000"/>
            </a:xfrm>
          </p:grpSpPr>
          <p:sp>
            <p:nvSpPr>
              <p:cNvPr id="113" name="직사각형 112">
                <a:extLst>
                  <a:ext uri="{FF2B5EF4-FFF2-40B4-BE49-F238E27FC236}">
                    <a16:creationId xmlns:a16="http://schemas.microsoft.com/office/drawing/2014/main" id="{4D87544A-BD58-4B69-8EB9-56AC395D0F9D}"/>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4" name="직사각형 113">
                <a:extLst>
                  <a:ext uri="{FF2B5EF4-FFF2-40B4-BE49-F238E27FC236}">
                    <a16:creationId xmlns:a16="http://schemas.microsoft.com/office/drawing/2014/main" id="{D405F4AF-FA5F-4956-948C-A225BDCA5C65}"/>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15" name="직사각형 114">
              <a:extLst>
                <a:ext uri="{FF2B5EF4-FFF2-40B4-BE49-F238E27FC236}">
                  <a16:creationId xmlns:a16="http://schemas.microsoft.com/office/drawing/2014/main" id="{AA94489E-3137-4698-8CFF-D33580454834}"/>
                </a:ext>
              </a:extLst>
            </p:cNvPr>
            <p:cNvSpPr/>
            <p:nvPr/>
          </p:nvSpPr>
          <p:spPr>
            <a:xfrm>
              <a:off x="5929040" y="2659182"/>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2D1AE131-9FFC-44CD-8DEA-57C9DAC7340E}"/>
                </a:ext>
              </a:extLst>
            </p:cNvPr>
            <p:cNvSpPr/>
            <p:nvPr/>
          </p:nvSpPr>
          <p:spPr>
            <a:xfrm>
              <a:off x="5714939" y="284032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7" name="직사각형 116">
              <a:extLst>
                <a:ext uri="{FF2B5EF4-FFF2-40B4-BE49-F238E27FC236}">
                  <a16:creationId xmlns:a16="http://schemas.microsoft.com/office/drawing/2014/main" id="{B3B7E126-2800-43FF-A2E0-8F83932A8575}"/>
                </a:ext>
              </a:extLst>
            </p:cNvPr>
            <p:cNvSpPr/>
            <p:nvPr/>
          </p:nvSpPr>
          <p:spPr>
            <a:xfrm>
              <a:off x="6205945" y="2409034"/>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18" name="그룹 117">
              <a:extLst>
                <a:ext uri="{FF2B5EF4-FFF2-40B4-BE49-F238E27FC236}">
                  <a16:creationId xmlns:a16="http://schemas.microsoft.com/office/drawing/2014/main" id="{09774E01-ADD2-49DA-AB01-130E71B2B659}"/>
                </a:ext>
              </a:extLst>
            </p:cNvPr>
            <p:cNvGrpSpPr/>
            <p:nvPr/>
          </p:nvGrpSpPr>
          <p:grpSpPr>
            <a:xfrm>
              <a:off x="6432433" y="2318766"/>
              <a:ext cx="360000" cy="360000"/>
              <a:chOff x="2155519" y="2476419"/>
              <a:chExt cx="360000" cy="360000"/>
            </a:xfrm>
          </p:grpSpPr>
          <p:sp>
            <p:nvSpPr>
              <p:cNvPr id="119" name="직사각형 118">
                <a:extLst>
                  <a:ext uri="{FF2B5EF4-FFF2-40B4-BE49-F238E27FC236}">
                    <a16:creationId xmlns:a16="http://schemas.microsoft.com/office/drawing/2014/main" id="{64EA822C-B56E-4A35-8EC8-4797C56F6136}"/>
                  </a:ext>
                </a:extLst>
              </p:cNvPr>
              <p:cNvSpPr/>
              <p:nvPr/>
            </p:nvSpPr>
            <p:spPr>
              <a:xfrm>
                <a:off x="2155519" y="2476419"/>
                <a:ext cx="360000" cy="36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0" name="직사각형 119">
                <a:extLst>
                  <a:ext uri="{FF2B5EF4-FFF2-40B4-BE49-F238E27FC236}">
                    <a16:creationId xmlns:a16="http://schemas.microsoft.com/office/drawing/2014/main" id="{1D5A7E2B-4098-46C4-91B9-05C5B28235A4}"/>
                  </a:ext>
                </a:extLst>
              </p:cNvPr>
              <p:cNvSpPr/>
              <p:nvPr/>
            </p:nvSpPr>
            <p:spPr>
              <a:xfrm>
                <a:off x="2173519" y="2494419"/>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21" name="직사각형 120">
              <a:extLst>
                <a:ext uri="{FF2B5EF4-FFF2-40B4-BE49-F238E27FC236}">
                  <a16:creationId xmlns:a16="http://schemas.microsoft.com/office/drawing/2014/main" id="{92AFC0CD-411E-4665-B2FF-7F614F7188C0}"/>
                </a:ext>
              </a:extLst>
            </p:cNvPr>
            <p:cNvSpPr/>
            <p:nvPr/>
          </p:nvSpPr>
          <p:spPr>
            <a:xfrm>
              <a:off x="6815286" y="2708975"/>
              <a:ext cx="180000"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4" name="그룹 3">
              <a:extLst>
                <a:ext uri="{FF2B5EF4-FFF2-40B4-BE49-F238E27FC236}">
                  <a16:creationId xmlns:a16="http://schemas.microsoft.com/office/drawing/2014/main" id="{56FF83C1-4EF0-419D-B140-DA6D7CB58212}"/>
                </a:ext>
              </a:extLst>
            </p:cNvPr>
            <p:cNvGrpSpPr/>
            <p:nvPr/>
          </p:nvGrpSpPr>
          <p:grpSpPr>
            <a:xfrm>
              <a:off x="1415435" y="1563934"/>
              <a:ext cx="3639413" cy="230400"/>
              <a:chOff x="1415435" y="1563934"/>
              <a:chExt cx="3639413" cy="230400"/>
            </a:xfrm>
          </p:grpSpPr>
          <p:sp>
            <p:nvSpPr>
              <p:cNvPr id="62" name="직사각형 61">
                <a:extLst>
                  <a:ext uri="{FF2B5EF4-FFF2-40B4-BE49-F238E27FC236}">
                    <a16:creationId xmlns:a16="http://schemas.microsoft.com/office/drawing/2014/main" id="{049D9E7E-FB80-44EB-AAC3-FB63096831B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C1955C8C-B7A4-4B67-8914-35E65649A90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8981372-456B-4668-8B56-216DEAE9980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7DED2F50-1A66-44DC-9E3A-6308D8A543FA}"/>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CED8C522-5592-441D-B1D3-DAF4E5449B8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B1541913-93DB-4094-8F2B-B827848870AD}"/>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5" name="직사각형 74">
                <a:extLst>
                  <a:ext uri="{FF2B5EF4-FFF2-40B4-BE49-F238E27FC236}">
                    <a16:creationId xmlns:a16="http://schemas.microsoft.com/office/drawing/2014/main" id="{486E3053-27A7-462E-8894-3D3B66C257E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7" name="직사각형 76">
                <a:extLst>
                  <a:ext uri="{FF2B5EF4-FFF2-40B4-BE49-F238E27FC236}">
                    <a16:creationId xmlns:a16="http://schemas.microsoft.com/office/drawing/2014/main" id="{4EF6690F-ED96-4A8E-8EE1-3F0BF8FF9025}"/>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78" name="직사각형 77">
                <a:extLst>
                  <a:ext uri="{FF2B5EF4-FFF2-40B4-BE49-F238E27FC236}">
                    <a16:creationId xmlns:a16="http://schemas.microsoft.com/office/drawing/2014/main" id="{1CF62215-9434-42FE-AD25-42383579C608}"/>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127" name="직사각형 126">
              <a:extLst>
                <a:ext uri="{FF2B5EF4-FFF2-40B4-BE49-F238E27FC236}">
                  <a16:creationId xmlns:a16="http://schemas.microsoft.com/office/drawing/2014/main" id="{225E25D8-DE3A-433F-9155-0CAA89AD3B94}"/>
                </a:ext>
              </a:extLst>
            </p:cNvPr>
            <p:cNvSpPr/>
            <p:nvPr/>
          </p:nvSpPr>
          <p:spPr>
            <a:xfrm>
              <a:off x="1415435" y="1563934"/>
              <a:ext cx="5598935" cy="2797736"/>
            </a:xfrm>
            <a:prstGeom prst="rect">
              <a:avLst/>
            </a:prstGeom>
            <a:solidFill>
              <a:srgbClr val="E6B9B8">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grpSp>
          <p:nvGrpSpPr>
            <p:cNvPr id="3" name="그룹 2"/>
            <p:cNvGrpSpPr/>
            <p:nvPr/>
          </p:nvGrpSpPr>
          <p:grpSpPr>
            <a:xfrm>
              <a:off x="4732311" y="2053495"/>
              <a:ext cx="1921941" cy="1476263"/>
              <a:chOff x="4750311" y="2076230"/>
              <a:chExt cx="1921941" cy="1476263"/>
            </a:xfrm>
          </p:grpSpPr>
          <p:sp>
            <p:nvSpPr>
              <p:cNvPr id="80" name="모서리가 둥근 직사각형 20">
                <a:extLst>
                  <a:ext uri="{FF2B5EF4-FFF2-40B4-BE49-F238E27FC236}">
                    <a16:creationId xmlns:a16="http://schemas.microsoft.com/office/drawing/2014/main" id="{DADB717D-B8C8-465E-85F3-BBDAE110C93C}"/>
                  </a:ext>
                </a:extLst>
              </p:cNvPr>
              <p:cNvSpPr/>
              <p:nvPr/>
            </p:nvSpPr>
            <p:spPr>
              <a:xfrm>
                <a:off x="4750311" y="2076230"/>
                <a:ext cx="1921941" cy="1476263"/>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81" name="직사각형 80">
                <a:extLst>
                  <a:ext uri="{FF2B5EF4-FFF2-40B4-BE49-F238E27FC236}">
                    <a16:creationId xmlns:a16="http://schemas.microsoft.com/office/drawing/2014/main" id="{14421FC2-B215-41C6-BA23-B45C8F1E9ADD}"/>
                  </a:ext>
                </a:extLst>
              </p:cNvPr>
              <p:cNvSpPr/>
              <p:nvPr/>
            </p:nvSpPr>
            <p:spPr>
              <a:xfrm>
                <a:off x="4873827"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14421FC2-B215-41C6-BA23-B45C8F1E9ADD}"/>
                  </a:ext>
                </a:extLst>
              </p:cNvPr>
              <p:cNvSpPr/>
              <p:nvPr/>
            </p:nvSpPr>
            <p:spPr>
              <a:xfrm>
                <a:off x="5312096"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14421FC2-B215-41C6-BA23-B45C8F1E9ADD}"/>
                  </a:ext>
                </a:extLst>
              </p:cNvPr>
              <p:cNvSpPr/>
              <p:nvPr/>
            </p:nvSpPr>
            <p:spPr>
              <a:xfrm>
                <a:off x="5750365"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6" name="직사각형 85">
                <a:extLst>
                  <a:ext uri="{FF2B5EF4-FFF2-40B4-BE49-F238E27FC236}">
                    <a16:creationId xmlns:a16="http://schemas.microsoft.com/office/drawing/2014/main" id="{14421FC2-B215-41C6-BA23-B45C8F1E9ADD}"/>
                  </a:ext>
                </a:extLst>
              </p:cNvPr>
              <p:cNvSpPr/>
              <p:nvPr/>
            </p:nvSpPr>
            <p:spPr>
              <a:xfrm>
                <a:off x="6188634" y="2381060"/>
                <a:ext cx="396000" cy="396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87" name="직사각형 86">
                <a:extLst>
                  <a:ext uri="{FF2B5EF4-FFF2-40B4-BE49-F238E27FC236}">
                    <a16:creationId xmlns:a16="http://schemas.microsoft.com/office/drawing/2014/main" id="{51E09AE9-4484-4729-8832-9D19A38C6DF7}"/>
                  </a:ext>
                </a:extLst>
              </p:cNvPr>
              <p:cNvSpPr/>
              <p:nvPr/>
            </p:nvSpPr>
            <p:spPr>
              <a:xfrm>
                <a:off x="5319354" y="2832281"/>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89" name="직사각형 88">
                <a:extLst>
                  <a:ext uri="{FF2B5EF4-FFF2-40B4-BE49-F238E27FC236}">
                    <a16:creationId xmlns:a16="http://schemas.microsoft.com/office/drawing/2014/main" id="{EB3ED9D7-B362-4018-956B-BF83C60E696B}"/>
                  </a:ext>
                </a:extLst>
              </p:cNvPr>
              <p:cNvSpPr/>
              <p:nvPr/>
            </p:nvSpPr>
            <p:spPr>
              <a:xfrm>
                <a:off x="5310091" y="3285711"/>
                <a:ext cx="82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92" name="직사각형 91">
                <a:extLst>
                  <a:ext uri="{FF2B5EF4-FFF2-40B4-BE49-F238E27FC236}">
                    <a16:creationId xmlns:a16="http://schemas.microsoft.com/office/drawing/2014/main" id="{EB3ED9D7-B362-4018-956B-BF83C60E696B}"/>
                  </a:ext>
                </a:extLst>
              </p:cNvPr>
              <p:cNvSpPr/>
              <p:nvPr/>
            </p:nvSpPr>
            <p:spPr>
              <a:xfrm>
                <a:off x="6364805" y="2148472"/>
                <a:ext cx="14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22" name="직사각형 121">
                <a:extLst>
                  <a:ext uri="{FF2B5EF4-FFF2-40B4-BE49-F238E27FC236}">
                    <a16:creationId xmlns:a16="http://schemas.microsoft.com/office/drawing/2014/main" id="{51E09AE9-4484-4729-8832-9D19A38C6DF7}"/>
                  </a:ext>
                </a:extLst>
              </p:cNvPr>
              <p:cNvSpPr/>
              <p:nvPr/>
            </p:nvSpPr>
            <p:spPr>
              <a:xfrm>
                <a:off x="5319354" y="2119602"/>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24" name="직사각형 123">
                <a:extLst>
                  <a:ext uri="{FF2B5EF4-FFF2-40B4-BE49-F238E27FC236}">
                    <a16:creationId xmlns:a16="http://schemas.microsoft.com/office/drawing/2014/main" id="{51E09AE9-4484-4729-8832-9D19A38C6DF7}"/>
                  </a:ext>
                </a:extLst>
              </p:cNvPr>
              <p:cNvSpPr/>
              <p:nvPr/>
            </p:nvSpPr>
            <p:spPr>
              <a:xfrm>
                <a:off x="5319354" y="3072905"/>
                <a:ext cx="82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grpSp>
      <p:cxnSp>
        <p:nvCxnSpPr>
          <p:cNvPr id="97" name="연결선: 꺾임 96">
            <a:extLst>
              <a:ext uri="{FF2B5EF4-FFF2-40B4-BE49-F238E27FC236}">
                <a16:creationId xmlns:a16="http://schemas.microsoft.com/office/drawing/2014/main" id="{9BD951CC-0C27-4B80-B969-8D44CC1FE15E}"/>
              </a:ext>
            </a:extLst>
          </p:cNvPr>
          <p:cNvCxnSpPr>
            <a:cxnSpLocks/>
            <a:stCxn id="92" idx="3"/>
            <a:endCxn id="127" idx="3"/>
          </p:cNvCxnSpPr>
          <p:nvPr/>
        </p:nvCxnSpPr>
        <p:spPr>
          <a:xfrm>
            <a:off x="5648898" y="1998384"/>
            <a:ext cx="471102" cy="672207"/>
          </a:xfrm>
          <a:prstGeom prst="bentConnector3">
            <a:avLst>
              <a:gd name="adj1" fmla="val 148525"/>
            </a:avLst>
          </a:prstGeom>
          <a:ln w="19050">
            <a:tailEnd type="triangle"/>
          </a:ln>
        </p:spPr>
        <p:style>
          <a:lnRef idx="1">
            <a:schemeClr val="dk1"/>
          </a:lnRef>
          <a:fillRef idx="0">
            <a:schemeClr val="dk1"/>
          </a:fillRef>
          <a:effectRef idx="0">
            <a:schemeClr val="dk1"/>
          </a:effectRef>
          <a:fontRef idx="minor">
            <a:schemeClr val="tx1"/>
          </a:fontRef>
        </p:style>
      </p:cxnSp>
      <p:sp>
        <p:nvSpPr>
          <p:cNvPr id="98" name="직사각형 97">
            <a:extLst>
              <a:ext uri="{FF2B5EF4-FFF2-40B4-BE49-F238E27FC236}">
                <a16:creationId xmlns:a16="http://schemas.microsoft.com/office/drawing/2014/main" id="{E49E4A70-F519-4275-B286-FCC0A3B36006}"/>
              </a:ext>
            </a:extLst>
          </p:cNvPr>
          <p:cNvSpPr/>
          <p:nvPr/>
        </p:nvSpPr>
        <p:spPr>
          <a:xfrm>
            <a:off x="6732000" y="3092887"/>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진형선택</a:t>
            </a:r>
          </a:p>
        </p:txBody>
      </p:sp>
      <p:cxnSp>
        <p:nvCxnSpPr>
          <p:cNvPr id="126" name="연결선: 꺾임 125">
            <a:extLst>
              <a:ext uri="{FF2B5EF4-FFF2-40B4-BE49-F238E27FC236}">
                <a16:creationId xmlns:a16="http://schemas.microsoft.com/office/drawing/2014/main" id="{10A4EA11-7088-4E7A-BD95-ED2FB5504E04}"/>
              </a:ext>
            </a:extLst>
          </p:cNvPr>
          <p:cNvCxnSpPr>
            <a:cxnSpLocks/>
            <a:stCxn id="89" idx="3"/>
            <a:endCxn id="98" idx="1"/>
          </p:cNvCxnSpPr>
          <p:nvPr/>
        </p:nvCxnSpPr>
        <p:spPr>
          <a:xfrm>
            <a:off x="5315330" y="3021668"/>
            <a:ext cx="1416670" cy="25121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4" name="모서리가 둥근 직사각형 20">
            <a:extLst>
              <a:ext uri="{FF2B5EF4-FFF2-40B4-BE49-F238E27FC236}">
                <a16:creationId xmlns:a16="http://schemas.microsoft.com/office/drawing/2014/main" id="{A29DC62F-746F-4945-AFBF-F12D8157AE1D}"/>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Tree>
    <p:extLst>
      <p:ext uri="{BB962C8B-B14F-4D97-AF65-F5344CB8AC3E}">
        <p14:creationId xmlns:p14="http://schemas.microsoft.com/office/powerpoint/2010/main" val="408948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695B-11A6-4651-AD5C-7DD13218A194}"/>
              </a:ext>
            </a:extLst>
          </p:cNvPr>
          <p:cNvSpPr>
            <a:spLocks noGrp="1"/>
          </p:cNvSpPr>
          <p:nvPr>
            <p:ph type="title" idx="4294967295"/>
          </p:nvPr>
        </p:nvSpPr>
        <p:spPr>
          <a:xfrm>
            <a:off x="1054646" y="11004"/>
            <a:ext cx="10945216" cy="540000"/>
          </a:xfrm>
        </p:spPr>
        <p:txBody>
          <a:bodyPr>
            <a:normAutofit fontScale="90000"/>
          </a:bodyPr>
          <a:lstStyle/>
          <a:p>
            <a:r>
              <a:rPr lang="ko-KR" altLang="en-US" dirty="0"/>
              <a:t>진형 선택 화면</a:t>
            </a:r>
          </a:p>
        </p:txBody>
      </p:sp>
      <p:graphicFrame>
        <p:nvGraphicFramePr>
          <p:cNvPr id="65" name="Google Shape;564;p47">
            <a:extLst>
              <a:ext uri="{FF2B5EF4-FFF2-40B4-BE49-F238E27FC236}">
                <a16:creationId xmlns:a16="http://schemas.microsoft.com/office/drawing/2014/main" id="{9EA4BF79-38AB-4F78-896C-BBE435430A63}"/>
              </a:ext>
            </a:extLst>
          </p:cNvPr>
          <p:cNvGraphicFramePr>
            <a:graphicFrameLocks/>
          </p:cNvGraphicFramePr>
          <p:nvPr>
            <p:extLst>
              <p:ext uri="{D42A27DB-BD31-4B8C-83A1-F6EECF244321}">
                <p14:modId xmlns:p14="http://schemas.microsoft.com/office/powerpoint/2010/main" val="1516265424"/>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진형선택</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3</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스테이지 선택 이후 유저가 원하는 진형을 </a:t>
                      </a:r>
                      <a:endParaRPr lang="en-US" altLang="ko-KR" sz="1000" b="1" i="0" u="none" strike="noStrike" cap="none" dirty="0">
                        <a:solidFill>
                          <a:schemeClr val="dk1"/>
                        </a:solidFill>
                        <a:latin typeface="+mn-ea"/>
                        <a:ea typeface="+mn-ea"/>
                        <a:cs typeface="Gill Sans"/>
                        <a:sym typeface="Gill Sans"/>
                      </a:endParaRPr>
                    </a:p>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선택하는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pSp>
        <p:nvGrpSpPr>
          <p:cNvPr id="3" name="그룹 2">
            <a:extLst>
              <a:ext uri="{FF2B5EF4-FFF2-40B4-BE49-F238E27FC236}">
                <a16:creationId xmlns:a16="http://schemas.microsoft.com/office/drawing/2014/main" id="{7675335E-69FE-4835-BB39-F140ED2ADCB8}"/>
              </a:ext>
            </a:extLst>
          </p:cNvPr>
          <p:cNvGrpSpPr>
            <a:grpSpLocks/>
          </p:cNvGrpSpPr>
          <p:nvPr/>
        </p:nvGrpSpPr>
        <p:grpSpPr>
          <a:xfrm>
            <a:off x="1080001" y="1404004"/>
            <a:ext cx="5040000" cy="2518440"/>
            <a:chOff x="1415435" y="1563934"/>
            <a:chExt cx="5598935" cy="2797736"/>
          </a:xfrm>
        </p:grpSpPr>
        <p:sp>
          <p:nvSpPr>
            <p:cNvPr id="66" name="직사각형 65">
              <a:extLst>
                <a:ext uri="{FF2B5EF4-FFF2-40B4-BE49-F238E27FC236}">
                  <a16:creationId xmlns:a16="http://schemas.microsoft.com/office/drawing/2014/main" id="{3E4FDE78-E5D8-4F07-B3AC-5BFC76841E56}"/>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8" name="직사각형 67">
              <a:extLst>
                <a:ext uri="{FF2B5EF4-FFF2-40B4-BE49-F238E27FC236}">
                  <a16:creationId xmlns:a16="http://schemas.microsoft.com/office/drawing/2014/main" id="{357DC310-3CA7-44A0-A4ED-C0E479B11163}"/>
                </a:ext>
              </a:extLst>
            </p:cNvPr>
            <p:cNvSpPr/>
            <p:nvPr/>
          </p:nvSpPr>
          <p:spPr>
            <a:xfrm>
              <a:off x="5651834" y="3674877"/>
              <a:ext cx="633600" cy="633600"/>
            </a:xfrm>
            <a:prstGeom prst="rect">
              <a:avLst/>
            </a:prstGeom>
            <a:gradFill>
              <a:gsLst>
                <a:gs pos="0">
                  <a:schemeClr val="accent1">
                    <a:lumMod val="5000"/>
                    <a:lumOff val="95000"/>
                  </a:schemeClr>
                </a:gs>
                <a:gs pos="50000">
                  <a:srgbClr val="FFFFFF"/>
                </a:gs>
                <a:gs pos="50000">
                  <a:srgbClr val="7F7F7F"/>
                </a:gs>
                <a:gs pos="100000">
                  <a:srgbClr val="7F7F7F"/>
                </a:gs>
              </a:gsLst>
              <a:lin ang="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9" name="직사각형 68">
              <a:extLst>
                <a:ext uri="{FF2B5EF4-FFF2-40B4-BE49-F238E27FC236}">
                  <a16:creationId xmlns:a16="http://schemas.microsoft.com/office/drawing/2014/main" id="{737D3545-5589-475F-A5A4-E082C1066C5F}"/>
                </a:ext>
              </a:extLst>
            </p:cNvPr>
            <p:cNvSpPr/>
            <p:nvPr/>
          </p:nvSpPr>
          <p:spPr>
            <a:xfrm>
              <a:off x="6199513" y="1563934"/>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2C42000C-A10D-4819-BF24-DAF596B2ED21}"/>
                </a:ext>
              </a:extLst>
            </p:cNvPr>
            <p:cNvSpPr/>
            <p:nvPr/>
          </p:nvSpPr>
          <p:spPr>
            <a:xfrm>
              <a:off x="6623232" y="1563934"/>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72" name="직사각형 71">
              <a:extLst>
                <a:ext uri="{FF2B5EF4-FFF2-40B4-BE49-F238E27FC236}">
                  <a16:creationId xmlns:a16="http://schemas.microsoft.com/office/drawing/2014/main" id="{F0202C2A-2B98-4CF9-BFCC-33AB4A03EB62}"/>
                </a:ext>
              </a:extLst>
            </p:cNvPr>
            <p:cNvSpPr/>
            <p:nvPr/>
          </p:nvSpPr>
          <p:spPr>
            <a:xfrm>
              <a:off x="1478908"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75" name="직사각형 74">
              <a:extLst>
                <a:ext uri="{FF2B5EF4-FFF2-40B4-BE49-F238E27FC236}">
                  <a16:creationId xmlns:a16="http://schemas.microsoft.com/office/drawing/2014/main" id="{AAF33B5B-1628-4B38-87DB-FF88227ECF99}"/>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77" name="직사각형 76">
              <a:extLst>
                <a:ext uri="{FF2B5EF4-FFF2-40B4-BE49-F238E27FC236}">
                  <a16:creationId xmlns:a16="http://schemas.microsoft.com/office/drawing/2014/main" id="{A82CCF21-0FA6-4761-A42A-8022B9EB1BA4}"/>
                </a:ext>
              </a:extLst>
            </p:cNvPr>
            <p:cNvSpPr/>
            <p:nvPr/>
          </p:nvSpPr>
          <p:spPr>
            <a:xfrm>
              <a:off x="1853751"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0" name="직사각형 79">
              <a:extLst>
                <a:ext uri="{FF2B5EF4-FFF2-40B4-BE49-F238E27FC236}">
                  <a16:creationId xmlns:a16="http://schemas.microsoft.com/office/drawing/2014/main" id="{0C73183C-3BA8-4542-8B31-3AF5B9492E23}"/>
                </a:ext>
              </a:extLst>
            </p:cNvPr>
            <p:cNvSpPr/>
            <p:nvPr/>
          </p:nvSpPr>
          <p:spPr>
            <a:xfrm>
              <a:off x="2228594"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3" name="직사각형 82">
              <a:extLst>
                <a:ext uri="{FF2B5EF4-FFF2-40B4-BE49-F238E27FC236}">
                  <a16:creationId xmlns:a16="http://schemas.microsoft.com/office/drawing/2014/main" id="{E6BF8CFE-381A-43CB-A665-D17A0717DFA9}"/>
                </a:ext>
              </a:extLst>
            </p:cNvPr>
            <p:cNvSpPr/>
            <p:nvPr/>
          </p:nvSpPr>
          <p:spPr>
            <a:xfrm>
              <a:off x="2603437"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6" name="직사각형 85">
              <a:extLst>
                <a:ext uri="{FF2B5EF4-FFF2-40B4-BE49-F238E27FC236}">
                  <a16:creationId xmlns:a16="http://schemas.microsoft.com/office/drawing/2014/main" id="{92B35D72-A552-452B-B243-2B1EE64327F1}"/>
                </a:ext>
              </a:extLst>
            </p:cNvPr>
            <p:cNvSpPr/>
            <p:nvPr/>
          </p:nvSpPr>
          <p:spPr>
            <a:xfrm>
              <a:off x="2978280" y="3876477"/>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sp>
          <p:nvSpPr>
            <p:cNvPr id="88" name="직사각형 87">
              <a:extLst>
                <a:ext uri="{FF2B5EF4-FFF2-40B4-BE49-F238E27FC236}">
                  <a16:creationId xmlns:a16="http://schemas.microsoft.com/office/drawing/2014/main" id="{5D4434C0-6A96-4CE8-A1FB-751DBC2FFD24}"/>
                </a:ext>
              </a:extLst>
            </p:cNvPr>
            <p:cNvSpPr/>
            <p:nvPr/>
          </p:nvSpPr>
          <p:spPr>
            <a:xfrm>
              <a:off x="448171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4B02BF44-EB5B-440C-BAA0-91FEF040476B}"/>
                </a:ext>
              </a:extLst>
            </p:cNvPr>
            <p:cNvSpPr/>
            <p:nvPr/>
          </p:nvSpPr>
          <p:spPr>
            <a:xfrm>
              <a:off x="448171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0" name="직사각형 89">
              <a:extLst>
                <a:ext uri="{FF2B5EF4-FFF2-40B4-BE49-F238E27FC236}">
                  <a16:creationId xmlns:a16="http://schemas.microsoft.com/office/drawing/2014/main" id="{AA322699-F438-4A73-8F6D-FDAA511966EF}"/>
                </a:ext>
              </a:extLst>
            </p:cNvPr>
            <p:cNvSpPr/>
            <p:nvPr/>
          </p:nvSpPr>
          <p:spPr>
            <a:xfrm>
              <a:off x="448171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1" name="직사각형 90">
              <a:extLst>
                <a:ext uri="{FF2B5EF4-FFF2-40B4-BE49-F238E27FC236}">
                  <a16:creationId xmlns:a16="http://schemas.microsoft.com/office/drawing/2014/main" id="{5F4AE74B-46CD-43FF-A821-314C23618CE4}"/>
                </a:ext>
              </a:extLst>
            </p:cNvPr>
            <p:cNvSpPr/>
            <p:nvPr/>
          </p:nvSpPr>
          <p:spPr>
            <a:xfrm>
              <a:off x="499478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2" name="직사각형 91">
              <a:extLst>
                <a:ext uri="{FF2B5EF4-FFF2-40B4-BE49-F238E27FC236}">
                  <a16:creationId xmlns:a16="http://schemas.microsoft.com/office/drawing/2014/main" id="{7B415CBB-A1DD-4642-9DBC-2E2C63FC3565}"/>
                </a:ext>
              </a:extLst>
            </p:cNvPr>
            <p:cNvSpPr/>
            <p:nvPr/>
          </p:nvSpPr>
          <p:spPr>
            <a:xfrm>
              <a:off x="499478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3" name="직사각형 92">
              <a:extLst>
                <a:ext uri="{FF2B5EF4-FFF2-40B4-BE49-F238E27FC236}">
                  <a16:creationId xmlns:a16="http://schemas.microsoft.com/office/drawing/2014/main" id="{6A33A1D6-2670-477F-A5C8-004623DD73D2}"/>
                </a:ext>
              </a:extLst>
            </p:cNvPr>
            <p:cNvSpPr/>
            <p:nvPr/>
          </p:nvSpPr>
          <p:spPr>
            <a:xfrm>
              <a:off x="499478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DA77B27D-4E47-4400-BA41-3AC4E38EF35D}"/>
                </a:ext>
              </a:extLst>
            </p:cNvPr>
            <p:cNvSpPr/>
            <p:nvPr/>
          </p:nvSpPr>
          <p:spPr>
            <a:xfrm>
              <a:off x="551410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5" name="직사각형 94">
              <a:extLst>
                <a:ext uri="{FF2B5EF4-FFF2-40B4-BE49-F238E27FC236}">
                  <a16:creationId xmlns:a16="http://schemas.microsoft.com/office/drawing/2014/main" id="{503CF3B0-CB4B-4197-AC76-B18A04239119}"/>
                </a:ext>
              </a:extLst>
            </p:cNvPr>
            <p:cNvSpPr/>
            <p:nvPr/>
          </p:nvSpPr>
          <p:spPr>
            <a:xfrm>
              <a:off x="551410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6" name="직사각형 95">
              <a:extLst>
                <a:ext uri="{FF2B5EF4-FFF2-40B4-BE49-F238E27FC236}">
                  <a16:creationId xmlns:a16="http://schemas.microsoft.com/office/drawing/2014/main" id="{42DADBD0-6B2A-46F0-A82B-1E41C25D956F}"/>
                </a:ext>
              </a:extLst>
            </p:cNvPr>
            <p:cNvSpPr/>
            <p:nvPr/>
          </p:nvSpPr>
          <p:spPr>
            <a:xfrm>
              <a:off x="551410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7" name="직사각형 96">
              <a:extLst>
                <a:ext uri="{FF2B5EF4-FFF2-40B4-BE49-F238E27FC236}">
                  <a16:creationId xmlns:a16="http://schemas.microsoft.com/office/drawing/2014/main" id="{223BB686-8546-4CE0-8E21-2E956DBD631F}"/>
                </a:ext>
              </a:extLst>
            </p:cNvPr>
            <p:cNvSpPr/>
            <p:nvPr/>
          </p:nvSpPr>
          <p:spPr>
            <a:xfrm>
              <a:off x="602717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8" name="직사각형 97">
              <a:extLst>
                <a:ext uri="{FF2B5EF4-FFF2-40B4-BE49-F238E27FC236}">
                  <a16:creationId xmlns:a16="http://schemas.microsoft.com/office/drawing/2014/main" id="{ECBC9185-353E-4EC4-AD65-E921D614A94E}"/>
                </a:ext>
              </a:extLst>
            </p:cNvPr>
            <p:cNvSpPr/>
            <p:nvPr/>
          </p:nvSpPr>
          <p:spPr>
            <a:xfrm>
              <a:off x="602717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C72C3069-4D9F-4738-A728-BE62E64AD07F}"/>
                </a:ext>
              </a:extLst>
            </p:cNvPr>
            <p:cNvSpPr/>
            <p:nvPr/>
          </p:nvSpPr>
          <p:spPr>
            <a:xfrm>
              <a:off x="602717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nvGrpSpPr>
            <p:cNvPr id="118" name="그룹 117">
              <a:extLst>
                <a:ext uri="{FF2B5EF4-FFF2-40B4-BE49-F238E27FC236}">
                  <a16:creationId xmlns:a16="http://schemas.microsoft.com/office/drawing/2014/main" id="{CF40E95F-6B58-4AE5-A800-F2F1733425A8}"/>
                </a:ext>
              </a:extLst>
            </p:cNvPr>
            <p:cNvGrpSpPr/>
            <p:nvPr/>
          </p:nvGrpSpPr>
          <p:grpSpPr>
            <a:xfrm>
              <a:off x="1718588" y="1963743"/>
              <a:ext cx="2199308" cy="1627626"/>
              <a:chOff x="1718588" y="1963743"/>
              <a:chExt cx="2199308" cy="1627626"/>
            </a:xfrm>
          </p:grpSpPr>
          <p:sp>
            <p:nvSpPr>
              <p:cNvPr id="119" name="직사각형 118">
                <a:extLst>
                  <a:ext uri="{FF2B5EF4-FFF2-40B4-BE49-F238E27FC236}">
                    <a16:creationId xmlns:a16="http://schemas.microsoft.com/office/drawing/2014/main" id="{C2BF1F1C-EC4C-460D-96E0-64BA2AE58C0B}"/>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20" name="그룹 119">
                <a:extLst>
                  <a:ext uri="{FF2B5EF4-FFF2-40B4-BE49-F238E27FC236}">
                    <a16:creationId xmlns:a16="http://schemas.microsoft.com/office/drawing/2014/main" id="{6298F532-6166-462C-AAF2-C6B9F326FAF1}"/>
                  </a:ext>
                </a:extLst>
              </p:cNvPr>
              <p:cNvGrpSpPr/>
              <p:nvPr/>
            </p:nvGrpSpPr>
            <p:grpSpPr>
              <a:xfrm>
                <a:off x="1786311" y="1996688"/>
                <a:ext cx="2063863" cy="1554339"/>
                <a:chOff x="1773090" y="1987162"/>
                <a:chExt cx="2063863" cy="1554339"/>
              </a:xfrm>
            </p:grpSpPr>
            <p:sp>
              <p:nvSpPr>
                <p:cNvPr id="121" name="직사각형 120">
                  <a:extLst>
                    <a:ext uri="{FF2B5EF4-FFF2-40B4-BE49-F238E27FC236}">
                      <a16:creationId xmlns:a16="http://schemas.microsoft.com/office/drawing/2014/main" id="{37A820E6-677F-4A63-86A0-B90990042A5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2" name="직사각형 121">
                  <a:extLst>
                    <a:ext uri="{FF2B5EF4-FFF2-40B4-BE49-F238E27FC236}">
                      <a16:creationId xmlns:a16="http://schemas.microsoft.com/office/drawing/2014/main" id="{644149BA-DF75-4DD3-8EA2-E9B8A436CA05}"/>
                    </a:ext>
                  </a:extLst>
                </p:cNvPr>
                <p:cNvSpPr/>
                <p:nvPr/>
              </p:nvSpPr>
              <p:spPr>
                <a:xfrm>
                  <a:off x="177309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A0CB32EE-E5DC-4991-982B-DF761AD854AF}"/>
                    </a:ext>
                  </a:extLst>
                </p:cNvPr>
                <p:cNvSpPr/>
                <p:nvPr/>
              </p:nvSpPr>
              <p:spPr>
                <a:xfrm>
                  <a:off x="177309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4" name="직사각형 123">
                  <a:extLst>
                    <a:ext uri="{FF2B5EF4-FFF2-40B4-BE49-F238E27FC236}">
                      <a16:creationId xmlns:a16="http://schemas.microsoft.com/office/drawing/2014/main" id="{C67A6B71-78CE-4E99-A6F7-BA013EFD71B7}"/>
                    </a:ext>
                  </a:extLst>
                </p:cNvPr>
                <p:cNvSpPr/>
                <p:nvPr/>
              </p:nvSpPr>
              <p:spPr>
                <a:xfrm>
                  <a:off x="228616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5" name="직사각형 124">
                  <a:extLst>
                    <a:ext uri="{FF2B5EF4-FFF2-40B4-BE49-F238E27FC236}">
                      <a16:creationId xmlns:a16="http://schemas.microsoft.com/office/drawing/2014/main" id="{A512DD51-8C8F-4EC4-AFE9-4C6165112506}"/>
                    </a:ext>
                  </a:extLst>
                </p:cNvPr>
                <p:cNvSpPr/>
                <p:nvPr/>
              </p:nvSpPr>
              <p:spPr>
                <a:xfrm>
                  <a:off x="228616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C636295-10F3-4674-9952-96AAA1204578}"/>
                    </a:ext>
                  </a:extLst>
                </p:cNvPr>
                <p:cNvSpPr/>
                <p:nvPr/>
              </p:nvSpPr>
              <p:spPr>
                <a:xfrm>
                  <a:off x="228616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7" name="직사각형 126">
                  <a:extLst>
                    <a:ext uri="{FF2B5EF4-FFF2-40B4-BE49-F238E27FC236}">
                      <a16:creationId xmlns:a16="http://schemas.microsoft.com/office/drawing/2014/main" id="{F29AB4C5-DF84-4628-A755-E35F3FAC141C}"/>
                    </a:ext>
                  </a:extLst>
                </p:cNvPr>
                <p:cNvSpPr/>
                <p:nvPr/>
              </p:nvSpPr>
              <p:spPr>
                <a:xfrm>
                  <a:off x="280548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8" name="직사각형 127">
                  <a:extLst>
                    <a:ext uri="{FF2B5EF4-FFF2-40B4-BE49-F238E27FC236}">
                      <a16:creationId xmlns:a16="http://schemas.microsoft.com/office/drawing/2014/main" id="{8579E410-1D41-40EA-A844-19C531AF8BA6}"/>
                    </a:ext>
                  </a:extLst>
                </p:cNvPr>
                <p:cNvSpPr/>
                <p:nvPr/>
              </p:nvSpPr>
              <p:spPr>
                <a:xfrm>
                  <a:off x="280548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C560027B-367B-4BAB-89EB-DD9450321F1B}"/>
                    </a:ext>
                  </a:extLst>
                </p:cNvPr>
                <p:cNvSpPr/>
                <p:nvPr/>
              </p:nvSpPr>
              <p:spPr>
                <a:xfrm>
                  <a:off x="280548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0" name="직사각형 129">
                  <a:extLst>
                    <a:ext uri="{FF2B5EF4-FFF2-40B4-BE49-F238E27FC236}">
                      <a16:creationId xmlns:a16="http://schemas.microsoft.com/office/drawing/2014/main" id="{8C41DE62-4ADA-4547-BFB4-71884AD4A954}"/>
                    </a:ext>
                  </a:extLst>
                </p:cNvPr>
                <p:cNvSpPr/>
                <p:nvPr/>
              </p:nvSpPr>
              <p:spPr>
                <a:xfrm>
                  <a:off x="331855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1" name="직사각형 130">
                  <a:extLst>
                    <a:ext uri="{FF2B5EF4-FFF2-40B4-BE49-F238E27FC236}">
                      <a16:creationId xmlns:a16="http://schemas.microsoft.com/office/drawing/2014/main" id="{3DCF2BCF-269E-485D-B77E-66298FAE4395}"/>
                    </a:ext>
                  </a:extLst>
                </p:cNvPr>
                <p:cNvSpPr/>
                <p:nvPr/>
              </p:nvSpPr>
              <p:spPr>
                <a:xfrm>
                  <a:off x="331855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21781B2E-22E3-48E2-AEF6-718D4972F78B}"/>
                    </a:ext>
                  </a:extLst>
                </p:cNvPr>
                <p:cNvSpPr/>
                <p:nvPr/>
              </p:nvSpPr>
              <p:spPr>
                <a:xfrm>
                  <a:off x="331855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grpSp>
        </p:grpSp>
        <p:sp>
          <p:nvSpPr>
            <p:cNvPr id="133" name="모서리가 둥근 사각형 설명선 15">
              <a:extLst>
                <a:ext uri="{FF2B5EF4-FFF2-40B4-BE49-F238E27FC236}">
                  <a16:creationId xmlns:a16="http://schemas.microsoft.com/office/drawing/2014/main" id="{4B825E03-D301-47BE-B2FC-BD6C8F80E416}"/>
                </a:ext>
              </a:extLst>
            </p:cNvPr>
            <p:cNvSpPr/>
            <p:nvPr/>
          </p:nvSpPr>
          <p:spPr>
            <a:xfrm>
              <a:off x="3662155" y="3555381"/>
              <a:ext cx="685268" cy="230220"/>
            </a:xfrm>
            <a:prstGeom prst="wedgeRoundRectCallout">
              <a:avLst>
                <a:gd name="adj1" fmla="val -21953"/>
                <a:gd name="adj2" fmla="val -9698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135" name="TextBox 134">
              <a:extLst>
                <a:ext uri="{FF2B5EF4-FFF2-40B4-BE49-F238E27FC236}">
                  <a16:creationId xmlns:a16="http://schemas.microsoft.com/office/drawing/2014/main" id="{81C44AAE-0D80-459A-9AB4-EAF536271045}"/>
                </a:ext>
              </a:extLst>
            </p:cNvPr>
            <p:cNvSpPr txBox="1"/>
            <p:nvPr/>
          </p:nvSpPr>
          <p:spPr>
            <a:xfrm>
              <a:off x="1651708" y="1924258"/>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136" name="직사각형 135">
              <a:extLst>
                <a:ext uri="{FF2B5EF4-FFF2-40B4-BE49-F238E27FC236}">
                  <a16:creationId xmlns:a16="http://schemas.microsoft.com/office/drawing/2014/main" id="{B119DCAA-043B-4E09-A0D0-BFD30A295A20}"/>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40" name="직사각형 139">
              <a:extLst>
                <a:ext uri="{FF2B5EF4-FFF2-40B4-BE49-F238E27FC236}">
                  <a16:creationId xmlns:a16="http://schemas.microsoft.com/office/drawing/2014/main" id="{83F716E1-23B7-4478-AEAC-A4FED1A6D5EC}"/>
                </a:ext>
              </a:extLst>
            </p:cNvPr>
            <p:cNvSpPr/>
            <p:nvPr/>
          </p:nvSpPr>
          <p:spPr>
            <a:xfrm>
              <a:off x="2859003" y="1662026"/>
              <a:ext cx="2160000" cy="16834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grpSp>
          <p:nvGrpSpPr>
            <p:cNvPr id="103" name="그룹 102">
              <a:extLst>
                <a:ext uri="{FF2B5EF4-FFF2-40B4-BE49-F238E27FC236}">
                  <a16:creationId xmlns:a16="http://schemas.microsoft.com/office/drawing/2014/main" id="{58930E37-8292-4CAA-B6A1-A97A988121FC}"/>
                </a:ext>
              </a:extLst>
            </p:cNvPr>
            <p:cNvGrpSpPr/>
            <p:nvPr/>
          </p:nvGrpSpPr>
          <p:grpSpPr>
            <a:xfrm>
              <a:off x="2859003" y="1572026"/>
              <a:ext cx="345600" cy="345600"/>
              <a:chOff x="2859003" y="1564950"/>
              <a:chExt cx="345600" cy="345600"/>
            </a:xfrm>
          </p:grpSpPr>
          <p:sp>
            <p:nvSpPr>
              <p:cNvPr id="104" name="직사각형 103">
                <a:extLst>
                  <a:ext uri="{FF2B5EF4-FFF2-40B4-BE49-F238E27FC236}">
                    <a16:creationId xmlns:a16="http://schemas.microsoft.com/office/drawing/2014/main" id="{58E5A236-8063-40FD-B647-335D518F5E0F}"/>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5" name="직사각형 104">
                <a:extLst>
                  <a:ext uri="{FF2B5EF4-FFF2-40B4-BE49-F238E27FC236}">
                    <a16:creationId xmlns:a16="http://schemas.microsoft.com/office/drawing/2014/main" id="{616D02C0-5BF0-41BC-A218-11618B412AE9}"/>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6" name="그룹 105">
              <a:extLst>
                <a:ext uri="{FF2B5EF4-FFF2-40B4-BE49-F238E27FC236}">
                  <a16:creationId xmlns:a16="http://schemas.microsoft.com/office/drawing/2014/main" id="{93273C3D-2481-4514-8B6F-B0272563D009}"/>
                </a:ext>
              </a:extLst>
            </p:cNvPr>
            <p:cNvGrpSpPr/>
            <p:nvPr/>
          </p:nvGrpSpPr>
          <p:grpSpPr>
            <a:xfrm>
              <a:off x="3321176" y="1572026"/>
              <a:ext cx="345600" cy="345600"/>
              <a:chOff x="2859003" y="1564950"/>
              <a:chExt cx="345600" cy="345600"/>
            </a:xfrm>
          </p:grpSpPr>
          <p:sp>
            <p:nvSpPr>
              <p:cNvPr id="107" name="직사각형 106">
                <a:extLst>
                  <a:ext uri="{FF2B5EF4-FFF2-40B4-BE49-F238E27FC236}">
                    <a16:creationId xmlns:a16="http://schemas.microsoft.com/office/drawing/2014/main" id="{B256AE18-BDD3-4422-971E-18CAEDD53FCB}"/>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8" name="직사각형 107">
                <a:extLst>
                  <a:ext uri="{FF2B5EF4-FFF2-40B4-BE49-F238E27FC236}">
                    <a16:creationId xmlns:a16="http://schemas.microsoft.com/office/drawing/2014/main" id="{C0435567-87C4-4141-9CBD-3CC6BC4A7016}"/>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9" name="그룹 108">
              <a:extLst>
                <a:ext uri="{FF2B5EF4-FFF2-40B4-BE49-F238E27FC236}">
                  <a16:creationId xmlns:a16="http://schemas.microsoft.com/office/drawing/2014/main" id="{CE37A127-69FA-44DF-8A15-5ED50AA6712A}"/>
                </a:ext>
              </a:extLst>
            </p:cNvPr>
            <p:cNvGrpSpPr/>
            <p:nvPr/>
          </p:nvGrpSpPr>
          <p:grpSpPr>
            <a:xfrm>
              <a:off x="3783349" y="1572026"/>
              <a:ext cx="345600" cy="345600"/>
              <a:chOff x="2859003" y="1564950"/>
              <a:chExt cx="345600" cy="345600"/>
            </a:xfrm>
          </p:grpSpPr>
          <p:sp>
            <p:nvSpPr>
              <p:cNvPr id="110" name="직사각형 109">
                <a:extLst>
                  <a:ext uri="{FF2B5EF4-FFF2-40B4-BE49-F238E27FC236}">
                    <a16:creationId xmlns:a16="http://schemas.microsoft.com/office/drawing/2014/main" id="{D0B360E9-4382-426B-9B3D-7DBC89F67726}"/>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1" name="직사각형 110">
                <a:extLst>
                  <a:ext uri="{FF2B5EF4-FFF2-40B4-BE49-F238E27FC236}">
                    <a16:creationId xmlns:a16="http://schemas.microsoft.com/office/drawing/2014/main" id="{37B10D6E-44AB-49DC-81E6-D5E6A27B7917}"/>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12" name="그룹 111">
              <a:extLst>
                <a:ext uri="{FF2B5EF4-FFF2-40B4-BE49-F238E27FC236}">
                  <a16:creationId xmlns:a16="http://schemas.microsoft.com/office/drawing/2014/main" id="{3A5DAB34-7D04-404F-A4E0-4D1ADAFF8734}"/>
                </a:ext>
              </a:extLst>
            </p:cNvPr>
            <p:cNvGrpSpPr/>
            <p:nvPr/>
          </p:nvGrpSpPr>
          <p:grpSpPr>
            <a:xfrm>
              <a:off x="4245522" y="1572026"/>
              <a:ext cx="345600" cy="345600"/>
              <a:chOff x="2859003" y="1564950"/>
              <a:chExt cx="345600" cy="345600"/>
            </a:xfrm>
          </p:grpSpPr>
          <p:sp>
            <p:nvSpPr>
              <p:cNvPr id="113" name="직사각형 112">
                <a:extLst>
                  <a:ext uri="{FF2B5EF4-FFF2-40B4-BE49-F238E27FC236}">
                    <a16:creationId xmlns:a16="http://schemas.microsoft.com/office/drawing/2014/main" id="{256149A9-8FD6-4740-B276-5ED0D667BC0D}"/>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4" name="직사각형 113">
                <a:extLst>
                  <a:ext uri="{FF2B5EF4-FFF2-40B4-BE49-F238E27FC236}">
                    <a16:creationId xmlns:a16="http://schemas.microsoft.com/office/drawing/2014/main" id="{29506D6F-AD2B-434E-9EB4-6F249273F40D}"/>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15" name="그룹 114">
              <a:extLst>
                <a:ext uri="{FF2B5EF4-FFF2-40B4-BE49-F238E27FC236}">
                  <a16:creationId xmlns:a16="http://schemas.microsoft.com/office/drawing/2014/main" id="{D3C4E6E1-F156-4F15-A318-2F4C1ACEF767}"/>
                </a:ext>
              </a:extLst>
            </p:cNvPr>
            <p:cNvGrpSpPr/>
            <p:nvPr/>
          </p:nvGrpSpPr>
          <p:grpSpPr>
            <a:xfrm>
              <a:off x="4707695" y="1572026"/>
              <a:ext cx="345600" cy="345600"/>
              <a:chOff x="2859003" y="1564950"/>
              <a:chExt cx="345600" cy="345600"/>
            </a:xfrm>
          </p:grpSpPr>
          <p:sp>
            <p:nvSpPr>
              <p:cNvPr id="116" name="직사각형 115">
                <a:extLst>
                  <a:ext uri="{FF2B5EF4-FFF2-40B4-BE49-F238E27FC236}">
                    <a16:creationId xmlns:a16="http://schemas.microsoft.com/office/drawing/2014/main" id="{5D1BFBF0-910E-40E5-8585-F38DA01463D1}"/>
                  </a:ext>
                </a:extLst>
              </p:cNvPr>
              <p:cNvSpPr/>
              <p:nvPr/>
            </p:nvSpPr>
            <p:spPr>
              <a:xfrm>
                <a:off x="2859003" y="1564950"/>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17" name="직사각형 116">
                <a:extLst>
                  <a:ext uri="{FF2B5EF4-FFF2-40B4-BE49-F238E27FC236}">
                    <a16:creationId xmlns:a16="http://schemas.microsoft.com/office/drawing/2014/main" id="{20370138-C7C8-4385-9B86-2CF9DA599643}"/>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sp>
          <p:nvSpPr>
            <p:cNvPr id="64" name="직사각형 63">
              <a:extLst>
                <a:ext uri="{FF2B5EF4-FFF2-40B4-BE49-F238E27FC236}">
                  <a16:creationId xmlns:a16="http://schemas.microsoft.com/office/drawing/2014/main" id="{DD8C90A5-09CC-4CFC-AEE0-459397D496AD}"/>
                </a:ext>
              </a:extLst>
            </p:cNvPr>
            <p:cNvSpPr/>
            <p:nvPr/>
          </p:nvSpPr>
          <p:spPr>
            <a:xfrm>
              <a:off x="4946962" y="3674877"/>
              <a:ext cx="633600" cy="633600"/>
            </a:xfrm>
            <a:prstGeom prst="rect">
              <a:avLst/>
            </a:prstGeom>
            <a:gradFill>
              <a:gsLst>
                <a:gs pos="0">
                  <a:schemeClr val="accent1">
                    <a:lumMod val="5000"/>
                    <a:lumOff val="95000"/>
                  </a:schemeClr>
                </a:gs>
                <a:gs pos="50000">
                  <a:srgbClr val="FFFFFF"/>
                </a:gs>
                <a:gs pos="50000">
                  <a:srgbClr val="7F7F7F"/>
                </a:gs>
                <a:gs pos="100000">
                  <a:srgbClr val="7F7F7F"/>
                </a:gs>
              </a:gsLst>
              <a:lin ang="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4" name="모서리가 둥근 사각형 설명선 15">
              <a:extLst>
                <a:ext uri="{FF2B5EF4-FFF2-40B4-BE49-F238E27FC236}">
                  <a16:creationId xmlns:a16="http://schemas.microsoft.com/office/drawing/2014/main" id="{47EC1FA4-A871-4C4D-AF45-86C14172E571}"/>
                </a:ext>
              </a:extLst>
            </p:cNvPr>
            <p:cNvSpPr/>
            <p:nvPr/>
          </p:nvSpPr>
          <p:spPr>
            <a:xfrm>
              <a:off x="4537039" y="3550273"/>
              <a:ext cx="685268" cy="230220"/>
            </a:xfrm>
            <a:prstGeom prst="wedgeRoundRectCallout">
              <a:avLst>
                <a:gd name="adj1" fmla="val -20760"/>
                <a:gd name="adj2" fmla="val -96702"/>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graphicFrame>
        <p:nvGraphicFramePr>
          <p:cNvPr id="1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3246534623"/>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err="1"/>
                        <a:t>화면선택</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 선택 버튼</a:t>
                      </a:r>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스테이지선택 화면으로 이동</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 화면으로 이동</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유저의 캐릭터 배치 슬롯</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 이미지</a:t>
                      </a:r>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선택한 웨이브의 적 캐릭터 이미지</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미리 저장된 배치 저장 슬롯</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err="1"/>
                        <a:t>토벌권</a:t>
                      </a:r>
                      <a:r>
                        <a:rPr lang="ko-KR" altLang="en-US" sz="1200" dirty="0"/>
                        <a:t> 사용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err="1"/>
                        <a:t>반복진행</a:t>
                      </a:r>
                      <a:r>
                        <a:rPr lang="ko-KR" altLang="en-US" sz="1200" dirty="0"/>
                        <a:t> 선택 버튼</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시작 버튼</a:t>
                      </a:r>
                    </a:p>
                  </a:txBody>
                  <a:tcPr anchor="ctr">
                    <a:solidFill>
                      <a:schemeClr val="bg1"/>
                    </a:solidFill>
                  </a:tcPr>
                </a:tc>
                <a:extLst>
                  <a:ext uri="{0D108BD9-81ED-4DB2-BD59-A6C34878D82A}">
                    <a16:rowId xmlns:a16="http://schemas.microsoft.com/office/drawing/2014/main" val="2561832256"/>
                  </a:ext>
                </a:extLst>
              </a:tr>
            </a:tbl>
          </a:graphicData>
        </a:graphic>
      </p:graphicFrame>
      <p:graphicFrame>
        <p:nvGraphicFramePr>
          <p:cNvPr id="142" name="표 96">
            <a:extLst>
              <a:ext uri="{FF2B5EF4-FFF2-40B4-BE49-F238E27FC236}">
                <a16:creationId xmlns:a16="http://schemas.microsoft.com/office/drawing/2014/main" id="{D8B2E2D0-1450-4470-8A15-5DE061E5D0F0}"/>
              </a:ext>
            </a:extLst>
          </p:cNvPr>
          <p:cNvGraphicFramePr>
            <a:graphicFrameLocks noGrp="1"/>
          </p:cNvGraphicFramePr>
          <p:nvPr>
            <p:extLst>
              <p:ext uri="{D42A27DB-BD31-4B8C-83A1-F6EECF244321}">
                <p14:modId xmlns:p14="http://schemas.microsoft.com/office/powerpoint/2010/main" val="3379641132"/>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ko-KR" altLang="en-US" sz="1200" dirty="0" err="1"/>
                        <a:t>를</a:t>
                      </a:r>
                      <a:r>
                        <a:rPr lang="ko-KR" altLang="en-US" sz="1200" dirty="0"/>
                        <a:t> 선택을 변경하면 ⑦가 변형이 된다</a:t>
                      </a:r>
                      <a:r>
                        <a:rPr lang="en-US" altLang="ko-KR" sz="1200" dirty="0"/>
                        <a:t>. </a:t>
                      </a:r>
                      <a:r>
                        <a:rPr lang="ko-KR" altLang="en-US" sz="1200" dirty="0"/>
                        <a:t>웨이브의 개수 만큼만 표현 한다</a:t>
                      </a:r>
                      <a:r>
                        <a:rPr lang="en-US" altLang="ko-KR" sz="1200" dirty="0"/>
                        <a:t>. </a:t>
                      </a:r>
                      <a:endParaRPr lang="ko-KR" altLang="en-US"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⑥⑦</a:t>
                      </a:r>
                      <a:r>
                        <a:rPr lang="ko-KR" altLang="en-US" sz="1200" dirty="0" err="1"/>
                        <a:t>를</a:t>
                      </a:r>
                      <a:r>
                        <a:rPr lang="ko-KR" altLang="en-US" sz="1200" dirty="0"/>
                        <a:t> </a:t>
                      </a:r>
                      <a:r>
                        <a:rPr lang="en-US" altLang="ko-KR" sz="1200" dirty="0"/>
                        <a:t>3</a:t>
                      </a:r>
                      <a:r>
                        <a:rPr lang="ko-KR" altLang="en-US" sz="1200" dirty="0" err="1"/>
                        <a:t>초이상</a:t>
                      </a:r>
                      <a:r>
                        <a:rPr lang="ko-KR" altLang="en-US" sz="1200" dirty="0"/>
                        <a:t> 누르고 있으면 캐릭터 </a:t>
                      </a:r>
                      <a:r>
                        <a:rPr lang="ko-KR" altLang="en-US" sz="1200" dirty="0" err="1"/>
                        <a:t>정보창이</a:t>
                      </a:r>
                      <a:r>
                        <a:rPr lang="ko-KR" altLang="en-US" sz="1200" dirty="0"/>
                        <a:t> 나타난다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⑨</a:t>
                      </a:r>
                      <a:r>
                        <a:rPr lang="ko-KR" altLang="en-US" sz="1200" dirty="0"/>
                        <a:t>를 누르면 </a:t>
                      </a:r>
                      <a:r>
                        <a:rPr lang="ko-KR" altLang="en-US" sz="1200" dirty="0" err="1"/>
                        <a:t>토벌권</a:t>
                      </a:r>
                      <a:r>
                        <a:rPr lang="ko-KR" altLang="en-US" sz="1200" dirty="0"/>
                        <a:t> 사용 팝업창이 나타난다</a:t>
                      </a:r>
                      <a:r>
                        <a:rPr lang="en-US" altLang="ko-KR" sz="1200" dirty="0"/>
                        <a:t>. </a:t>
                      </a:r>
                      <a:r>
                        <a:rPr lang="ko-KR" altLang="en-US" sz="1200" dirty="0"/>
                        <a:t>⑩를 누르면 반복 횟수 팝업창이 나타난다</a:t>
                      </a:r>
                      <a:r>
                        <a:rPr lang="en-US" altLang="ko-KR" sz="1200" dirty="0"/>
                        <a:t>. </a:t>
                      </a:r>
                      <a:r>
                        <a:rPr lang="ko-KR" altLang="en-US" sz="1200" dirty="0"/>
                        <a:t>두 버튼은 해당 스테이지를 </a:t>
                      </a:r>
                      <a:r>
                        <a:rPr lang="ko-KR" altLang="en-US" sz="1200" dirty="0" err="1"/>
                        <a:t>클리어시</a:t>
                      </a:r>
                      <a:r>
                        <a:rPr lang="ko-KR" altLang="en-US" sz="1200" dirty="0"/>
                        <a:t> 활성화 되고 클리어 하지 못</a:t>
                      </a:r>
                      <a:r>
                        <a:rPr lang="ko-KR" altLang="en-US" sz="1200" baseline="0" dirty="0"/>
                        <a:t> 한 경우 비활성화 된다</a:t>
                      </a:r>
                      <a:r>
                        <a:rPr lang="en-US" altLang="ko-KR" sz="1200" baseline="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67" name="직사각형 66">
            <a:extLst>
              <a:ext uri="{FF2B5EF4-FFF2-40B4-BE49-F238E27FC236}">
                <a16:creationId xmlns:a16="http://schemas.microsoft.com/office/drawing/2014/main" id="{D83AE03B-CE69-46D9-AF6B-A868E8D86BE5}"/>
              </a:ext>
            </a:extLst>
          </p:cNvPr>
          <p:cNvSpPr/>
          <p:nvPr/>
        </p:nvSpPr>
        <p:spPr>
          <a:xfrm>
            <a:off x="6732000" y="3373713"/>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전투 화면</a:t>
            </a:r>
          </a:p>
        </p:txBody>
      </p:sp>
      <p:cxnSp>
        <p:nvCxnSpPr>
          <p:cNvPr id="71" name="연결선: 꺾임 70">
            <a:extLst>
              <a:ext uri="{FF2B5EF4-FFF2-40B4-BE49-F238E27FC236}">
                <a16:creationId xmlns:a16="http://schemas.microsoft.com/office/drawing/2014/main" id="{E8693D1D-FBF1-482B-80F8-EA7C8D166D0B}"/>
              </a:ext>
            </a:extLst>
          </p:cNvPr>
          <p:cNvCxnSpPr>
            <a:cxnSpLocks/>
            <a:stCxn id="75" idx="3"/>
            <a:endCxn id="67" idx="1"/>
          </p:cNvCxnSpPr>
          <p:nvPr/>
        </p:nvCxnSpPr>
        <p:spPr>
          <a:xfrm flipV="1">
            <a:off x="6074522" y="3553713"/>
            <a:ext cx="657478" cy="3567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3" name="모서리가 둥근 직사각형 20">
            <a:extLst>
              <a:ext uri="{FF2B5EF4-FFF2-40B4-BE49-F238E27FC236}">
                <a16:creationId xmlns:a16="http://schemas.microsoft.com/office/drawing/2014/main" id="{95B1BB8E-9AD8-4058-9139-43A2B5A19869}"/>
              </a:ext>
            </a:extLst>
          </p:cNvPr>
          <p:cNvSpPr/>
          <p:nvPr/>
        </p:nvSpPr>
        <p:spPr>
          <a:xfrm>
            <a:off x="5353910" y="4025676"/>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반복 횟수</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74" name="연결선: 꺾임 73">
            <a:extLst>
              <a:ext uri="{FF2B5EF4-FFF2-40B4-BE49-F238E27FC236}">
                <a16:creationId xmlns:a16="http://schemas.microsoft.com/office/drawing/2014/main" id="{2A81907E-C166-41FD-942D-B69D7D8029A2}"/>
              </a:ext>
            </a:extLst>
          </p:cNvPr>
          <p:cNvCxnSpPr>
            <a:cxnSpLocks/>
            <a:stCxn id="68" idx="2"/>
            <a:endCxn id="73" idx="1"/>
          </p:cNvCxnSpPr>
          <p:nvPr/>
        </p:nvCxnSpPr>
        <p:spPr>
          <a:xfrm rot="16200000" flipH="1">
            <a:off x="5100727" y="3952492"/>
            <a:ext cx="331115" cy="17525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76" name="모서리가 둥근 직사각형 20">
            <a:extLst>
              <a:ext uri="{FF2B5EF4-FFF2-40B4-BE49-F238E27FC236}">
                <a16:creationId xmlns:a16="http://schemas.microsoft.com/office/drawing/2014/main" id="{184288B9-9F84-4C26-B0FC-5B48BFBF628D}"/>
              </a:ext>
            </a:extLst>
          </p:cNvPr>
          <p:cNvSpPr/>
          <p:nvPr/>
        </p:nvSpPr>
        <p:spPr>
          <a:xfrm>
            <a:off x="4130154" y="4025676"/>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solidFill>
                  <a:schemeClr val="tx1"/>
                </a:solidFill>
                <a:latin typeface="+mn-ea"/>
              </a:rPr>
              <a:t>토벌권</a:t>
            </a:r>
            <a:r>
              <a:rPr lang="ko-KR" altLang="en-US" sz="1000" dirty="0">
                <a:solidFill>
                  <a:schemeClr val="tx1"/>
                </a:solidFill>
                <a:latin typeface="+mn-ea"/>
              </a:rPr>
              <a:t> </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78" name="연결선: 꺾임 77">
            <a:extLst>
              <a:ext uri="{FF2B5EF4-FFF2-40B4-BE49-F238E27FC236}">
                <a16:creationId xmlns:a16="http://schemas.microsoft.com/office/drawing/2014/main" id="{16A42059-E28E-4274-A2B3-2E7FE89DF4EC}"/>
              </a:ext>
            </a:extLst>
          </p:cNvPr>
          <p:cNvCxnSpPr>
            <a:cxnSpLocks/>
            <a:stCxn id="64" idx="2"/>
            <a:endCxn id="76" idx="0"/>
          </p:cNvCxnSpPr>
          <p:nvPr/>
        </p:nvCxnSpPr>
        <p:spPr>
          <a:xfrm rot="5400000">
            <a:off x="4468597" y="3950118"/>
            <a:ext cx="151115" cy="127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4" name="직사각형 83">
            <a:extLst>
              <a:ext uri="{FF2B5EF4-FFF2-40B4-BE49-F238E27FC236}">
                <a16:creationId xmlns:a16="http://schemas.microsoft.com/office/drawing/2014/main" id="{16B787CF-6499-4EA8-8A2F-EBBD6BA3609D}"/>
              </a:ext>
            </a:extLst>
          </p:cNvPr>
          <p:cNvSpPr/>
          <p:nvPr/>
        </p:nvSpPr>
        <p:spPr>
          <a:xfrm>
            <a:off x="6732000" y="2127595"/>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 화면</a:t>
            </a:r>
          </a:p>
        </p:txBody>
      </p:sp>
      <p:cxnSp>
        <p:nvCxnSpPr>
          <p:cNvPr id="85" name="연결선: 꺾임 84">
            <a:extLst>
              <a:ext uri="{FF2B5EF4-FFF2-40B4-BE49-F238E27FC236}">
                <a16:creationId xmlns:a16="http://schemas.microsoft.com/office/drawing/2014/main" id="{F838DDF4-3F33-4748-A68F-69DAC2098F1F}"/>
              </a:ext>
            </a:extLst>
          </p:cNvPr>
          <p:cNvCxnSpPr>
            <a:cxnSpLocks/>
            <a:stCxn id="70" idx="3"/>
            <a:endCxn id="84" idx="1"/>
          </p:cNvCxnSpPr>
          <p:nvPr/>
        </p:nvCxnSpPr>
        <p:spPr>
          <a:xfrm>
            <a:off x="6079009" y="1559554"/>
            <a:ext cx="652991" cy="74804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00" name="직사각형 99">
            <a:extLst>
              <a:ext uri="{FF2B5EF4-FFF2-40B4-BE49-F238E27FC236}">
                <a16:creationId xmlns:a16="http://schemas.microsoft.com/office/drawing/2014/main" id="{73B4F1C4-DC0E-488A-BC2F-791D255294FD}"/>
              </a:ext>
            </a:extLst>
          </p:cNvPr>
          <p:cNvSpPr/>
          <p:nvPr/>
        </p:nvSpPr>
        <p:spPr>
          <a:xfrm>
            <a:off x="6732000" y="149230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스테이지 선택 화면</a:t>
            </a:r>
          </a:p>
        </p:txBody>
      </p:sp>
      <p:cxnSp>
        <p:nvCxnSpPr>
          <p:cNvPr id="101" name="연결선: 꺾임 100">
            <a:extLst>
              <a:ext uri="{FF2B5EF4-FFF2-40B4-BE49-F238E27FC236}">
                <a16:creationId xmlns:a16="http://schemas.microsoft.com/office/drawing/2014/main" id="{D595C15B-BF0C-49C9-A94C-5C32F0A91970}"/>
              </a:ext>
            </a:extLst>
          </p:cNvPr>
          <p:cNvCxnSpPr>
            <a:cxnSpLocks/>
            <a:stCxn id="69" idx="0"/>
            <a:endCxn id="100" idx="0"/>
          </p:cNvCxnSpPr>
          <p:nvPr/>
        </p:nvCxnSpPr>
        <p:spPr>
          <a:xfrm rot="16200000" flipH="1">
            <a:off x="6299870" y="646174"/>
            <a:ext cx="88300" cy="1603960"/>
          </a:xfrm>
          <a:prstGeom prst="bentConnector3">
            <a:avLst>
              <a:gd name="adj1" fmla="val -258890"/>
            </a:avLst>
          </a:prstGeom>
          <a:ln w="19050">
            <a:tailEnd type="triangle"/>
          </a:ln>
        </p:spPr>
        <p:style>
          <a:lnRef idx="1">
            <a:schemeClr val="dk1"/>
          </a:lnRef>
          <a:fillRef idx="0">
            <a:schemeClr val="dk1"/>
          </a:fillRef>
          <a:effectRef idx="0">
            <a:schemeClr val="dk1"/>
          </a:effectRef>
          <a:fontRef idx="minor">
            <a:schemeClr val="tx1"/>
          </a:fontRef>
        </p:style>
      </p:cxnSp>
      <p:sp>
        <p:nvSpPr>
          <p:cNvPr id="139" name="모서리가 둥근 사각형 설명선 15">
            <a:extLst>
              <a:ext uri="{FF2B5EF4-FFF2-40B4-BE49-F238E27FC236}">
                <a16:creationId xmlns:a16="http://schemas.microsoft.com/office/drawing/2014/main" id="{2FCD1EAD-2025-4537-8F5C-03275DCC1ECA}"/>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143" name="모서리가 둥근 직사각형 20">
            <a:extLst>
              <a:ext uri="{FF2B5EF4-FFF2-40B4-BE49-F238E27FC236}">
                <a16:creationId xmlns:a16="http://schemas.microsoft.com/office/drawing/2014/main" id="{F7D74DC8-C76E-4FA4-85F0-F048230B4653}"/>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144" name="직사각형 143">
            <a:extLst>
              <a:ext uri="{FF2B5EF4-FFF2-40B4-BE49-F238E27FC236}">
                <a16:creationId xmlns:a16="http://schemas.microsoft.com/office/drawing/2014/main" id="{76C26B79-2616-4A23-AF30-2D7856F68982}"/>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145" name="직사각형 144">
            <a:extLst>
              <a:ext uri="{FF2B5EF4-FFF2-40B4-BE49-F238E27FC236}">
                <a16:creationId xmlns:a16="http://schemas.microsoft.com/office/drawing/2014/main" id="{F383E2B1-0A70-4CDE-8BE6-A7B83864C605}"/>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348214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oogle Shape;564;p47">
            <a:extLst>
              <a:ext uri="{FF2B5EF4-FFF2-40B4-BE49-F238E27FC236}">
                <a16:creationId xmlns:a16="http://schemas.microsoft.com/office/drawing/2014/main" id="{CB744D52-EFCD-4769-9AFB-61ECFCC263A5}"/>
              </a:ext>
            </a:extLst>
          </p:cNvPr>
          <p:cNvGraphicFramePr>
            <a:graphicFrameLocks/>
          </p:cNvGraphicFramePr>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4</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유저의 전투를 진행하는 화면 모든 전투 콘텐츠에서 사용되는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1319884880"/>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전체 웨이브를 보여준다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웨이브의 숫자로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자동 전투기능을 활성</a:t>
                      </a:r>
                      <a:r>
                        <a:rPr lang="en-US" altLang="ko-KR" sz="1200" dirty="0"/>
                        <a:t>,</a:t>
                      </a:r>
                      <a:r>
                        <a:rPr lang="ko-KR" altLang="en-US" sz="1200" dirty="0"/>
                        <a:t>비활성 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배속을 조절하는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설정 팝업창을 여는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캐릭터의 </a:t>
                      </a:r>
                      <a:r>
                        <a:rPr lang="en-US" altLang="ko-KR" sz="1200" dirty="0"/>
                        <a:t>HP</a:t>
                      </a:r>
                      <a:endParaRPr lang="ko-KR" altLang="en-US" sz="1200" dirty="0"/>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배치된 캐릭터의 이미지 캐릭터 슬롯</a:t>
                      </a:r>
                      <a:r>
                        <a:rPr lang="en-US" altLang="ko-KR" sz="1200" dirty="0"/>
                        <a:t>, </a:t>
                      </a:r>
                      <a:r>
                        <a:rPr lang="ko-KR" altLang="en-US" sz="1200" dirty="0"/>
                        <a:t>버튼</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캐릭터의 스킬 아이콘 </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배치된 유저의 캐릭터 선택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선택한 캐릭터의 현재 </a:t>
                      </a:r>
                      <a:r>
                        <a:rPr lang="ko-KR" altLang="en-US" sz="1200" dirty="0" err="1"/>
                        <a:t>행동력</a:t>
                      </a:r>
                      <a:r>
                        <a:rPr lang="ko-KR" altLang="en-US" sz="1200" dirty="0"/>
                        <a:t> 값</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521854934"/>
                  </a:ext>
                </a:extLst>
              </a:tr>
            </a:tbl>
          </a:graphicData>
        </a:graphic>
      </p:graphicFrame>
      <p:sp>
        <p:nvSpPr>
          <p:cNvPr id="59" name="모서리가 둥근 직사각형 20">
            <a:extLst>
              <a:ext uri="{FF2B5EF4-FFF2-40B4-BE49-F238E27FC236}">
                <a16:creationId xmlns:a16="http://schemas.microsoft.com/office/drawing/2014/main" id="{E9FA5D41-56B6-41EF-8065-5DE264F86486}"/>
              </a:ext>
            </a:extLst>
          </p:cNvPr>
          <p:cNvSpPr/>
          <p:nvPr/>
        </p:nvSpPr>
        <p:spPr>
          <a:xfrm>
            <a:off x="7192008" y="1632581"/>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err="1">
                <a:solidFill>
                  <a:schemeClr val="tx1"/>
                </a:solidFill>
                <a:latin typeface="나눔고딕" charset="-127"/>
                <a:ea typeface="나눔고딕" charset="-127"/>
              </a:rPr>
              <a:t>설정창</a:t>
            </a:r>
            <a:endParaRPr lang="ko-KR" altLang="en-US" sz="1000" b="1" dirty="0">
              <a:solidFill>
                <a:schemeClr val="tx1"/>
              </a:solidFill>
              <a:latin typeface="나눔고딕" charset="-127"/>
              <a:ea typeface="나눔고딕" charset="-127"/>
            </a:endParaRPr>
          </a:p>
        </p:txBody>
      </p:sp>
      <p:graphicFrame>
        <p:nvGraphicFramePr>
          <p:cNvPr id="96" name="표 96">
            <a:extLst>
              <a:ext uri="{FF2B5EF4-FFF2-40B4-BE49-F238E27FC236}">
                <a16:creationId xmlns:a16="http://schemas.microsoft.com/office/drawing/2014/main" id="{91F9A5B3-BBA8-4630-BA62-A118C6BE5621}"/>
              </a:ext>
            </a:extLst>
          </p:cNvPr>
          <p:cNvGraphicFramePr>
            <a:graphicFrameLocks noGrp="1"/>
          </p:cNvGraphicFramePr>
          <p:nvPr>
            <p:extLst>
              <p:ext uri="{D42A27DB-BD31-4B8C-83A1-F6EECF244321}">
                <p14:modId xmlns:p14="http://schemas.microsoft.com/office/powerpoint/2010/main" val="3581139554"/>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캐릭터슬롯에 </a:t>
                      </a:r>
                      <a:r>
                        <a:rPr lang="ko-KR" altLang="en-US" sz="1200" dirty="0" err="1"/>
                        <a:t>드레그</a:t>
                      </a:r>
                      <a:r>
                        <a:rPr lang="ko-KR" altLang="en-US" sz="1200" dirty="0"/>
                        <a:t> 드랍 영역을 통해 이동을 가능하게 한다</a:t>
                      </a:r>
                      <a:r>
                        <a:rPr lang="en-US" altLang="ko-KR" sz="1200" dirty="0"/>
                        <a:t>.  </a:t>
                      </a:r>
                      <a:r>
                        <a:rPr lang="ko-KR" altLang="en-US" sz="1200" dirty="0"/>
                        <a:t>하단의 버튼의 개수를 줄이고 해당 캐릭터의 행동을 얻지 못하더라도 이동이 가능하게 하여 전략적 사고를 하도록 유도한다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빨간색 영역은 손가락이 있을 수 있는 영역으로 왼손으로 거치하고 오른손으로 조작하는 경우 하단의 엄지손가락 때문에 터치가 불편하거나 ⑩이 가려 질 수 있기에 ⑩의 영역을 위쪽으로 배치하고 자주 클릭하게 되는 </a:t>
                      </a:r>
                      <a:r>
                        <a:rPr lang="ko-KR" altLang="en-US" sz="1200" dirty="0" err="1"/>
                        <a:t>행동력</a:t>
                      </a:r>
                      <a:r>
                        <a:rPr lang="ko-KR" altLang="en-US" sz="1200" dirty="0"/>
                        <a:t> 값이 높은 캐릭터를 좌측으로 정렬하여 조작의 불편함을 최소화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전투 중 캐릭터</a:t>
                      </a:r>
                      <a:r>
                        <a:rPr lang="en-US" altLang="ko-KR" sz="1200" dirty="0"/>
                        <a:t>, </a:t>
                      </a:r>
                      <a:r>
                        <a:rPr lang="ko-KR" altLang="en-US" sz="1200" dirty="0"/>
                        <a:t>스킬의 정보가 기억이 나지 않을 수 있으므로 </a:t>
                      </a:r>
                      <a:r>
                        <a:rPr lang="ko-KR" altLang="en-US" sz="1200" dirty="0" err="1"/>
                        <a:t>툴팁창을</a:t>
                      </a:r>
                      <a:r>
                        <a:rPr lang="ko-KR" altLang="en-US" sz="1200" dirty="0"/>
                        <a:t> 통해 캐릭터와 스킬의 </a:t>
                      </a:r>
                      <a:r>
                        <a:rPr lang="ko-KR" altLang="en-US" sz="1200" dirty="0" err="1"/>
                        <a:t>정보값을</a:t>
                      </a:r>
                      <a:r>
                        <a:rPr lang="ko-KR" altLang="en-US" sz="1200" dirty="0"/>
                        <a:t> 간략하게 보여 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8BD5726F-4E58-40BF-B55B-CDF41513DFED}"/>
              </a:ext>
            </a:extLst>
          </p:cNvPr>
          <p:cNvGrpSpPr>
            <a:grpSpLocks/>
          </p:cNvGrpSpPr>
          <p:nvPr/>
        </p:nvGrpSpPr>
        <p:grpSpPr>
          <a:xfrm>
            <a:off x="1080000" y="1404008"/>
            <a:ext cx="5040000" cy="2733580"/>
            <a:chOff x="1415435" y="1555162"/>
            <a:chExt cx="5598935" cy="3036728"/>
          </a:xfrm>
        </p:grpSpPr>
        <p:sp>
          <p:nvSpPr>
            <p:cNvPr id="98" name="직사각형 97">
              <a:extLst>
                <a:ext uri="{FF2B5EF4-FFF2-40B4-BE49-F238E27FC236}">
                  <a16:creationId xmlns:a16="http://schemas.microsoft.com/office/drawing/2014/main" id="{A9EE9364-5B63-48BB-88DF-5EEA08FDA55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45" name="직사각형 44">
              <a:extLst>
                <a:ext uri="{FF2B5EF4-FFF2-40B4-BE49-F238E27FC236}">
                  <a16:creationId xmlns:a16="http://schemas.microsoft.com/office/drawing/2014/main" id="{5088875C-7BF5-4AE6-8FEC-EDD37F0A5878}"/>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6" name="직사각형 45">
              <a:extLst>
                <a:ext uri="{FF2B5EF4-FFF2-40B4-BE49-F238E27FC236}">
                  <a16:creationId xmlns:a16="http://schemas.microsoft.com/office/drawing/2014/main" id="{1ACA18A4-1D5C-4F9B-99DC-60AEC6281510}"/>
                </a:ext>
              </a:extLst>
            </p:cNvPr>
            <p:cNvSpPr/>
            <p:nvPr/>
          </p:nvSpPr>
          <p:spPr>
            <a:xfrm>
              <a:off x="5651834" y="3674877"/>
              <a:ext cx="633600" cy="6336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8" name="직사각형 47">
              <a:extLst>
                <a:ext uri="{FF2B5EF4-FFF2-40B4-BE49-F238E27FC236}">
                  <a16:creationId xmlns:a16="http://schemas.microsoft.com/office/drawing/2014/main" id="{7EBAC7F6-23FB-4DE8-A2D7-18227769948A}"/>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49" name="직사각형 48">
              <a:extLst>
                <a:ext uri="{FF2B5EF4-FFF2-40B4-BE49-F238E27FC236}">
                  <a16:creationId xmlns:a16="http://schemas.microsoft.com/office/drawing/2014/main" id="{300707EB-27E1-463D-A396-1A2FF52EFF40}"/>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grpSp>
          <p:nvGrpSpPr>
            <p:cNvPr id="120" name="그룹 119">
              <a:extLst>
                <a:ext uri="{FF2B5EF4-FFF2-40B4-BE49-F238E27FC236}">
                  <a16:creationId xmlns:a16="http://schemas.microsoft.com/office/drawing/2014/main" id="{B84CF3C4-8F45-48F0-9E2B-A41D86234BC6}"/>
                </a:ext>
              </a:extLst>
            </p:cNvPr>
            <p:cNvGrpSpPr/>
            <p:nvPr/>
          </p:nvGrpSpPr>
          <p:grpSpPr>
            <a:xfrm>
              <a:off x="1478908" y="3618723"/>
              <a:ext cx="345600" cy="689754"/>
              <a:chOff x="1478908" y="3922471"/>
              <a:chExt cx="345600" cy="689754"/>
            </a:xfrm>
          </p:grpSpPr>
          <p:sp>
            <p:nvSpPr>
              <p:cNvPr id="50" name="직사각형 49">
                <a:extLst>
                  <a:ext uri="{FF2B5EF4-FFF2-40B4-BE49-F238E27FC236}">
                    <a16:creationId xmlns:a16="http://schemas.microsoft.com/office/drawing/2014/main" id="{1E865AB8-FAC3-41E1-9C8B-F05D910F180E}"/>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864130C-4E07-465E-A92E-FC5AF386841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895AA8A7-4201-4FC6-A4EA-EAA59286FA63}"/>
                </a:ext>
              </a:extLst>
            </p:cNvPr>
            <p:cNvSpPr/>
            <p:nvPr/>
          </p:nvSpPr>
          <p:spPr>
            <a:xfrm>
              <a:off x="5775794" y="1555162"/>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FEA32947-71B9-4EA5-96C2-6727C5A51982}"/>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5B099309-70E8-4CCA-AB7A-6BA169AC1C9F}"/>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grpSp>
          <p:nvGrpSpPr>
            <p:cNvPr id="121" name="그룹 120">
              <a:extLst>
                <a:ext uri="{FF2B5EF4-FFF2-40B4-BE49-F238E27FC236}">
                  <a16:creationId xmlns:a16="http://schemas.microsoft.com/office/drawing/2014/main" id="{8CE09E25-C868-49E7-82A0-042D27DACCD6}"/>
                </a:ext>
              </a:extLst>
            </p:cNvPr>
            <p:cNvGrpSpPr/>
            <p:nvPr/>
          </p:nvGrpSpPr>
          <p:grpSpPr>
            <a:xfrm>
              <a:off x="1853751" y="3618723"/>
              <a:ext cx="345600" cy="689754"/>
              <a:chOff x="1478908" y="3922471"/>
              <a:chExt cx="345600" cy="689754"/>
            </a:xfrm>
          </p:grpSpPr>
          <p:sp>
            <p:nvSpPr>
              <p:cNvPr id="122" name="직사각형 121">
                <a:extLst>
                  <a:ext uri="{FF2B5EF4-FFF2-40B4-BE49-F238E27FC236}">
                    <a16:creationId xmlns:a16="http://schemas.microsoft.com/office/drawing/2014/main" id="{F9667EE0-52CD-4467-9846-BB6624F162C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04566204-5DEE-4CCD-9D1A-E4E602063F64}"/>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4" name="그룹 123">
              <a:extLst>
                <a:ext uri="{FF2B5EF4-FFF2-40B4-BE49-F238E27FC236}">
                  <a16:creationId xmlns:a16="http://schemas.microsoft.com/office/drawing/2014/main" id="{6A10D680-49DE-465F-B7A1-2F9753539BEA}"/>
                </a:ext>
              </a:extLst>
            </p:cNvPr>
            <p:cNvGrpSpPr/>
            <p:nvPr/>
          </p:nvGrpSpPr>
          <p:grpSpPr>
            <a:xfrm>
              <a:off x="2228594" y="3618723"/>
              <a:ext cx="345600" cy="689754"/>
              <a:chOff x="1478908" y="3922471"/>
              <a:chExt cx="345600" cy="689754"/>
            </a:xfrm>
          </p:grpSpPr>
          <p:sp>
            <p:nvSpPr>
              <p:cNvPr id="125" name="직사각형 124">
                <a:extLst>
                  <a:ext uri="{FF2B5EF4-FFF2-40B4-BE49-F238E27FC236}">
                    <a16:creationId xmlns:a16="http://schemas.microsoft.com/office/drawing/2014/main" id="{DB6F3FAD-2435-42C9-A541-323C0AADC12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79AB807-81B3-4213-9A72-7B4551DFADD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7" name="그룹 126">
              <a:extLst>
                <a:ext uri="{FF2B5EF4-FFF2-40B4-BE49-F238E27FC236}">
                  <a16:creationId xmlns:a16="http://schemas.microsoft.com/office/drawing/2014/main" id="{0086A643-FE8D-40D2-9134-A88FE1EA641D}"/>
                </a:ext>
              </a:extLst>
            </p:cNvPr>
            <p:cNvGrpSpPr/>
            <p:nvPr/>
          </p:nvGrpSpPr>
          <p:grpSpPr>
            <a:xfrm>
              <a:off x="2603437" y="3618723"/>
              <a:ext cx="345600" cy="689754"/>
              <a:chOff x="1478908" y="3922471"/>
              <a:chExt cx="345600" cy="689754"/>
            </a:xfrm>
          </p:grpSpPr>
          <p:sp>
            <p:nvSpPr>
              <p:cNvPr id="128" name="직사각형 127">
                <a:extLst>
                  <a:ext uri="{FF2B5EF4-FFF2-40B4-BE49-F238E27FC236}">
                    <a16:creationId xmlns:a16="http://schemas.microsoft.com/office/drawing/2014/main" id="{B183E20C-8913-46B3-8070-C3C0C87C9D3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598A6CE3-4335-4696-8082-A60D994B29E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0" name="그룹 129">
              <a:extLst>
                <a:ext uri="{FF2B5EF4-FFF2-40B4-BE49-F238E27FC236}">
                  <a16:creationId xmlns:a16="http://schemas.microsoft.com/office/drawing/2014/main" id="{EB9D79B0-1F40-4584-A95C-784FEC50338B}"/>
                </a:ext>
              </a:extLst>
            </p:cNvPr>
            <p:cNvGrpSpPr/>
            <p:nvPr/>
          </p:nvGrpSpPr>
          <p:grpSpPr>
            <a:xfrm>
              <a:off x="2978280" y="3618723"/>
              <a:ext cx="345600" cy="689754"/>
              <a:chOff x="1478908" y="3922471"/>
              <a:chExt cx="345600" cy="689754"/>
            </a:xfrm>
          </p:grpSpPr>
          <p:sp>
            <p:nvSpPr>
              <p:cNvPr id="131" name="직사각형 130">
                <a:extLst>
                  <a:ext uri="{FF2B5EF4-FFF2-40B4-BE49-F238E27FC236}">
                    <a16:creationId xmlns:a16="http://schemas.microsoft.com/office/drawing/2014/main" id="{ABF9919E-1B9E-425D-9083-3427DBBDED2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C06E881F-119B-489C-9D24-C58B42CD872D}"/>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3" name="그룹 132">
              <a:extLst>
                <a:ext uri="{FF2B5EF4-FFF2-40B4-BE49-F238E27FC236}">
                  <a16:creationId xmlns:a16="http://schemas.microsoft.com/office/drawing/2014/main" id="{46A64AF7-9B9F-43BF-82B4-34E4A29EA3E5}"/>
                </a:ext>
              </a:extLst>
            </p:cNvPr>
            <p:cNvGrpSpPr/>
            <p:nvPr/>
          </p:nvGrpSpPr>
          <p:grpSpPr>
            <a:xfrm>
              <a:off x="3353125" y="3618723"/>
              <a:ext cx="345600" cy="689754"/>
              <a:chOff x="1478908" y="3922471"/>
              <a:chExt cx="345600" cy="689754"/>
            </a:xfrm>
          </p:grpSpPr>
          <p:sp>
            <p:nvSpPr>
              <p:cNvPr id="134" name="직사각형 133">
                <a:extLst>
                  <a:ext uri="{FF2B5EF4-FFF2-40B4-BE49-F238E27FC236}">
                    <a16:creationId xmlns:a16="http://schemas.microsoft.com/office/drawing/2014/main" id="{1438EC2E-5226-4AA4-AB9E-50D4B1F69F85}"/>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5" name="직사각형 134">
                <a:extLst>
                  <a:ext uri="{FF2B5EF4-FFF2-40B4-BE49-F238E27FC236}">
                    <a16:creationId xmlns:a16="http://schemas.microsoft.com/office/drawing/2014/main" id="{8A04527C-8073-448F-AF93-C1667D57923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9" name="그룹 8">
              <a:extLst>
                <a:ext uri="{FF2B5EF4-FFF2-40B4-BE49-F238E27FC236}">
                  <a16:creationId xmlns:a16="http://schemas.microsoft.com/office/drawing/2014/main" id="{8535EACD-C2B8-4DE9-8D3E-2A26C4785DC2}"/>
                </a:ext>
              </a:extLst>
            </p:cNvPr>
            <p:cNvGrpSpPr/>
            <p:nvPr/>
          </p:nvGrpSpPr>
          <p:grpSpPr>
            <a:xfrm>
              <a:off x="3087267" y="1580352"/>
              <a:ext cx="2236923" cy="345600"/>
              <a:chOff x="2671656" y="1580352"/>
              <a:chExt cx="2236923" cy="345600"/>
            </a:xfrm>
          </p:grpSpPr>
          <p:sp>
            <p:nvSpPr>
              <p:cNvPr id="69" name="직사각형 68">
                <a:extLst>
                  <a:ext uri="{FF2B5EF4-FFF2-40B4-BE49-F238E27FC236}">
                    <a16:creationId xmlns:a16="http://schemas.microsoft.com/office/drawing/2014/main" id="{80EF9680-D742-4FAD-BCBE-C8298D7A2923}"/>
                  </a:ext>
                </a:extLst>
              </p:cNvPr>
              <p:cNvSpPr/>
              <p:nvPr/>
            </p:nvSpPr>
            <p:spPr>
              <a:xfrm>
                <a:off x="2719778" y="1637952"/>
                <a:ext cx="2188800" cy="2304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45" name="직사각형 144">
                <a:extLst>
                  <a:ext uri="{FF2B5EF4-FFF2-40B4-BE49-F238E27FC236}">
                    <a16:creationId xmlns:a16="http://schemas.microsoft.com/office/drawing/2014/main" id="{09976169-C637-4C79-BFCD-922D36608438}"/>
                  </a:ext>
                </a:extLst>
              </p:cNvPr>
              <p:cNvSpPr/>
              <p:nvPr/>
            </p:nvSpPr>
            <p:spPr>
              <a:xfrm>
                <a:off x="3930649" y="1637952"/>
                <a:ext cx="977930" cy="2304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68" name="직사각형 67">
                <a:extLst>
                  <a:ext uri="{FF2B5EF4-FFF2-40B4-BE49-F238E27FC236}">
                    <a16:creationId xmlns:a16="http://schemas.microsoft.com/office/drawing/2014/main" id="{493CA73B-E879-468D-A587-0DEF6BF41BF2}"/>
                  </a:ext>
                </a:extLst>
              </p:cNvPr>
              <p:cNvSpPr/>
              <p:nvPr/>
            </p:nvSpPr>
            <p:spPr>
              <a:xfrm>
                <a:off x="2884083"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111" name="TextBox 110">
                <a:extLst>
                  <a:ext uri="{FF2B5EF4-FFF2-40B4-BE49-F238E27FC236}">
                    <a16:creationId xmlns:a16="http://schemas.microsoft.com/office/drawing/2014/main" id="{B9436F79-0434-4F47-B4E2-C3B7BBEDF2BB}"/>
                  </a:ext>
                </a:extLst>
              </p:cNvPr>
              <p:cNvSpPr txBox="1"/>
              <p:nvPr/>
            </p:nvSpPr>
            <p:spPr>
              <a:xfrm>
                <a:off x="2671656" y="1630042"/>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71" name="직사각형 70">
                <a:extLst>
                  <a:ext uri="{FF2B5EF4-FFF2-40B4-BE49-F238E27FC236}">
                    <a16:creationId xmlns:a16="http://schemas.microsoft.com/office/drawing/2014/main" id="{E055E1BE-A525-4549-A783-6C0C08DAF69D}"/>
                  </a:ext>
                </a:extLst>
              </p:cNvPr>
              <p:cNvSpPr/>
              <p:nvPr/>
            </p:nvSpPr>
            <p:spPr>
              <a:xfrm>
                <a:off x="4518291"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E3E74089-5C1A-4FFF-9E44-390095DA0F63}"/>
                  </a:ext>
                </a:extLst>
              </p:cNvPr>
              <p:cNvSpPr/>
              <p:nvPr/>
            </p:nvSpPr>
            <p:spPr>
              <a:xfrm>
                <a:off x="3701187"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3" name="그룹 2">
              <a:extLst>
                <a:ext uri="{FF2B5EF4-FFF2-40B4-BE49-F238E27FC236}">
                  <a16:creationId xmlns:a16="http://schemas.microsoft.com/office/drawing/2014/main" id="{C42E4B6E-BC8C-4A5A-8B4A-F05FF6E7E278}"/>
                </a:ext>
              </a:extLst>
            </p:cNvPr>
            <p:cNvGrpSpPr/>
            <p:nvPr/>
          </p:nvGrpSpPr>
          <p:grpSpPr>
            <a:xfrm>
              <a:off x="1718588" y="1902377"/>
              <a:ext cx="2199308" cy="1688992"/>
              <a:chOff x="1718588" y="1902377"/>
              <a:chExt cx="2199308" cy="1688992"/>
            </a:xfrm>
          </p:grpSpPr>
          <p:sp>
            <p:nvSpPr>
              <p:cNvPr id="206" name="직사각형 205">
                <a:extLst>
                  <a:ext uri="{FF2B5EF4-FFF2-40B4-BE49-F238E27FC236}">
                    <a16:creationId xmlns:a16="http://schemas.microsoft.com/office/drawing/2014/main" id="{E945B98A-D422-48CA-A0EA-B9F57F0CFDD9}"/>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2" name="그룹 1">
                <a:extLst>
                  <a:ext uri="{FF2B5EF4-FFF2-40B4-BE49-F238E27FC236}">
                    <a16:creationId xmlns:a16="http://schemas.microsoft.com/office/drawing/2014/main" id="{155A9DD3-A748-4202-AFAA-B6F566378D18}"/>
                  </a:ext>
                </a:extLst>
              </p:cNvPr>
              <p:cNvGrpSpPr/>
              <p:nvPr/>
            </p:nvGrpSpPr>
            <p:grpSpPr>
              <a:xfrm>
                <a:off x="1786311" y="1902377"/>
                <a:ext cx="2063863" cy="1648650"/>
                <a:chOff x="1773090" y="1892851"/>
                <a:chExt cx="2063863" cy="1648650"/>
              </a:xfrm>
            </p:grpSpPr>
            <p:grpSp>
              <p:nvGrpSpPr>
                <p:cNvPr id="10" name="그룹 9">
                  <a:extLst>
                    <a:ext uri="{FF2B5EF4-FFF2-40B4-BE49-F238E27FC236}">
                      <a16:creationId xmlns:a16="http://schemas.microsoft.com/office/drawing/2014/main" id="{6867094C-1874-480A-8079-7925766E8418}"/>
                    </a:ext>
                  </a:extLst>
                </p:cNvPr>
                <p:cNvGrpSpPr/>
                <p:nvPr/>
              </p:nvGrpSpPr>
              <p:grpSpPr>
                <a:xfrm>
                  <a:off x="1773090" y="1892851"/>
                  <a:ext cx="518400" cy="612711"/>
                  <a:chOff x="1773090" y="1892851"/>
                  <a:chExt cx="518400" cy="612711"/>
                </a:xfrm>
              </p:grpSpPr>
              <p:grpSp>
                <p:nvGrpSpPr>
                  <p:cNvPr id="8" name="그룹 7">
                    <a:extLst>
                      <a:ext uri="{FF2B5EF4-FFF2-40B4-BE49-F238E27FC236}">
                        <a16:creationId xmlns:a16="http://schemas.microsoft.com/office/drawing/2014/main" id="{1F0A024D-8646-453C-AF96-DF9BDA96229C}"/>
                      </a:ext>
                    </a:extLst>
                  </p:cNvPr>
                  <p:cNvGrpSpPr/>
                  <p:nvPr/>
                </p:nvGrpSpPr>
                <p:grpSpPr>
                  <a:xfrm>
                    <a:off x="1773090" y="1987162"/>
                    <a:ext cx="518400" cy="518400"/>
                    <a:chOff x="1773090" y="1987162"/>
                    <a:chExt cx="518400" cy="518400"/>
                  </a:xfrm>
                </p:grpSpPr>
                <p:sp>
                  <p:nvSpPr>
                    <p:cNvPr id="88" name="직사각형 87">
                      <a:extLst>
                        <a:ext uri="{FF2B5EF4-FFF2-40B4-BE49-F238E27FC236}">
                          <a16:creationId xmlns:a16="http://schemas.microsoft.com/office/drawing/2014/main" id="{825330DE-829F-440E-9905-58173338ED3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E3684A9D-6039-43CD-B212-2B9E5B7A4BB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4" name="직사각형 143">
                      <a:extLst>
                        <a:ext uri="{FF2B5EF4-FFF2-40B4-BE49-F238E27FC236}">
                          <a16:creationId xmlns:a16="http://schemas.microsoft.com/office/drawing/2014/main" id="{BA92E55F-A383-4D6D-B98B-5BCBAF9B3E2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5" name="TextBox 274">
                    <a:extLst>
                      <a:ext uri="{FF2B5EF4-FFF2-40B4-BE49-F238E27FC236}">
                        <a16:creationId xmlns:a16="http://schemas.microsoft.com/office/drawing/2014/main" id="{D69111C3-2AA5-4344-8619-10CD2EA6D065}"/>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2" name="그룹 151">
                  <a:extLst>
                    <a:ext uri="{FF2B5EF4-FFF2-40B4-BE49-F238E27FC236}">
                      <a16:creationId xmlns:a16="http://schemas.microsoft.com/office/drawing/2014/main" id="{D639F79A-115B-4E31-977A-28BF8750F7B7}"/>
                    </a:ext>
                  </a:extLst>
                </p:cNvPr>
                <p:cNvGrpSpPr/>
                <p:nvPr/>
              </p:nvGrpSpPr>
              <p:grpSpPr>
                <a:xfrm>
                  <a:off x="1773090" y="2414185"/>
                  <a:ext cx="518400" cy="612711"/>
                  <a:chOff x="1773090" y="1892851"/>
                  <a:chExt cx="518400" cy="612711"/>
                </a:xfrm>
              </p:grpSpPr>
              <p:grpSp>
                <p:nvGrpSpPr>
                  <p:cNvPr id="153" name="그룹 152">
                    <a:extLst>
                      <a:ext uri="{FF2B5EF4-FFF2-40B4-BE49-F238E27FC236}">
                        <a16:creationId xmlns:a16="http://schemas.microsoft.com/office/drawing/2014/main" id="{E331918E-D93E-4940-AD08-DF91909F7B25}"/>
                      </a:ext>
                    </a:extLst>
                  </p:cNvPr>
                  <p:cNvGrpSpPr/>
                  <p:nvPr/>
                </p:nvGrpSpPr>
                <p:grpSpPr>
                  <a:xfrm>
                    <a:off x="1773090" y="1987162"/>
                    <a:ext cx="518400" cy="518400"/>
                    <a:chOff x="1773090" y="1987162"/>
                    <a:chExt cx="518400" cy="518400"/>
                  </a:xfrm>
                </p:grpSpPr>
                <p:sp>
                  <p:nvSpPr>
                    <p:cNvPr id="155" name="직사각형 154">
                      <a:extLst>
                        <a:ext uri="{FF2B5EF4-FFF2-40B4-BE49-F238E27FC236}">
                          <a16:creationId xmlns:a16="http://schemas.microsoft.com/office/drawing/2014/main" id="{86F7F428-9F78-465D-A9D0-7795AAA3A72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56" name="직사각형 155">
                      <a:extLst>
                        <a:ext uri="{FF2B5EF4-FFF2-40B4-BE49-F238E27FC236}">
                          <a16:creationId xmlns:a16="http://schemas.microsoft.com/office/drawing/2014/main" id="{464B2F52-A2DE-4717-B80B-EBBF8F3F24A7}"/>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7" name="직사각형 156">
                      <a:extLst>
                        <a:ext uri="{FF2B5EF4-FFF2-40B4-BE49-F238E27FC236}">
                          <a16:creationId xmlns:a16="http://schemas.microsoft.com/office/drawing/2014/main" id="{02DB62D6-2BC1-483D-920A-6BB88F74A4E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4" name="TextBox 153">
                    <a:extLst>
                      <a:ext uri="{FF2B5EF4-FFF2-40B4-BE49-F238E27FC236}">
                        <a16:creationId xmlns:a16="http://schemas.microsoft.com/office/drawing/2014/main" id="{255253FF-7DC0-432D-8779-EADE5D6B665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8" name="그룹 157">
                  <a:extLst>
                    <a:ext uri="{FF2B5EF4-FFF2-40B4-BE49-F238E27FC236}">
                      <a16:creationId xmlns:a16="http://schemas.microsoft.com/office/drawing/2014/main" id="{F050600C-2562-4A5D-A5BF-082C27737B37}"/>
                    </a:ext>
                  </a:extLst>
                </p:cNvPr>
                <p:cNvGrpSpPr/>
                <p:nvPr/>
              </p:nvGrpSpPr>
              <p:grpSpPr>
                <a:xfrm>
                  <a:off x="1773090" y="2928790"/>
                  <a:ext cx="518400" cy="612711"/>
                  <a:chOff x="1773090" y="1892851"/>
                  <a:chExt cx="518400" cy="612711"/>
                </a:xfrm>
              </p:grpSpPr>
              <p:grpSp>
                <p:nvGrpSpPr>
                  <p:cNvPr id="159" name="그룹 158">
                    <a:extLst>
                      <a:ext uri="{FF2B5EF4-FFF2-40B4-BE49-F238E27FC236}">
                        <a16:creationId xmlns:a16="http://schemas.microsoft.com/office/drawing/2014/main" id="{EC7286B7-F96B-49F8-9519-0CAA660A3C49}"/>
                      </a:ext>
                    </a:extLst>
                  </p:cNvPr>
                  <p:cNvGrpSpPr/>
                  <p:nvPr/>
                </p:nvGrpSpPr>
                <p:grpSpPr>
                  <a:xfrm>
                    <a:off x="1773090" y="1987162"/>
                    <a:ext cx="518400" cy="518400"/>
                    <a:chOff x="1773090" y="1987162"/>
                    <a:chExt cx="518400" cy="518400"/>
                  </a:xfrm>
                </p:grpSpPr>
                <p:sp>
                  <p:nvSpPr>
                    <p:cNvPr id="161" name="직사각형 160">
                      <a:extLst>
                        <a:ext uri="{FF2B5EF4-FFF2-40B4-BE49-F238E27FC236}">
                          <a16:creationId xmlns:a16="http://schemas.microsoft.com/office/drawing/2014/main" id="{37D63A2B-3ACB-4CA1-AE79-6891DE3805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2" name="직사각형 161">
                      <a:extLst>
                        <a:ext uri="{FF2B5EF4-FFF2-40B4-BE49-F238E27FC236}">
                          <a16:creationId xmlns:a16="http://schemas.microsoft.com/office/drawing/2014/main" id="{B288A2B9-A0D2-4552-A97D-CFF49C509F8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3" name="직사각형 162">
                      <a:extLst>
                        <a:ext uri="{FF2B5EF4-FFF2-40B4-BE49-F238E27FC236}">
                          <a16:creationId xmlns:a16="http://schemas.microsoft.com/office/drawing/2014/main" id="{D3FA6BE5-B964-4C50-A7A1-8B0A7375F39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0" name="TextBox 159">
                    <a:extLst>
                      <a:ext uri="{FF2B5EF4-FFF2-40B4-BE49-F238E27FC236}">
                        <a16:creationId xmlns:a16="http://schemas.microsoft.com/office/drawing/2014/main" id="{964B57F3-2936-4EFB-8234-37CF8EBDC696}"/>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64" name="그룹 163">
                  <a:extLst>
                    <a:ext uri="{FF2B5EF4-FFF2-40B4-BE49-F238E27FC236}">
                      <a16:creationId xmlns:a16="http://schemas.microsoft.com/office/drawing/2014/main" id="{25E42405-0970-4BD8-8EE9-09BEC260E9E1}"/>
                    </a:ext>
                  </a:extLst>
                </p:cNvPr>
                <p:cNvGrpSpPr/>
                <p:nvPr/>
              </p:nvGrpSpPr>
              <p:grpSpPr>
                <a:xfrm>
                  <a:off x="2286163" y="1892851"/>
                  <a:ext cx="518400" cy="612711"/>
                  <a:chOff x="1773090" y="1892851"/>
                  <a:chExt cx="518400" cy="612711"/>
                </a:xfrm>
              </p:grpSpPr>
              <p:grpSp>
                <p:nvGrpSpPr>
                  <p:cNvPr id="165" name="그룹 164">
                    <a:extLst>
                      <a:ext uri="{FF2B5EF4-FFF2-40B4-BE49-F238E27FC236}">
                        <a16:creationId xmlns:a16="http://schemas.microsoft.com/office/drawing/2014/main" id="{2CDC9233-1CA7-4320-8CCD-4DC4C6D63574}"/>
                      </a:ext>
                    </a:extLst>
                  </p:cNvPr>
                  <p:cNvGrpSpPr/>
                  <p:nvPr/>
                </p:nvGrpSpPr>
                <p:grpSpPr>
                  <a:xfrm>
                    <a:off x="1773090" y="1987162"/>
                    <a:ext cx="518400" cy="518400"/>
                    <a:chOff x="1773090" y="1987162"/>
                    <a:chExt cx="518400" cy="518400"/>
                  </a:xfrm>
                </p:grpSpPr>
                <p:sp>
                  <p:nvSpPr>
                    <p:cNvPr id="167" name="직사각형 166">
                      <a:extLst>
                        <a:ext uri="{FF2B5EF4-FFF2-40B4-BE49-F238E27FC236}">
                          <a16:creationId xmlns:a16="http://schemas.microsoft.com/office/drawing/2014/main" id="{40FF6811-5E86-4BC6-904B-452EAFA1989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4706C53-32FA-483F-BB52-B35F524B31B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9" name="직사각형 168">
                      <a:extLst>
                        <a:ext uri="{FF2B5EF4-FFF2-40B4-BE49-F238E27FC236}">
                          <a16:creationId xmlns:a16="http://schemas.microsoft.com/office/drawing/2014/main" id="{BECA704A-6F52-462A-91C4-618DCDF88E8C}"/>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6" name="TextBox 165">
                    <a:extLst>
                      <a:ext uri="{FF2B5EF4-FFF2-40B4-BE49-F238E27FC236}">
                        <a16:creationId xmlns:a16="http://schemas.microsoft.com/office/drawing/2014/main" id="{B286285F-3E26-483B-B13D-912F31C93A61}"/>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0" name="그룹 169">
                  <a:extLst>
                    <a:ext uri="{FF2B5EF4-FFF2-40B4-BE49-F238E27FC236}">
                      <a16:creationId xmlns:a16="http://schemas.microsoft.com/office/drawing/2014/main" id="{0B902E5E-A297-4C14-A36D-BDD54505B230}"/>
                    </a:ext>
                  </a:extLst>
                </p:cNvPr>
                <p:cNvGrpSpPr/>
                <p:nvPr/>
              </p:nvGrpSpPr>
              <p:grpSpPr>
                <a:xfrm>
                  <a:off x="2286163" y="2414185"/>
                  <a:ext cx="518400" cy="612711"/>
                  <a:chOff x="1773090" y="1892851"/>
                  <a:chExt cx="518400" cy="612711"/>
                </a:xfrm>
              </p:grpSpPr>
              <p:grpSp>
                <p:nvGrpSpPr>
                  <p:cNvPr id="171" name="그룹 170">
                    <a:extLst>
                      <a:ext uri="{FF2B5EF4-FFF2-40B4-BE49-F238E27FC236}">
                        <a16:creationId xmlns:a16="http://schemas.microsoft.com/office/drawing/2014/main" id="{7F80A0B8-EF90-40DA-A61D-30C4B1038E98}"/>
                      </a:ext>
                    </a:extLst>
                  </p:cNvPr>
                  <p:cNvGrpSpPr/>
                  <p:nvPr/>
                </p:nvGrpSpPr>
                <p:grpSpPr>
                  <a:xfrm>
                    <a:off x="1773090" y="1987162"/>
                    <a:ext cx="518400" cy="518400"/>
                    <a:chOff x="1773090" y="1987162"/>
                    <a:chExt cx="518400" cy="518400"/>
                  </a:xfrm>
                </p:grpSpPr>
                <p:sp>
                  <p:nvSpPr>
                    <p:cNvPr id="173" name="직사각형 172">
                      <a:extLst>
                        <a:ext uri="{FF2B5EF4-FFF2-40B4-BE49-F238E27FC236}">
                          <a16:creationId xmlns:a16="http://schemas.microsoft.com/office/drawing/2014/main" id="{78F9695A-EC32-4689-BC10-A27740E03CA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74" name="직사각형 173">
                      <a:extLst>
                        <a:ext uri="{FF2B5EF4-FFF2-40B4-BE49-F238E27FC236}">
                          <a16:creationId xmlns:a16="http://schemas.microsoft.com/office/drawing/2014/main" id="{25E2BB96-BAFB-4CB0-858B-9B060758CF7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5" name="직사각형 174">
                      <a:extLst>
                        <a:ext uri="{FF2B5EF4-FFF2-40B4-BE49-F238E27FC236}">
                          <a16:creationId xmlns:a16="http://schemas.microsoft.com/office/drawing/2014/main" id="{32133DE1-E5F0-45C2-A3FC-A1D877D065D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2" name="TextBox 171">
                    <a:extLst>
                      <a:ext uri="{FF2B5EF4-FFF2-40B4-BE49-F238E27FC236}">
                        <a16:creationId xmlns:a16="http://schemas.microsoft.com/office/drawing/2014/main" id="{54CE76A7-21AB-476F-B746-73D18B72412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6" name="그룹 175">
                  <a:extLst>
                    <a:ext uri="{FF2B5EF4-FFF2-40B4-BE49-F238E27FC236}">
                      <a16:creationId xmlns:a16="http://schemas.microsoft.com/office/drawing/2014/main" id="{751BB806-0508-4096-BF3B-91245435F78F}"/>
                    </a:ext>
                  </a:extLst>
                </p:cNvPr>
                <p:cNvGrpSpPr/>
                <p:nvPr/>
              </p:nvGrpSpPr>
              <p:grpSpPr>
                <a:xfrm>
                  <a:off x="2286163" y="2928790"/>
                  <a:ext cx="518400" cy="612711"/>
                  <a:chOff x="1773090" y="1892851"/>
                  <a:chExt cx="518400" cy="612711"/>
                </a:xfrm>
              </p:grpSpPr>
              <p:grpSp>
                <p:nvGrpSpPr>
                  <p:cNvPr id="177" name="그룹 176">
                    <a:extLst>
                      <a:ext uri="{FF2B5EF4-FFF2-40B4-BE49-F238E27FC236}">
                        <a16:creationId xmlns:a16="http://schemas.microsoft.com/office/drawing/2014/main" id="{2A7B827A-2895-4D8B-92E1-F1133DEADC61}"/>
                      </a:ext>
                    </a:extLst>
                  </p:cNvPr>
                  <p:cNvGrpSpPr/>
                  <p:nvPr/>
                </p:nvGrpSpPr>
                <p:grpSpPr>
                  <a:xfrm>
                    <a:off x="1773090" y="1987162"/>
                    <a:ext cx="518400" cy="518400"/>
                    <a:chOff x="1773090" y="1987162"/>
                    <a:chExt cx="518400" cy="518400"/>
                  </a:xfrm>
                </p:grpSpPr>
                <p:sp>
                  <p:nvSpPr>
                    <p:cNvPr id="179" name="직사각형 178">
                      <a:extLst>
                        <a:ext uri="{FF2B5EF4-FFF2-40B4-BE49-F238E27FC236}">
                          <a16:creationId xmlns:a16="http://schemas.microsoft.com/office/drawing/2014/main" id="{CCA3E35B-9BE0-433C-8B42-56436A25A0F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0" name="직사각형 179">
                      <a:extLst>
                        <a:ext uri="{FF2B5EF4-FFF2-40B4-BE49-F238E27FC236}">
                          <a16:creationId xmlns:a16="http://schemas.microsoft.com/office/drawing/2014/main" id="{A1C20A3B-B87E-415B-B11A-3925944175C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1" name="직사각형 180">
                      <a:extLst>
                        <a:ext uri="{FF2B5EF4-FFF2-40B4-BE49-F238E27FC236}">
                          <a16:creationId xmlns:a16="http://schemas.microsoft.com/office/drawing/2014/main" id="{B77F4263-B296-44A4-87FE-1F157A47B25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8" name="TextBox 177">
                    <a:extLst>
                      <a:ext uri="{FF2B5EF4-FFF2-40B4-BE49-F238E27FC236}">
                        <a16:creationId xmlns:a16="http://schemas.microsoft.com/office/drawing/2014/main" id="{9E199409-567A-4E7C-ADB2-D63A4FA10DF7}"/>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2" name="그룹 181">
                  <a:extLst>
                    <a:ext uri="{FF2B5EF4-FFF2-40B4-BE49-F238E27FC236}">
                      <a16:creationId xmlns:a16="http://schemas.microsoft.com/office/drawing/2014/main" id="{962E562B-E34C-4628-ADE4-AAFC6FDFE80B}"/>
                    </a:ext>
                  </a:extLst>
                </p:cNvPr>
                <p:cNvGrpSpPr/>
                <p:nvPr/>
              </p:nvGrpSpPr>
              <p:grpSpPr>
                <a:xfrm>
                  <a:off x="2805480" y="1892851"/>
                  <a:ext cx="518400" cy="612711"/>
                  <a:chOff x="1773090" y="1892851"/>
                  <a:chExt cx="518400" cy="612711"/>
                </a:xfrm>
              </p:grpSpPr>
              <p:grpSp>
                <p:nvGrpSpPr>
                  <p:cNvPr id="183" name="그룹 182">
                    <a:extLst>
                      <a:ext uri="{FF2B5EF4-FFF2-40B4-BE49-F238E27FC236}">
                        <a16:creationId xmlns:a16="http://schemas.microsoft.com/office/drawing/2014/main" id="{05C06765-DF31-4EE7-AEE0-36E9AAA44F52}"/>
                      </a:ext>
                    </a:extLst>
                  </p:cNvPr>
                  <p:cNvGrpSpPr/>
                  <p:nvPr/>
                </p:nvGrpSpPr>
                <p:grpSpPr>
                  <a:xfrm>
                    <a:off x="1773090" y="1987162"/>
                    <a:ext cx="518400" cy="518400"/>
                    <a:chOff x="1773090" y="1987162"/>
                    <a:chExt cx="518400" cy="518400"/>
                  </a:xfrm>
                </p:grpSpPr>
                <p:sp>
                  <p:nvSpPr>
                    <p:cNvPr id="185" name="직사각형 184">
                      <a:extLst>
                        <a:ext uri="{FF2B5EF4-FFF2-40B4-BE49-F238E27FC236}">
                          <a16:creationId xmlns:a16="http://schemas.microsoft.com/office/drawing/2014/main" id="{26BC949C-BDB2-4CDB-BBAE-22A2CA02E61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6" name="직사각형 185">
                      <a:extLst>
                        <a:ext uri="{FF2B5EF4-FFF2-40B4-BE49-F238E27FC236}">
                          <a16:creationId xmlns:a16="http://schemas.microsoft.com/office/drawing/2014/main" id="{FC72AAE3-710F-408C-BAEE-4EF0B18E6C4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7" name="직사각형 186">
                      <a:extLst>
                        <a:ext uri="{FF2B5EF4-FFF2-40B4-BE49-F238E27FC236}">
                          <a16:creationId xmlns:a16="http://schemas.microsoft.com/office/drawing/2014/main" id="{D7F4B32E-417B-456F-AD26-A30C6C134C07}"/>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84" name="TextBox 183">
                    <a:extLst>
                      <a:ext uri="{FF2B5EF4-FFF2-40B4-BE49-F238E27FC236}">
                        <a16:creationId xmlns:a16="http://schemas.microsoft.com/office/drawing/2014/main" id="{5A9B2F38-8A93-47A6-A743-53593A14BA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8" name="그룹 187">
                  <a:extLst>
                    <a:ext uri="{FF2B5EF4-FFF2-40B4-BE49-F238E27FC236}">
                      <a16:creationId xmlns:a16="http://schemas.microsoft.com/office/drawing/2014/main" id="{AD77CA6D-0E5E-4024-8A89-0F0463C88DFC}"/>
                    </a:ext>
                  </a:extLst>
                </p:cNvPr>
                <p:cNvGrpSpPr/>
                <p:nvPr/>
              </p:nvGrpSpPr>
              <p:grpSpPr>
                <a:xfrm>
                  <a:off x="2805480" y="2414185"/>
                  <a:ext cx="518400" cy="612711"/>
                  <a:chOff x="1773090" y="1892851"/>
                  <a:chExt cx="518400" cy="612711"/>
                </a:xfrm>
              </p:grpSpPr>
              <p:grpSp>
                <p:nvGrpSpPr>
                  <p:cNvPr id="189" name="그룹 188">
                    <a:extLst>
                      <a:ext uri="{FF2B5EF4-FFF2-40B4-BE49-F238E27FC236}">
                        <a16:creationId xmlns:a16="http://schemas.microsoft.com/office/drawing/2014/main" id="{E619F6B0-E7A9-4791-98CA-3C7F9DF704E3}"/>
                      </a:ext>
                    </a:extLst>
                  </p:cNvPr>
                  <p:cNvGrpSpPr/>
                  <p:nvPr/>
                </p:nvGrpSpPr>
                <p:grpSpPr>
                  <a:xfrm>
                    <a:off x="1773090" y="1987162"/>
                    <a:ext cx="518400" cy="518400"/>
                    <a:chOff x="1773090" y="1987162"/>
                    <a:chExt cx="518400" cy="518400"/>
                  </a:xfrm>
                </p:grpSpPr>
                <p:sp>
                  <p:nvSpPr>
                    <p:cNvPr id="191" name="직사각형 190">
                      <a:extLst>
                        <a:ext uri="{FF2B5EF4-FFF2-40B4-BE49-F238E27FC236}">
                          <a16:creationId xmlns:a16="http://schemas.microsoft.com/office/drawing/2014/main" id="{E6224E21-7A5D-4324-82AC-EE82F3DAA14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2" name="직사각형 191">
                      <a:extLst>
                        <a:ext uri="{FF2B5EF4-FFF2-40B4-BE49-F238E27FC236}">
                          <a16:creationId xmlns:a16="http://schemas.microsoft.com/office/drawing/2014/main" id="{EDC4AA75-CCAD-4526-9910-95E486BC8F0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3" name="직사각형 192">
                      <a:extLst>
                        <a:ext uri="{FF2B5EF4-FFF2-40B4-BE49-F238E27FC236}">
                          <a16:creationId xmlns:a16="http://schemas.microsoft.com/office/drawing/2014/main" id="{C2D3931C-B511-4D59-B9F7-42933B2F8C6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0" name="TextBox 189">
                    <a:extLst>
                      <a:ext uri="{FF2B5EF4-FFF2-40B4-BE49-F238E27FC236}">
                        <a16:creationId xmlns:a16="http://schemas.microsoft.com/office/drawing/2014/main" id="{8051FB20-5BC8-4D70-A0D4-716E334B530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94" name="그룹 193">
                  <a:extLst>
                    <a:ext uri="{FF2B5EF4-FFF2-40B4-BE49-F238E27FC236}">
                      <a16:creationId xmlns:a16="http://schemas.microsoft.com/office/drawing/2014/main" id="{391FB8AF-3B6F-49B7-83D3-0E9EBAEC6BB8}"/>
                    </a:ext>
                  </a:extLst>
                </p:cNvPr>
                <p:cNvGrpSpPr/>
                <p:nvPr/>
              </p:nvGrpSpPr>
              <p:grpSpPr>
                <a:xfrm>
                  <a:off x="2805480" y="2928790"/>
                  <a:ext cx="518400" cy="612711"/>
                  <a:chOff x="1773090" y="1892851"/>
                  <a:chExt cx="518400" cy="612711"/>
                </a:xfrm>
              </p:grpSpPr>
              <p:grpSp>
                <p:nvGrpSpPr>
                  <p:cNvPr id="195" name="그룹 194">
                    <a:extLst>
                      <a:ext uri="{FF2B5EF4-FFF2-40B4-BE49-F238E27FC236}">
                        <a16:creationId xmlns:a16="http://schemas.microsoft.com/office/drawing/2014/main" id="{5C4E0CBC-6702-452D-B08E-2AFE1E380C29}"/>
                      </a:ext>
                    </a:extLst>
                  </p:cNvPr>
                  <p:cNvGrpSpPr/>
                  <p:nvPr/>
                </p:nvGrpSpPr>
                <p:grpSpPr>
                  <a:xfrm>
                    <a:off x="1773090" y="1987162"/>
                    <a:ext cx="518400" cy="518400"/>
                    <a:chOff x="1773090" y="1987162"/>
                    <a:chExt cx="518400" cy="518400"/>
                  </a:xfrm>
                </p:grpSpPr>
                <p:sp>
                  <p:nvSpPr>
                    <p:cNvPr id="197" name="직사각형 196">
                      <a:extLst>
                        <a:ext uri="{FF2B5EF4-FFF2-40B4-BE49-F238E27FC236}">
                          <a16:creationId xmlns:a16="http://schemas.microsoft.com/office/drawing/2014/main" id="{4DBF9200-E8C6-4643-B577-79FF0CEC80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8" name="직사각형 197">
                      <a:extLst>
                        <a:ext uri="{FF2B5EF4-FFF2-40B4-BE49-F238E27FC236}">
                          <a16:creationId xmlns:a16="http://schemas.microsoft.com/office/drawing/2014/main" id="{DF9CC726-5066-432F-B4D4-5B22E3D08BA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9" name="직사각형 198">
                      <a:extLst>
                        <a:ext uri="{FF2B5EF4-FFF2-40B4-BE49-F238E27FC236}">
                          <a16:creationId xmlns:a16="http://schemas.microsoft.com/office/drawing/2014/main" id="{428918DF-C917-4DC1-873B-F05B7EA0D8FA}"/>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6" name="TextBox 195">
                    <a:extLst>
                      <a:ext uri="{FF2B5EF4-FFF2-40B4-BE49-F238E27FC236}">
                        <a16:creationId xmlns:a16="http://schemas.microsoft.com/office/drawing/2014/main" id="{D09D6057-B801-460E-A9CC-F4FBC402BC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00" name="그룹 199">
                  <a:extLst>
                    <a:ext uri="{FF2B5EF4-FFF2-40B4-BE49-F238E27FC236}">
                      <a16:creationId xmlns:a16="http://schemas.microsoft.com/office/drawing/2014/main" id="{37F2AE45-A3CB-40D4-9C9B-8D1AEF718964}"/>
                    </a:ext>
                  </a:extLst>
                </p:cNvPr>
                <p:cNvGrpSpPr/>
                <p:nvPr/>
              </p:nvGrpSpPr>
              <p:grpSpPr>
                <a:xfrm>
                  <a:off x="3318553" y="1892851"/>
                  <a:ext cx="518400" cy="612711"/>
                  <a:chOff x="1773090" y="1892851"/>
                  <a:chExt cx="518400" cy="612711"/>
                </a:xfrm>
              </p:grpSpPr>
              <p:grpSp>
                <p:nvGrpSpPr>
                  <p:cNvPr id="201" name="그룹 200">
                    <a:extLst>
                      <a:ext uri="{FF2B5EF4-FFF2-40B4-BE49-F238E27FC236}">
                        <a16:creationId xmlns:a16="http://schemas.microsoft.com/office/drawing/2014/main" id="{4C726B56-8D0E-4D0E-AC81-E8D2089C1321}"/>
                      </a:ext>
                    </a:extLst>
                  </p:cNvPr>
                  <p:cNvGrpSpPr/>
                  <p:nvPr/>
                </p:nvGrpSpPr>
                <p:grpSpPr>
                  <a:xfrm>
                    <a:off x="1773090" y="1987162"/>
                    <a:ext cx="518400" cy="518400"/>
                    <a:chOff x="1773090" y="1987162"/>
                    <a:chExt cx="518400" cy="518400"/>
                  </a:xfrm>
                </p:grpSpPr>
                <p:sp>
                  <p:nvSpPr>
                    <p:cNvPr id="203" name="직사각형 202">
                      <a:extLst>
                        <a:ext uri="{FF2B5EF4-FFF2-40B4-BE49-F238E27FC236}">
                          <a16:creationId xmlns:a16="http://schemas.microsoft.com/office/drawing/2014/main" id="{F695F03B-84BC-42CE-88D9-BA5871E8F54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4" name="직사각형 203">
                      <a:extLst>
                        <a:ext uri="{FF2B5EF4-FFF2-40B4-BE49-F238E27FC236}">
                          <a16:creationId xmlns:a16="http://schemas.microsoft.com/office/drawing/2014/main" id="{B9647E36-4A30-4F92-8928-008CFBFD367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6" name="직사각형 275">
                      <a:extLst>
                        <a:ext uri="{FF2B5EF4-FFF2-40B4-BE49-F238E27FC236}">
                          <a16:creationId xmlns:a16="http://schemas.microsoft.com/office/drawing/2014/main" id="{B7D32E77-9C66-4326-95AE-D7FECA88BF5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02" name="TextBox 201">
                    <a:extLst>
                      <a:ext uri="{FF2B5EF4-FFF2-40B4-BE49-F238E27FC236}">
                        <a16:creationId xmlns:a16="http://schemas.microsoft.com/office/drawing/2014/main" id="{C6885D28-98BD-45BF-AEC0-7307C6B4692C}"/>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77" name="그룹 276">
                  <a:extLst>
                    <a:ext uri="{FF2B5EF4-FFF2-40B4-BE49-F238E27FC236}">
                      <a16:creationId xmlns:a16="http://schemas.microsoft.com/office/drawing/2014/main" id="{6A83596F-31D2-410F-A7AF-920B2B55D13A}"/>
                    </a:ext>
                  </a:extLst>
                </p:cNvPr>
                <p:cNvGrpSpPr/>
                <p:nvPr/>
              </p:nvGrpSpPr>
              <p:grpSpPr>
                <a:xfrm>
                  <a:off x="3318553" y="2414185"/>
                  <a:ext cx="518400" cy="612711"/>
                  <a:chOff x="1773090" y="1892851"/>
                  <a:chExt cx="518400" cy="612711"/>
                </a:xfrm>
              </p:grpSpPr>
              <p:grpSp>
                <p:nvGrpSpPr>
                  <p:cNvPr id="278" name="그룹 277">
                    <a:extLst>
                      <a:ext uri="{FF2B5EF4-FFF2-40B4-BE49-F238E27FC236}">
                        <a16:creationId xmlns:a16="http://schemas.microsoft.com/office/drawing/2014/main" id="{E7538069-3D45-4476-9B3D-0C03C55C544E}"/>
                      </a:ext>
                    </a:extLst>
                  </p:cNvPr>
                  <p:cNvGrpSpPr/>
                  <p:nvPr/>
                </p:nvGrpSpPr>
                <p:grpSpPr>
                  <a:xfrm>
                    <a:off x="1773090" y="1987162"/>
                    <a:ext cx="518400" cy="518400"/>
                    <a:chOff x="1773090" y="1987162"/>
                    <a:chExt cx="518400" cy="518400"/>
                  </a:xfrm>
                </p:grpSpPr>
                <p:sp>
                  <p:nvSpPr>
                    <p:cNvPr id="280" name="직사각형 279">
                      <a:extLst>
                        <a:ext uri="{FF2B5EF4-FFF2-40B4-BE49-F238E27FC236}">
                          <a16:creationId xmlns:a16="http://schemas.microsoft.com/office/drawing/2014/main" id="{8EF6970E-788E-4C18-A482-B5E4C349ADD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1" name="직사각형 280">
                      <a:extLst>
                        <a:ext uri="{FF2B5EF4-FFF2-40B4-BE49-F238E27FC236}">
                          <a16:creationId xmlns:a16="http://schemas.microsoft.com/office/drawing/2014/main" id="{197F1802-7F3F-4691-9F5E-DAA90125F23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2" name="직사각형 281">
                      <a:extLst>
                        <a:ext uri="{FF2B5EF4-FFF2-40B4-BE49-F238E27FC236}">
                          <a16:creationId xmlns:a16="http://schemas.microsoft.com/office/drawing/2014/main" id="{418D347F-6C97-42EB-98A5-F1A364BC89D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9" name="TextBox 278">
                    <a:extLst>
                      <a:ext uri="{FF2B5EF4-FFF2-40B4-BE49-F238E27FC236}">
                        <a16:creationId xmlns:a16="http://schemas.microsoft.com/office/drawing/2014/main" id="{A510D8D4-DF25-4ACB-9733-88AEEF3D55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83" name="그룹 282">
                  <a:extLst>
                    <a:ext uri="{FF2B5EF4-FFF2-40B4-BE49-F238E27FC236}">
                      <a16:creationId xmlns:a16="http://schemas.microsoft.com/office/drawing/2014/main" id="{0A2597BE-D40B-4B13-BB86-30BC2670012B}"/>
                    </a:ext>
                  </a:extLst>
                </p:cNvPr>
                <p:cNvGrpSpPr/>
                <p:nvPr/>
              </p:nvGrpSpPr>
              <p:grpSpPr>
                <a:xfrm>
                  <a:off x="3318553" y="2928790"/>
                  <a:ext cx="518400" cy="612711"/>
                  <a:chOff x="1773090" y="1892851"/>
                  <a:chExt cx="518400" cy="612711"/>
                </a:xfrm>
              </p:grpSpPr>
              <p:grpSp>
                <p:nvGrpSpPr>
                  <p:cNvPr id="284" name="그룹 283">
                    <a:extLst>
                      <a:ext uri="{FF2B5EF4-FFF2-40B4-BE49-F238E27FC236}">
                        <a16:creationId xmlns:a16="http://schemas.microsoft.com/office/drawing/2014/main" id="{1B2C8F82-14DB-4FF3-848D-597D23D27B97}"/>
                      </a:ext>
                    </a:extLst>
                  </p:cNvPr>
                  <p:cNvGrpSpPr/>
                  <p:nvPr/>
                </p:nvGrpSpPr>
                <p:grpSpPr>
                  <a:xfrm>
                    <a:off x="1773090" y="1987162"/>
                    <a:ext cx="518400" cy="518400"/>
                    <a:chOff x="1773090" y="1987162"/>
                    <a:chExt cx="518400" cy="518400"/>
                  </a:xfrm>
                </p:grpSpPr>
                <p:sp>
                  <p:nvSpPr>
                    <p:cNvPr id="286" name="직사각형 285">
                      <a:extLst>
                        <a:ext uri="{FF2B5EF4-FFF2-40B4-BE49-F238E27FC236}">
                          <a16:creationId xmlns:a16="http://schemas.microsoft.com/office/drawing/2014/main" id="{11B64BD5-5A00-4536-8433-1787B35529D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7" name="직사각형 286">
                      <a:extLst>
                        <a:ext uri="{FF2B5EF4-FFF2-40B4-BE49-F238E27FC236}">
                          <a16:creationId xmlns:a16="http://schemas.microsoft.com/office/drawing/2014/main" id="{393BEEA1-8F0A-407E-A429-25D8F9ED547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8" name="직사각형 287">
                      <a:extLst>
                        <a:ext uri="{FF2B5EF4-FFF2-40B4-BE49-F238E27FC236}">
                          <a16:creationId xmlns:a16="http://schemas.microsoft.com/office/drawing/2014/main" id="{1CD9DEAA-AEC2-4282-A14A-C390830814B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85" name="TextBox 284">
                    <a:extLst>
                      <a:ext uri="{FF2B5EF4-FFF2-40B4-BE49-F238E27FC236}">
                        <a16:creationId xmlns:a16="http://schemas.microsoft.com/office/drawing/2014/main" id="{31AB400B-5C10-4302-ADCA-9D1834758A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grpSp>
        <p:sp>
          <p:nvSpPr>
            <p:cNvPr id="205" name="직사각형 204">
              <a:extLst>
                <a:ext uri="{FF2B5EF4-FFF2-40B4-BE49-F238E27FC236}">
                  <a16:creationId xmlns:a16="http://schemas.microsoft.com/office/drawing/2014/main" id="{F4FADF73-86A5-4800-90E9-29AB10A9B21D}"/>
                </a:ext>
              </a:extLst>
            </p:cNvPr>
            <p:cNvSpPr/>
            <p:nvPr/>
          </p:nvSpPr>
          <p:spPr>
            <a:xfrm>
              <a:off x="3755068" y="3674746"/>
              <a:ext cx="489416" cy="225688"/>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10</a:t>
              </a:r>
              <a:endParaRPr lang="ko-KR" altLang="en-US" sz="700" b="1" dirty="0">
                <a:solidFill>
                  <a:schemeClr val="tx1"/>
                </a:solidFill>
                <a:latin typeface="나눔고딕" charset="-127"/>
                <a:ea typeface="나눔고딕" charset="-127"/>
              </a:endParaRPr>
            </a:p>
          </p:txBody>
        </p:sp>
        <p:sp>
          <p:nvSpPr>
            <p:cNvPr id="208" name="모서리가 둥근 사각형 설명선 15">
              <a:extLst>
                <a:ext uri="{FF2B5EF4-FFF2-40B4-BE49-F238E27FC236}">
                  <a16:creationId xmlns:a16="http://schemas.microsoft.com/office/drawing/2014/main" id="{3CD068CA-A164-4672-BB49-E776E52D0FF3}"/>
                </a:ext>
              </a:extLst>
            </p:cNvPr>
            <p:cNvSpPr/>
            <p:nvPr/>
          </p:nvSpPr>
          <p:spPr>
            <a:xfrm>
              <a:off x="3854971" y="3194838"/>
              <a:ext cx="685269" cy="230220"/>
            </a:xfrm>
            <a:prstGeom prst="wedgeRoundRectCallout">
              <a:avLst>
                <a:gd name="adj1" fmla="val -59398"/>
                <a:gd name="adj2" fmla="val -23448"/>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nvGrpSpPr>
            <p:cNvPr id="212" name="그룹 211">
              <a:extLst>
                <a:ext uri="{FF2B5EF4-FFF2-40B4-BE49-F238E27FC236}">
                  <a16:creationId xmlns:a16="http://schemas.microsoft.com/office/drawing/2014/main" id="{DEEB00D6-8901-4E68-B4F5-81C9DF5FF94F}"/>
                </a:ext>
              </a:extLst>
            </p:cNvPr>
            <p:cNvGrpSpPr/>
            <p:nvPr/>
          </p:nvGrpSpPr>
          <p:grpSpPr>
            <a:xfrm>
              <a:off x="4589664" y="1902377"/>
              <a:ext cx="2063863" cy="1648650"/>
              <a:chOff x="1773090" y="1892851"/>
              <a:chExt cx="2063863" cy="1648650"/>
            </a:xfrm>
          </p:grpSpPr>
          <p:grpSp>
            <p:nvGrpSpPr>
              <p:cNvPr id="213" name="그룹 212">
                <a:extLst>
                  <a:ext uri="{FF2B5EF4-FFF2-40B4-BE49-F238E27FC236}">
                    <a16:creationId xmlns:a16="http://schemas.microsoft.com/office/drawing/2014/main" id="{E3165698-AE2F-405E-9850-D092D90B71D9}"/>
                  </a:ext>
                </a:extLst>
              </p:cNvPr>
              <p:cNvGrpSpPr/>
              <p:nvPr/>
            </p:nvGrpSpPr>
            <p:grpSpPr>
              <a:xfrm>
                <a:off x="1773090" y="1892851"/>
                <a:ext cx="518400" cy="612711"/>
                <a:chOff x="1773090" y="1892851"/>
                <a:chExt cx="518400" cy="612711"/>
              </a:xfrm>
            </p:grpSpPr>
            <p:grpSp>
              <p:nvGrpSpPr>
                <p:cNvPr id="366" name="그룹 365">
                  <a:extLst>
                    <a:ext uri="{FF2B5EF4-FFF2-40B4-BE49-F238E27FC236}">
                      <a16:creationId xmlns:a16="http://schemas.microsoft.com/office/drawing/2014/main" id="{23884D0F-E3BF-4AE2-8901-7502883AB4F1}"/>
                    </a:ext>
                  </a:extLst>
                </p:cNvPr>
                <p:cNvGrpSpPr/>
                <p:nvPr/>
              </p:nvGrpSpPr>
              <p:grpSpPr>
                <a:xfrm>
                  <a:off x="1773090" y="1987162"/>
                  <a:ext cx="518400" cy="518400"/>
                  <a:chOff x="1773090" y="1987162"/>
                  <a:chExt cx="518400" cy="518400"/>
                </a:xfrm>
              </p:grpSpPr>
              <p:sp>
                <p:nvSpPr>
                  <p:cNvPr id="368" name="직사각형 367">
                    <a:extLst>
                      <a:ext uri="{FF2B5EF4-FFF2-40B4-BE49-F238E27FC236}">
                        <a16:creationId xmlns:a16="http://schemas.microsoft.com/office/drawing/2014/main" id="{C8CBC33F-1FFB-461E-A14A-81208A994B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9" name="직사각형 368">
                    <a:extLst>
                      <a:ext uri="{FF2B5EF4-FFF2-40B4-BE49-F238E27FC236}">
                        <a16:creationId xmlns:a16="http://schemas.microsoft.com/office/drawing/2014/main" id="{E93BA555-C424-40FA-B890-1D0A8592904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70" name="직사각형 369">
                    <a:extLst>
                      <a:ext uri="{FF2B5EF4-FFF2-40B4-BE49-F238E27FC236}">
                        <a16:creationId xmlns:a16="http://schemas.microsoft.com/office/drawing/2014/main" id="{7A3596D7-A206-48DA-8694-D4026E71326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7" name="TextBox 366">
                  <a:extLst>
                    <a:ext uri="{FF2B5EF4-FFF2-40B4-BE49-F238E27FC236}">
                      <a16:creationId xmlns:a16="http://schemas.microsoft.com/office/drawing/2014/main" id="{EDF2F02D-1607-4654-A4F9-8AFEFC17029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4" name="그룹 213">
                <a:extLst>
                  <a:ext uri="{FF2B5EF4-FFF2-40B4-BE49-F238E27FC236}">
                    <a16:creationId xmlns:a16="http://schemas.microsoft.com/office/drawing/2014/main" id="{D4630DC0-BE35-44CA-AFAD-67D0C03A65A3}"/>
                  </a:ext>
                </a:extLst>
              </p:cNvPr>
              <p:cNvGrpSpPr/>
              <p:nvPr/>
            </p:nvGrpSpPr>
            <p:grpSpPr>
              <a:xfrm>
                <a:off x="1773090" y="2414185"/>
                <a:ext cx="518400" cy="612711"/>
                <a:chOff x="1773090" y="1892851"/>
                <a:chExt cx="518400" cy="612711"/>
              </a:xfrm>
            </p:grpSpPr>
            <p:grpSp>
              <p:nvGrpSpPr>
                <p:cNvPr id="361" name="그룹 360">
                  <a:extLst>
                    <a:ext uri="{FF2B5EF4-FFF2-40B4-BE49-F238E27FC236}">
                      <a16:creationId xmlns:a16="http://schemas.microsoft.com/office/drawing/2014/main" id="{DA37DFF0-EA10-4C5A-A743-58A5B7E8F4AE}"/>
                    </a:ext>
                  </a:extLst>
                </p:cNvPr>
                <p:cNvGrpSpPr/>
                <p:nvPr/>
              </p:nvGrpSpPr>
              <p:grpSpPr>
                <a:xfrm>
                  <a:off x="1773090" y="1987162"/>
                  <a:ext cx="518400" cy="518400"/>
                  <a:chOff x="1773090" y="1987162"/>
                  <a:chExt cx="518400" cy="518400"/>
                </a:xfrm>
              </p:grpSpPr>
              <p:sp>
                <p:nvSpPr>
                  <p:cNvPr id="363" name="직사각형 362">
                    <a:extLst>
                      <a:ext uri="{FF2B5EF4-FFF2-40B4-BE49-F238E27FC236}">
                        <a16:creationId xmlns:a16="http://schemas.microsoft.com/office/drawing/2014/main" id="{BB3284D9-FE11-4221-9A9B-5D7AFCB597A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4" name="직사각형 363">
                    <a:extLst>
                      <a:ext uri="{FF2B5EF4-FFF2-40B4-BE49-F238E27FC236}">
                        <a16:creationId xmlns:a16="http://schemas.microsoft.com/office/drawing/2014/main" id="{DD1D73A4-DC1C-4DB1-A92A-059FF587134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65" name="직사각형 364">
                    <a:extLst>
                      <a:ext uri="{FF2B5EF4-FFF2-40B4-BE49-F238E27FC236}">
                        <a16:creationId xmlns:a16="http://schemas.microsoft.com/office/drawing/2014/main" id="{956B2726-14E6-4905-8AF0-7828C52440B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2" name="TextBox 361">
                  <a:extLst>
                    <a:ext uri="{FF2B5EF4-FFF2-40B4-BE49-F238E27FC236}">
                      <a16:creationId xmlns:a16="http://schemas.microsoft.com/office/drawing/2014/main" id="{1AC3027E-47E7-4BB8-B98E-4E2430DDAC9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5" name="그룹 214">
                <a:extLst>
                  <a:ext uri="{FF2B5EF4-FFF2-40B4-BE49-F238E27FC236}">
                    <a16:creationId xmlns:a16="http://schemas.microsoft.com/office/drawing/2014/main" id="{17DE3259-68F9-4837-BDC2-8B6833B44DC4}"/>
                  </a:ext>
                </a:extLst>
              </p:cNvPr>
              <p:cNvGrpSpPr/>
              <p:nvPr/>
            </p:nvGrpSpPr>
            <p:grpSpPr>
              <a:xfrm>
                <a:off x="1773090" y="2928790"/>
                <a:ext cx="518400" cy="612711"/>
                <a:chOff x="1773090" y="1892851"/>
                <a:chExt cx="518400" cy="612711"/>
              </a:xfrm>
            </p:grpSpPr>
            <p:grpSp>
              <p:nvGrpSpPr>
                <p:cNvPr id="270" name="그룹 269">
                  <a:extLst>
                    <a:ext uri="{FF2B5EF4-FFF2-40B4-BE49-F238E27FC236}">
                      <a16:creationId xmlns:a16="http://schemas.microsoft.com/office/drawing/2014/main" id="{586EB95C-DE4E-406A-8FFA-BA53633619CF}"/>
                    </a:ext>
                  </a:extLst>
                </p:cNvPr>
                <p:cNvGrpSpPr/>
                <p:nvPr/>
              </p:nvGrpSpPr>
              <p:grpSpPr>
                <a:xfrm>
                  <a:off x="1773090" y="1987162"/>
                  <a:ext cx="518400" cy="518400"/>
                  <a:chOff x="1773090" y="1987162"/>
                  <a:chExt cx="518400" cy="518400"/>
                </a:xfrm>
              </p:grpSpPr>
              <p:sp>
                <p:nvSpPr>
                  <p:cNvPr id="272" name="직사각형 271">
                    <a:extLst>
                      <a:ext uri="{FF2B5EF4-FFF2-40B4-BE49-F238E27FC236}">
                        <a16:creationId xmlns:a16="http://schemas.microsoft.com/office/drawing/2014/main" id="{3ADEB612-24D4-4EB0-B6B5-48A12DE8007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73" name="직사각형 272">
                    <a:extLst>
                      <a:ext uri="{FF2B5EF4-FFF2-40B4-BE49-F238E27FC236}">
                        <a16:creationId xmlns:a16="http://schemas.microsoft.com/office/drawing/2014/main" id="{A6F8BE32-480A-4B50-B0F9-4FC57CE84F0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4" name="직사각형 273">
                    <a:extLst>
                      <a:ext uri="{FF2B5EF4-FFF2-40B4-BE49-F238E27FC236}">
                        <a16:creationId xmlns:a16="http://schemas.microsoft.com/office/drawing/2014/main" id="{2B71AF75-9F0F-4EAA-866C-E9D87ADC770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1" name="TextBox 270">
                  <a:extLst>
                    <a:ext uri="{FF2B5EF4-FFF2-40B4-BE49-F238E27FC236}">
                      <a16:creationId xmlns:a16="http://schemas.microsoft.com/office/drawing/2014/main" id="{18155CC9-1805-4481-BE11-EF9CABF67A8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6" name="그룹 215">
                <a:extLst>
                  <a:ext uri="{FF2B5EF4-FFF2-40B4-BE49-F238E27FC236}">
                    <a16:creationId xmlns:a16="http://schemas.microsoft.com/office/drawing/2014/main" id="{AEE71479-1B13-4812-840F-EA914E415F57}"/>
                  </a:ext>
                </a:extLst>
              </p:cNvPr>
              <p:cNvGrpSpPr/>
              <p:nvPr/>
            </p:nvGrpSpPr>
            <p:grpSpPr>
              <a:xfrm>
                <a:off x="2286163" y="1892851"/>
                <a:ext cx="518400" cy="612711"/>
                <a:chOff x="1773090" y="1892851"/>
                <a:chExt cx="518400" cy="612711"/>
              </a:xfrm>
            </p:grpSpPr>
            <p:grpSp>
              <p:nvGrpSpPr>
                <p:cNvPr id="265" name="그룹 264">
                  <a:extLst>
                    <a:ext uri="{FF2B5EF4-FFF2-40B4-BE49-F238E27FC236}">
                      <a16:creationId xmlns:a16="http://schemas.microsoft.com/office/drawing/2014/main" id="{E42F74D8-C779-413A-90F0-6251631AE38F}"/>
                    </a:ext>
                  </a:extLst>
                </p:cNvPr>
                <p:cNvGrpSpPr/>
                <p:nvPr/>
              </p:nvGrpSpPr>
              <p:grpSpPr>
                <a:xfrm>
                  <a:off x="1773090" y="1987162"/>
                  <a:ext cx="518400" cy="518400"/>
                  <a:chOff x="1773090" y="1987162"/>
                  <a:chExt cx="518400" cy="518400"/>
                </a:xfrm>
              </p:grpSpPr>
              <p:sp>
                <p:nvSpPr>
                  <p:cNvPr id="267" name="직사각형 266">
                    <a:extLst>
                      <a:ext uri="{FF2B5EF4-FFF2-40B4-BE49-F238E27FC236}">
                        <a16:creationId xmlns:a16="http://schemas.microsoft.com/office/drawing/2014/main" id="{6093DCE8-E42B-43E4-9F7A-C6B96A280838}"/>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8" name="직사각형 267">
                    <a:extLst>
                      <a:ext uri="{FF2B5EF4-FFF2-40B4-BE49-F238E27FC236}">
                        <a16:creationId xmlns:a16="http://schemas.microsoft.com/office/drawing/2014/main" id="{6423FA33-391D-48FE-826A-C787943AE99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9" name="직사각형 268">
                    <a:extLst>
                      <a:ext uri="{FF2B5EF4-FFF2-40B4-BE49-F238E27FC236}">
                        <a16:creationId xmlns:a16="http://schemas.microsoft.com/office/drawing/2014/main" id="{51D0F969-7981-4044-87B6-5D4E4039865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6" name="TextBox 265">
                  <a:extLst>
                    <a:ext uri="{FF2B5EF4-FFF2-40B4-BE49-F238E27FC236}">
                      <a16:creationId xmlns:a16="http://schemas.microsoft.com/office/drawing/2014/main" id="{01E8E8FD-3742-4D96-9551-3192A68948E3}"/>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7" name="그룹 216">
                <a:extLst>
                  <a:ext uri="{FF2B5EF4-FFF2-40B4-BE49-F238E27FC236}">
                    <a16:creationId xmlns:a16="http://schemas.microsoft.com/office/drawing/2014/main" id="{B168E114-A2A5-4E33-8E51-C1D55423ED29}"/>
                  </a:ext>
                </a:extLst>
              </p:cNvPr>
              <p:cNvGrpSpPr/>
              <p:nvPr/>
            </p:nvGrpSpPr>
            <p:grpSpPr>
              <a:xfrm>
                <a:off x="2286163" y="2414185"/>
                <a:ext cx="518400" cy="612711"/>
                <a:chOff x="1773090" y="1892851"/>
                <a:chExt cx="518400" cy="612711"/>
              </a:xfrm>
            </p:grpSpPr>
            <p:grpSp>
              <p:nvGrpSpPr>
                <p:cNvPr id="260" name="그룹 259">
                  <a:extLst>
                    <a:ext uri="{FF2B5EF4-FFF2-40B4-BE49-F238E27FC236}">
                      <a16:creationId xmlns:a16="http://schemas.microsoft.com/office/drawing/2014/main" id="{69525434-7EE0-4E84-93CA-930157D5FB63}"/>
                    </a:ext>
                  </a:extLst>
                </p:cNvPr>
                <p:cNvGrpSpPr/>
                <p:nvPr/>
              </p:nvGrpSpPr>
              <p:grpSpPr>
                <a:xfrm>
                  <a:off x="1773090" y="1987162"/>
                  <a:ext cx="518400" cy="518400"/>
                  <a:chOff x="1773090" y="1987162"/>
                  <a:chExt cx="518400" cy="518400"/>
                </a:xfrm>
              </p:grpSpPr>
              <p:sp>
                <p:nvSpPr>
                  <p:cNvPr id="262" name="직사각형 261">
                    <a:extLst>
                      <a:ext uri="{FF2B5EF4-FFF2-40B4-BE49-F238E27FC236}">
                        <a16:creationId xmlns:a16="http://schemas.microsoft.com/office/drawing/2014/main" id="{768FC398-FCA8-4133-8CC3-F913FF8D2A6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3" name="직사각형 262">
                    <a:extLst>
                      <a:ext uri="{FF2B5EF4-FFF2-40B4-BE49-F238E27FC236}">
                        <a16:creationId xmlns:a16="http://schemas.microsoft.com/office/drawing/2014/main" id="{99AB5096-29E2-4DB1-BE0D-6C8A5B6276A6}"/>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4" name="직사각형 263">
                    <a:extLst>
                      <a:ext uri="{FF2B5EF4-FFF2-40B4-BE49-F238E27FC236}">
                        <a16:creationId xmlns:a16="http://schemas.microsoft.com/office/drawing/2014/main" id="{A0F0A440-15A5-4331-96D1-ACA3B78299BF}"/>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1" name="TextBox 260">
                  <a:extLst>
                    <a:ext uri="{FF2B5EF4-FFF2-40B4-BE49-F238E27FC236}">
                      <a16:creationId xmlns:a16="http://schemas.microsoft.com/office/drawing/2014/main" id="{BCE140B4-2BB9-4215-B720-8B20A1EB224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8" name="그룹 217">
                <a:extLst>
                  <a:ext uri="{FF2B5EF4-FFF2-40B4-BE49-F238E27FC236}">
                    <a16:creationId xmlns:a16="http://schemas.microsoft.com/office/drawing/2014/main" id="{E489B797-1E56-4D10-94AB-81E2BDC503ED}"/>
                  </a:ext>
                </a:extLst>
              </p:cNvPr>
              <p:cNvGrpSpPr/>
              <p:nvPr/>
            </p:nvGrpSpPr>
            <p:grpSpPr>
              <a:xfrm>
                <a:off x="2286163" y="2928790"/>
                <a:ext cx="518400" cy="612711"/>
                <a:chOff x="1773090" y="1892851"/>
                <a:chExt cx="518400" cy="612711"/>
              </a:xfrm>
            </p:grpSpPr>
            <p:grpSp>
              <p:nvGrpSpPr>
                <p:cNvPr id="255" name="그룹 254">
                  <a:extLst>
                    <a:ext uri="{FF2B5EF4-FFF2-40B4-BE49-F238E27FC236}">
                      <a16:creationId xmlns:a16="http://schemas.microsoft.com/office/drawing/2014/main" id="{E1A0CE8E-3EEC-4FD2-AA41-736EEE45C111}"/>
                    </a:ext>
                  </a:extLst>
                </p:cNvPr>
                <p:cNvGrpSpPr/>
                <p:nvPr/>
              </p:nvGrpSpPr>
              <p:grpSpPr>
                <a:xfrm>
                  <a:off x="1773090" y="1987162"/>
                  <a:ext cx="518400" cy="518400"/>
                  <a:chOff x="1773090" y="1987162"/>
                  <a:chExt cx="518400" cy="518400"/>
                </a:xfrm>
              </p:grpSpPr>
              <p:sp>
                <p:nvSpPr>
                  <p:cNvPr id="257" name="직사각형 256">
                    <a:extLst>
                      <a:ext uri="{FF2B5EF4-FFF2-40B4-BE49-F238E27FC236}">
                        <a16:creationId xmlns:a16="http://schemas.microsoft.com/office/drawing/2014/main" id="{5503D0AC-0C60-418C-ABBC-3A82CE93FF54}"/>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8" name="직사각형 257">
                    <a:extLst>
                      <a:ext uri="{FF2B5EF4-FFF2-40B4-BE49-F238E27FC236}">
                        <a16:creationId xmlns:a16="http://schemas.microsoft.com/office/drawing/2014/main" id="{E6F6999C-04C1-42EB-AF94-065B683C22F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9" name="직사각형 258">
                    <a:extLst>
                      <a:ext uri="{FF2B5EF4-FFF2-40B4-BE49-F238E27FC236}">
                        <a16:creationId xmlns:a16="http://schemas.microsoft.com/office/drawing/2014/main" id="{8BA3BF82-06EC-4AC9-831D-CF0867C5542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6" name="TextBox 255">
                  <a:extLst>
                    <a:ext uri="{FF2B5EF4-FFF2-40B4-BE49-F238E27FC236}">
                      <a16:creationId xmlns:a16="http://schemas.microsoft.com/office/drawing/2014/main" id="{B82867F3-9405-4642-9841-23723ED1AFFE}"/>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9" name="그룹 218">
                <a:extLst>
                  <a:ext uri="{FF2B5EF4-FFF2-40B4-BE49-F238E27FC236}">
                    <a16:creationId xmlns:a16="http://schemas.microsoft.com/office/drawing/2014/main" id="{575C5A07-1272-4B1F-B52D-03A641492742}"/>
                  </a:ext>
                </a:extLst>
              </p:cNvPr>
              <p:cNvGrpSpPr/>
              <p:nvPr/>
            </p:nvGrpSpPr>
            <p:grpSpPr>
              <a:xfrm>
                <a:off x="2805480" y="1892851"/>
                <a:ext cx="518400" cy="612711"/>
                <a:chOff x="1773090" y="1892851"/>
                <a:chExt cx="518400" cy="612711"/>
              </a:xfrm>
            </p:grpSpPr>
            <p:grpSp>
              <p:nvGrpSpPr>
                <p:cNvPr id="250" name="그룹 249">
                  <a:extLst>
                    <a:ext uri="{FF2B5EF4-FFF2-40B4-BE49-F238E27FC236}">
                      <a16:creationId xmlns:a16="http://schemas.microsoft.com/office/drawing/2014/main" id="{EA0EC9A8-0B4F-4215-91B8-3928C30CF50B}"/>
                    </a:ext>
                  </a:extLst>
                </p:cNvPr>
                <p:cNvGrpSpPr/>
                <p:nvPr/>
              </p:nvGrpSpPr>
              <p:grpSpPr>
                <a:xfrm>
                  <a:off x="1773090" y="1987162"/>
                  <a:ext cx="518400" cy="518400"/>
                  <a:chOff x="1773090" y="1987162"/>
                  <a:chExt cx="518400" cy="518400"/>
                </a:xfrm>
              </p:grpSpPr>
              <p:sp>
                <p:nvSpPr>
                  <p:cNvPr id="252" name="직사각형 251">
                    <a:extLst>
                      <a:ext uri="{FF2B5EF4-FFF2-40B4-BE49-F238E27FC236}">
                        <a16:creationId xmlns:a16="http://schemas.microsoft.com/office/drawing/2014/main" id="{51573274-E447-4079-9279-959758FDA2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3" name="직사각형 252">
                    <a:extLst>
                      <a:ext uri="{FF2B5EF4-FFF2-40B4-BE49-F238E27FC236}">
                        <a16:creationId xmlns:a16="http://schemas.microsoft.com/office/drawing/2014/main" id="{1FB01F47-04DC-415F-B44C-3D0864B4B3B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4" name="직사각형 253">
                    <a:extLst>
                      <a:ext uri="{FF2B5EF4-FFF2-40B4-BE49-F238E27FC236}">
                        <a16:creationId xmlns:a16="http://schemas.microsoft.com/office/drawing/2014/main" id="{6689C769-2621-46D8-9A83-96B65EAE5B2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1" name="TextBox 250">
                  <a:extLst>
                    <a:ext uri="{FF2B5EF4-FFF2-40B4-BE49-F238E27FC236}">
                      <a16:creationId xmlns:a16="http://schemas.microsoft.com/office/drawing/2014/main" id="{E6C06C77-06FA-4F86-9945-FACC6B44AC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0" name="그룹 219">
                <a:extLst>
                  <a:ext uri="{FF2B5EF4-FFF2-40B4-BE49-F238E27FC236}">
                    <a16:creationId xmlns:a16="http://schemas.microsoft.com/office/drawing/2014/main" id="{369CED1B-7A62-48CC-A5A7-417103531A8B}"/>
                  </a:ext>
                </a:extLst>
              </p:cNvPr>
              <p:cNvGrpSpPr/>
              <p:nvPr/>
            </p:nvGrpSpPr>
            <p:grpSpPr>
              <a:xfrm>
                <a:off x="2805480" y="2414185"/>
                <a:ext cx="518400" cy="612711"/>
                <a:chOff x="1773090" y="1892851"/>
                <a:chExt cx="518400" cy="612711"/>
              </a:xfrm>
            </p:grpSpPr>
            <p:grpSp>
              <p:nvGrpSpPr>
                <p:cNvPr id="245" name="그룹 244">
                  <a:extLst>
                    <a:ext uri="{FF2B5EF4-FFF2-40B4-BE49-F238E27FC236}">
                      <a16:creationId xmlns:a16="http://schemas.microsoft.com/office/drawing/2014/main" id="{130C1B07-3A81-4014-A213-7F1AED2DE124}"/>
                    </a:ext>
                  </a:extLst>
                </p:cNvPr>
                <p:cNvGrpSpPr/>
                <p:nvPr/>
              </p:nvGrpSpPr>
              <p:grpSpPr>
                <a:xfrm>
                  <a:off x="1773090" y="1987162"/>
                  <a:ext cx="518400" cy="518400"/>
                  <a:chOff x="1773090" y="1987162"/>
                  <a:chExt cx="518400" cy="518400"/>
                </a:xfrm>
              </p:grpSpPr>
              <p:sp>
                <p:nvSpPr>
                  <p:cNvPr id="247" name="직사각형 246">
                    <a:extLst>
                      <a:ext uri="{FF2B5EF4-FFF2-40B4-BE49-F238E27FC236}">
                        <a16:creationId xmlns:a16="http://schemas.microsoft.com/office/drawing/2014/main" id="{42B2DF95-D5B6-4429-8332-B7762BB05CC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8" name="직사각형 247">
                    <a:extLst>
                      <a:ext uri="{FF2B5EF4-FFF2-40B4-BE49-F238E27FC236}">
                        <a16:creationId xmlns:a16="http://schemas.microsoft.com/office/drawing/2014/main" id="{1A71739B-2451-49DB-8605-B19FEEC0753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9" name="직사각형 248">
                    <a:extLst>
                      <a:ext uri="{FF2B5EF4-FFF2-40B4-BE49-F238E27FC236}">
                        <a16:creationId xmlns:a16="http://schemas.microsoft.com/office/drawing/2014/main" id="{3111EE8D-1A38-4DF9-AA89-B1C56EA5F8D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6" name="TextBox 245">
                  <a:extLst>
                    <a:ext uri="{FF2B5EF4-FFF2-40B4-BE49-F238E27FC236}">
                      <a16:creationId xmlns:a16="http://schemas.microsoft.com/office/drawing/2014/main" id="{223B1540-55CF-4346-8CFE-B5FD35D2476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1" name="그룹 220">
                <a:extLst>
                  <a:ext uri="{FF2B5EF4-FFF2-40B4-BE49-F238E27FC236}">
                    <a16:creationId xmlns:a16="http://schemas.microsoft.com/office/drawing/2014/main" id="{708CDE87-2BCD-4EA2-93B8-B979831DB462}"/>
                  </a:ext>
                </a:extLst>
              </p:cNvPr>
              <p:cNvGrpSpPr/>
              <p:nvPr/>
            </p:nvGrpSpPr>
            <p:grpSpPr>
              <a:xfrm>
                <a:off x="2805480" y="2928790"/>
                <a:ext cx="518400" cy="612711"/>
                <a:chOff x="1773090" y="1892851"/>
                <a:chExt cx="518400" cy="612711"/>
              </a:xfrm>
            </p:grpSpPr>
            <p:grpSp>
              <p:nvGrpSpPr>
                <p:cNvPr id="240" name="그룹 239">
                  <a:extLst>
                    <a:ext uri="{FF2B5EF4-FFF2-40B4-BE49-F238E27FC236}">
                      <a16:creationId xmlns:a16="http://schemas.microsoft.com/office/drawing/2014/main" id="{149D2A1C-D788-4CA9-B7E0-AF6821EDF03F}"/>
                    </a:ext>
                  </a:extLst>
                </p:cNvPr>
                <p:cNvGrpSpPr/>
                <p:nvPr/>
              </p:nvGrpSpPr>
              <p:grpSpPr>
                <a:xfrm>
                  <a:off x="1773090" y="1987162"/>
                  <a:ext cx="518400" cy="518400"/>
                  <a:chOff x="1773090" y="1987162"/>
                  <a:chExt cx="518400" cy="518400"/>
                </a:xfrm>
              </p:grpSpPr>
              <p:sp>
                <p:nvSpPr>
                  <p:cNvPr id="242" name="직사각형 241">
                    <a:extLst>
                      <a:ext uri="{FF2B5EF4-FFF2-40B4-BE49-F238E27FC236}">
                        <a16:creationId xmlns:a16="http://schemas.microsoft.com/office/drawing/2014/main" id="{19A70791-8A98-4B60-B3D5-081DF21C83C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3" name="직사각형 242">
                    <a:extLst>
                      <a:ext uri="{FF2B5EF4-FFF2-40B4-BE49-F238E27FC236}">
                        <a16:creationId xmlns:a16="http://schemas.microsoft.com/office/drawing/2014/main" id="{ECEA563C-577D-4966-997A-64BDB552357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4" name="직사각형 243">
                    <a:extLst>
                      <a:ext uri="{FF2B5EF4-FFF2-40B4-BE49-F238E27FC236}">
                        <a16:creationId xmlns:a16="http://schemas.microsoft.com/office/drawing/2014/main" id="{D0FB172B-6786-4862-AB6A-0F86FE8414F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1" name="TextBox 240">
                  <a:extLst>
                    <a:ext uri="{FF2B5EF4-FFF2-40B4-BE49-F238E27FC236}">
                      <a16:creationId xmlns:a16="http://schemas.microsoft.com/office/drawing/2014/main" id="{576B1A9A-65F5-441E-A6A9-E15FB999343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2" name="그룹 221">
                <a:extLst>
                  <a:ext uri="{FF2B5EF4-FFF2-40B4-BE49-F238E27FC236}">
                    <a16:creationId xmlns:a16="http://schemas.microsoft.com/office/drawing/2014/main" id="{59009014-5150-4F59-83E1-B3B81598D682}"/>
                  </a:ext>
                </a:extLst>
              </p:cNvPr>
              <p:cNvGrpSpPr/>
              <p:nvPr/>
            </p:nvGrpSpPr>
            <p:grpSpPr>
              <a:xfrm>
                <a:off x="3318553" y="1892851"/>
                <a:ext cx="518400" cy="612711"/>
                <a:chOff x="1773090" y="1892851"/>
                <a:chExt cx="518400" cy="612711"/>
              </a:xfrm>
            </p:grpSpPr>
            <p:grpSp>
              <p:nvGrpSpPr>
                <p:cNvPr id="235" name="그룹 234">
                  <a:extLst>
                    <a:ext uri="{FF2B5EF4-FFF2-40B4-BE49-F238E27FC236}">
                      <a16:creationId xmlns:a16="http://schemas.microsoft.com/office/drawing/2014/main" id="{41946A9A-A671-4DD3-83FE-002B137125F3}"/>
                    </a:ext>
                  </a:extLst>
                </p:cNvPr>
                <p:cNvGrpSpPr/>
                <p:nvPr/>
              </p:nvGrpSpPr>
              <p:grpSpPr>
                <a:xfrm>
                  <a:off x="1773090" y="1987162"/>
                  <a:ext cx="518400" cy="518400"/>
                  <a:chOff x="1773090" y="1987162"/>
                  <a:chExt cx="518400" cy="518400"/>
                </a:xfrm>
              </p:grpSpPr>
              <p:sp>
                <p:nvSpPr>
                  <p:cNvPr id="237" name="직사각형 236">
                    <a:extLst>
                      <a:ext uri="{FF2B5EF4-FFF2-40B4-BE49-F238E27FC236}">
                        <a16:creationId xmlns:a16="http://schemas.microsoft.com/office/drawing/2014/main" id="{F0A9B675-2C15-439A-8D5F-C3CEF28731E9}"/>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8" name="직사각형 237">
                    <a:extLst>
                      <a:ext uri="{FF2B5EF4-FFF2-40B4-BE49-F238E27FC236}">
                        <a16:creationId xmlns:a16="http://schemas.microsoft.com/office/drawing/2014/main" id="{86A56960-EF1F-4B14-B9D9-A9C0E4A8E41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9" name="직사각형 238">
                    <a:extLst>
                      <a:ext uri="{FF2B5EF4-FFF2-40B4-BE49-F238E27FC236}">
                        <a16:creationId xmlns:a16="http://schemas.microsoft.com/office/drawing/2014/main" id="{FF3A9B03-9F87-4A55-AB7D-CC03B434801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6" name="TextBox 235">
                  <a:extLst>
                    <a:ext uri="{FF2B5EF4-FFF2-40B4-BE49-F238E27FC236}">
                      <a16:creationId xmlns:a16="http://schemas.microsoft.com/office/drawing/2014/main" id="{F4E44260-EDF1-4152-A13D-46C1B905720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3" name="그룹 222">
                <a:extLst>
                  <a:ext uri="{FF2B5EF4-FFF2-40B4-BE49-F238E27FC236}">
                    <a16:creationId xmlns:a16="http://schemas.microsoft.com/office/drawing/2014/main" id="{A55D6257-BBBD-4AE3-B530-C5E14912BAEF}"/>
                  </a:ext>
                </a:extLst>
              </p:cNvPr>
              <p:cNvGrpSpPr/>
              <p:nvPr/>
            </p:nvGrpSpPr>
            <p:grpSpPr>
              <a:xfrm>
                <a:off x="3318553" y="2414185"/>
                <a:ext cx="518400" cy="612711"/>
                <a:chOff x="1773090" y="1892851"/>
                <a:chExt cx="518400" cy="612711"/>
              </a:xfrm>
            </p:grpSpPr>
            <p:grpSp>
              <p:nvGrpSpPr>
                <p:cNvPr id="230" name="그룹 229">
                  <a:extLst>
                    <a:ext uri="{FF2B5EF4-FFF2-40B4-BE49-F238E27FC236}">
                      <a16:creationId xmlns:a16="http://schemas.microsoft.com/office/drawing/2014/main" id="{49ED4BCB-7948-4D87-A262-F99DE98DA2BF}"/>
                    </a:ext>
                  </a:extLst>
                </p:cNvPr>
                <p:cNvGrpSpPr/>
                <p:nvPr/>
              </p:nvGrpSpPr>
              <p:grpSpPr>
                <a:xfrm>
                  <a:off x="1773090" y="1987162"/>
                  <a:ext cx="518400" cy="518400"/>
                  <a:chOff x="1773090" y="1987162"/>
                  <a:chExt cx="518400" cy="518400"/>
                </a:xfrm>
              </p:grpSpPr>
              <p:sp>
                <p:nvSpPr>
                  <p:cNvPr id="232" name="직사각형 231">
                    <a:extLst>
                      <a:ext uri="{FF2B5EF4-FFF2-40B4-BE49-F238E27FC236}">
                        <a16:creationId xmlns:a16="http://schemas.microsoft.com/office/drawing/2014/main" id="{C750D240-AA6B-49AF-9201-07A79CB6CE52}"/>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3" name="직사각형 232">
                    <a:extLst>
                      <a:ext uri="{FF2B5EF4-FFF2-40B4-BE49-F238E27FC236}">
                        <a16:creationId xmlns:a16="http://schemas.microsoft.com/office/drawing/2014/main" id="{5B0EF7EE-2FBC-41EA-8FC2-69D016363D9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4" name="직사각형 233">
                    <a:extLst>
                      <a:ext uri="{FF2B5EF4-FFF2-40B4-BE49-F238E27FC236}">
                        <a16:creationId xmlns:a16="http://schemas.microsoft.com/office/drawing/2014/main" id="{250E1CE5-FBDE-4890-AB60-7AAF0A5DD1C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1" name="TextBox 230">
                  <a:extLst>
                    <a:ext uri="{FF2B5EF4-FFF2-40B4-BE49-F238E27FC236}">
                      <a16:creationId xmlns:a16="http://schemas.microsoft.com/office/drawing/2014/main" id="{3C17652A-DCB9-4FFB-B29E-2EAA85C5A8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4" name="그룹 223">
                <a:extLst>
                  <a:ext uri="{FF2B5EF4-FFF2-40B4-BE49-F238E27FC236}">
                    <a16:creationId xmlns:a16="http://schemas.microsoft.com/office/drawing/2014/main" id="{63947CA7-935A-464D-9636-D7A7EB885846}"/>
                  </a:ext>
                </a:extLst>
              </p:cNvPr>
              <p:cNvGrpSpPr/>
              <p:nvPr/>
            </p:nvGrpSpPr>
            <p:grpSpPr>
              <a:xfrm>
                <a:off x="3318553" y="2928790"/>
                <a:ext cx="518400" cy="612711"/>
                <a:chOff x="1773090" y="1892851"/>
                <a:chExt cx="518400" cy="612711"/>
              </a:xfrm>
            </p:grpSpPr>
            <p:grpSp>
              <p:nvGrpSpPr>
                <p:cNvPr id="225" name="그룹 224">
                  <a:extLst>
                    <a:ext uri="{FF2B5EF4-FFF2-40B4-BE49-F238E27FC236}">
                      <a16:creationId xmlns:a16="http://schemas.microsoft.com/office/drawing/2014/main" id="{A5B8EFC2-1355-44CF-AC2A-BDFFA49A9A30}"/>
                    </a:ext>
                  </a:extLst>
                </p:cNvPr>
                <p:cNvGrpSpPr/>
                <p:nvPr/>
              </p:nvGrpSpPr>
              <p:grpSpPr>
                <a:xfrm>
                  <a:off x="1773090" y="1987162"/>
                  <a:ext cx="518400" cy="518400"/>
                  <a:chOff x="1773090" y="1987162"/>
                  <a:chExt cx="518400" cy="518400"/>
                </a:xfrm>
              </p:grpSpPr>
              <p:sp>
                <p:nvSpPr>
                  <p:cNvPr id="227" name="직사각형 226">
                    <a:extLst>
                      <a:ext uri="{FF2B5EF4-FFF2-40B4-BE49-F238E27FC236}">
                        <a16:creationId xmlns:a16="http://schemas.microsoft.com/office/drawing/2014/main" id="{28F8CEEC-6FBD-4170-AF13-14ED7272BAF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8" name="직사각형 227">
                    <a:extLst>
                      <a:ext uri="{FF2B5EF4-FFF2-40B4-BE49-F238E27FC236}">
                        <a16:creationId xmlns:a16="http://schemas.microsoft.com/office/drawing/2014/main" id="{08A58C6D-E199-4C86-A7B6-0549E20DF83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29" name="직사각형 228">
                    <a:extLst>
                      <a:ext uri="{FF2B5EF4-FFF2-40B4-BE49-F238E27FC236}">
                        <a16:creationId xmlns:a16="http://schemas.microsoft.com/office/drawing/2014/main" id="{4EF6EF3E-B670-4846-A70D-F9CE6C8E130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26" name="TextBox 225">
                  <a:extLst>
                    <a:ext uri="{FF2B5EF4-FFF2-40B4-BE49-F238E27FC236}">
                      <a16:creationId xmlns:a16="http://schemas.microsoft.com/office/drawing/2014/main" id="{2900860A-736C-4BD0-ACA3-A8CEA112576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sp>
          <p:nvSpPr>
            <p:cNvPr id="209" name="모서리가 둥근 사각형 설명선 15">
              <a:extLst>
                <a:ext uri="{FF2B5EF4-FFF2-40B4-BE49-F238E27FC236}">
                  <a16:creationId xmlns:a16="http://schemas.microsoft.com/office/drawing/2014/main" id="{238554C4-95C3-43F7-A2FC-0890D976BA20}"/>
                </a:ext>
              </a:extLst>
            </p:cNvPr>
            <p:cNvSpPr/>
            <p:nvPr/>
          </p:nvSpPr>
          <p:spPr>
            <a:xfrm>
              <a:off x="4489655" y="4361670"/>
              <a:ext cx="685269" cy="230220"/>
            </a:xfrm>
            <a:prstGeom prst="wedgeRoundRectCallout">
              <a:avLst>
                <a:gd name="adj1" fmla="val -26027"/>
                <a:gd name="adj2" fmla="val -10354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cxnSp>
        <p:nvCxnSpPr>
          <p:cNvPr id="211" name="연결선: 꺾임 210">
            <a:extLst>
              <a:ext uri="{FF2B5EF4-FFF2-40B4-BE49-F238E27FC236}">
                <a16:creationId xmlns:a16="http://schemas.microsoft.com/office/drawing/2014/main" id="{2B6301B0-8F5C-4B49-9AA1-ABB4D299CDC2}"/>
              </a:ext>
            </a:extLst>
          </p:cNvPr>
          <p:cNvCxnSpPr>
            <a:cxnSpLocks/>
            <a:stCxn id="49" idx="3"/>
            <a:endCxn id="59" idx="1"/>
          </p:cNvCxnSpPr>
          <p:nvPr/>
        </p:nvCxnSpPr>
        <p:spPr>
          <a:xfrm>
            <a:off x="6079008" y="1559558"/>
            <a:ext cx="1113000" cy="25302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90" name="직사각형 289">
            <a:extLst>
              <a:ext uri="{FF2B5EF4-FFF2-40B4-BE49-F238E27FC236}">
                <a16:creationId xmlns:a16="http://schemas.microsoft.com/office/drawing/2014/main" id="{C6DB4ACC-C752-4DC6-AF48-6D87FEB823B1}"/>
              </a:ext>
            </a:extLst>
          </p:cNvPr>
          <p:cNvSpPr/>
          <p:nvPr/>
        </p:nvSpPr>
        <p:spPr>
          <a:xfrm>
            <a:off x="1099803" y="962641"/>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296" name="모서리가 둥근 사각형 설명선 15">
            <a:extLst>
              <a:ext uri="{FF2B5EF4-FFF2-40B4-BE49-F238E27FC236}">
                <a16:creationId xmlns:a16="http://schemas.microsoft.com/office/drawing/2014/main" id="{0789AD82-0AC0-47E2-B700-CFE57B60B7F8}"/>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297" name="모서리가 둥근 직사각형 20">
            <a:extLst>
              <a:ext uri="{FF2B5EF4-FFF2-40B4-BE49-F238E27FC236}">
                <a16:creationId xmlns:a16="http://schemas.microsoft.com/office/drawing/2014/main" id="{75722309-117C-4408-8EB7-02CA5B9AB49D}"/>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298" name="직사각형 297">
            <a:extLst>
              <a:ext uri="{FF2B5EF4-FFF2-40B4-BE49-F238E27FC236}">
                <a16:creationId xmlns:a16="http://schemas.microsoft.com/office/drawing/2014/main" id="{C1523F55-9AE3-4969-BB7D-A2CE7559AC23}"/>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299" name="직사각형 298">
            <a:extLst>
              <a:ext uri="{FF2B5EF4-FFF2-40B4-BE49-F238E27FC236}">
                <a16:creationId xmlns:a16="http://schemas.microsoft.com/office/drawing/2014/main" id="{E582E0A7-31E8-42F4-91C0-92DA65CA0FD6}"/>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
        <p:nvSpPr>
          <p:cNvPr id="5" name="부분 원형 4">
            <a:extLst>
              <a:ext uri="{FF2B5EF4-FFF2-40B4-BE49-F238E27FC236}">
                <a16:creationId xmlns:a16="http://schemas.microsoft.com/office/drawing/2014/main" id="{B595B654-6265-4F40-9EAD-4C683991F983}"/>
              </a:ext>
            </a:extLst>
          </p:cNvPr>
          <p:cNvSpPr/>
          <p:nvPr/>
        </p:nvSpPr>
        <p:spPr>
          <a:xfrm>
            <a:off x="3050121" y="3671255"/>
            <a:ext cx="569122" cy="528358"/>
          </a:xfrm>
          <a:prstGeom prst="pie">
            <a:avLst>
              <a:gd name="adj1" fmla="val 10903284"/>
              <a:gd name="adj2" fmla="val 21423216"/>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7" name="부분 원형 206">
            <a:extLst>
              <a:ext uri="{FF2B5EF4-FFF2-40B4-BE49-F238E27FC236}">
                <a16:creationId xmlns:a16="http://schemas.microsoft.com/office/drawing/2014/main" id="{D7249DDD-4CBF-4DCE-BADB-DA1342B21C68}"/>
              </a:ext>
            </a:extLst>
          </p:cNvPr>
          <p:cNvSpPr/>
          <p:nvPr/>
        </p:nvSpPr>
        <p:spPr>
          <a:xfrm flipV="1">
            <a:off x="2513366" y="1313411"/>
            <a:ext cx="569122" cy="195349"/>
          </a:xfrm>
          <a:prstGeom prst="pie">
            <a:avLst>
              <a:gd name="adj1" fmla="val 10817254"/>
              <a:gd name="adj2" fmla="val 21566849"/>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10" name="부분 원형 209">
            <a:extLst>
              <a:ext uri="{FF2B5EF4-FFF2-40B4-BE49-F238E27FC236}">
                <a16:creationId xmlns:a16="http://schemas.microsoft.com/office/drawing/2014/main" id="{63786A1B-C463-4AAF-B94B-DAA29CA932FD}"/>
              </a:ext>
            </a:extLst>
          </p:cNvPr>
          <p:cNvSpPr/>
          <p:nvPr/>
        </p:nvSpPr>
        <p:spPr>
          <a:xfrm flipV="1">
            <a:off x="3702089" y="1313411"/>
            <a:ext cx="569122" cy="195349"/>
          </a:xfrm>
          <a:prstGeom prst="pie">
            <a:avLst>
              <a:gd name="adj1" fmla="val 10817254"/>
              <a:gd name="adj2" fmla="val 21566849"/>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9878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oogle Shape;564;p47">
            <a:extLst>
              <a:ext uri="{FF2B5EF4-FFF2-40B4-BE49-F238E27FC236}">
                <a16:creationId xmlns:a16="http://schemas.microsoft.com/office/drawing/2014/main" id="{CB744D52-EFCD-4769-9AFB-61ECFCC263A5}"/>
              </a:ext>
            </a:extLst>
          </p:cNvPr>
          <p:cNvGraphicFramePr>
            <a:graphicFrameLocks/>
          </p:cNvGraphicFramePr>
          <p:nvPr>
            <p:extLst>
              <p:ext uri="{D42A27DB-BD31-4B8C-83A1-F6EECF244321}">
                <p14:modId xmlns:p14="http://schemas.microsoft.com/office/powerpoint/2010/main" val="291817095"/>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4</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유저의 전투를 진행하는 화면 모든 전투 콘텐츠에서 사용되는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1" name="표 4">
            <a:extLst>
              <a:ext uri="{FF2B5EF4-FFF2-40B4-BE49-F238E27FC236}">
                <a16:creationId xmlns:a16="http://schemas.microsoft.com/office/drawing/2014/main" id="{A0804361-507E-414B-899B-9B2AAEDF9708}"/>
              </a:ext>
            </a:extLst>
          </p:cNvPr>
          <p:cNvGraphicFramePr>
            <a:graphicFrameLocks/>
          </p:cNvGraphicFramePr>
          <p:nvPr>
            <p:extLst>
              <p:ext uri="{D42A27DB-BD31-4B8C-83A1-F6EECF244321}">
                <p14:modId xmlns:p14="http://schemas.microsoft.com/office/powerpoint/2010/main" val="4122347792"/>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전체 웨이브를 보여준다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웨이브의 숫자로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자동 전투기능을 활성</a:t>
                      </a:r>
                      <a:r>
                        <a:rPr lang="en-US" altLang="ko-KR" sz="1200" dirty="0"/>
                        <a:t>,</a:t>
                      </a:r>
                      <a:r>
                        <a:rPr lang="ko-KR" altLang="en-US" sz="1200" dirty="0"/>
                        <a:t>비활성 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배속을 조절하는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설정 팝업창을 여는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캐릭터의 </a:t>
                      </a:r>
                      <a:r>
                        <a:rPr lang="en-US" altLang="ko-KR" sz="1200" dirty="0"/>
                        <a:t>HP</a:t>
                      </a:r>
                      <a:endParaRPr lang="ko-KR" altLang="en-US" sz="1200" dirty="0"/>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배치된 캐릭터의 이미지 캐릭터 슬롯</a:t>
                      </a:r>
                    </a:p>
                  </a:txBody>
                  <a:tcPr anchor="ctr">
                    <a:solidFill>
                      <a:schemeClr val="bg1"/>
                    </a:solidFill>
                  </a:tcPr>
                </a:tc>
                <a:extLst>
                  <a:ext uri="{0D108BD9-81ED-4DB2-BD59-A6C34878D82A}">
                    <a16:rowId xmlns:a16="http://schemas.microsoft.com/office/drawing/2014/main" val="3750174213"/>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캐릭터의 스킬 아이콘 </a:t>
                      </a:r>
                    </a:p>
                  </a:txBody>
                  <a:tcPr anchor="ctr">
                    <a:solidFill>
                      <a:schemeClr val="bg1"/>
                    </a:solidFill>
                  </a:tcPr>
                </a:tc>
                <a:extLst>
                  <a:ext uri="{0D108BD9-81ED-4DB2-BD59-A6C34878D82A}">
                    <a16:rowId xmlns:a16="http://schemas.microsoft.com/office/drawing/2014/main" val="2865561365"/>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배치된 유저의 캐릭터 선택 버튼</a:t>
                      </a:r>
                    </a:p>
                  </a:txBody>
                  <a:tcPr anchor="ctr">
                    <a:solidFill>
                      <a:schemeClr val="bg1"/>
                    </a:solidFill>
                  </a:tcPr>
                </a:tc>
                <a:extLst>
                  <a:ext uri="{0D108BD9-81ED-4DB2-BD59-A6C34878D82A}">
                    <a16:rowId xmlns:a16="http://schemas.microsoft.com/office/drawing/2014/main" val="3473552644"/>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선택한 캐릭터의 현재 </a:t>
                      </a:r>
                      <a:r>
                        <a:rPr lang="ko-KR" altLang="en-US" sz="1200" dirty="0" err="1"/>
                        <a:t>행동력</a:t>
                      </a:r>
                      <a:r>
                        <a:rPr lang="ko-KR" altLang="en-US" sz="1200" dirty="0"/>
                        <a:t> 값</a:t>
                      </a:r>
                    </a:p>
                  </a:txBody>
                  <a:tcPr anchor="ctr">
                    <a:solidFill>
                      <a:schemeClr val="bg1"/>
                    </a:solidFill>
                  </a:tcPr>
                </a:tc>
                <a:extLst>
                  <a:ext uri="{0D108BD9-81ED-4DB2-BD59-A6C34878D82A}">
                    <a16:rowId xmlns:a16="http://schemas.microsoft.com/office/drawing/2014/main" val="103263171"/>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521854934"/>
                  </a:ext>
                </a:extLst>
              </a:tr>
            </a:tbl>
          </a:graphicData>
        </a:graphic>
      </p:graphicFrame>
      <p:sp>
        <p:nvSpPr>
          <p:cNvPr id="59" name="모서리가 둥근 직사각형 20">
            <a:extLst>
              <a:ext uri="{FF2B5EF4-FFF2-40B4-BE49-F238E27FC236}">
                <a16:creationId xmlns:a16="http://schemas.microsoft.com/office/drawing/2014/main" id="{E9FA5D41-56B6-41EF-8065-5DE264F86486}"/>
              </a:ext>
            </a:extLst>
          </p:cNvPr>
          <p:cNvSpPr/>
          <p:nvPr/>
        </p:nvSpPr>
        <p:spPr>
          <a:xfrm>
            <a:off x="7192008" y="1632581"/>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err="1">
                <a:solidFill>
                  <a:schemeClr val="tx1"/>
                </a:solidFill>
                <a:latin typeface="나눔고딕" charset="-127"/>
                <a:ea typeface="나눔고딕" charset="-127"/>
              </a:rPr>
              <a:t>설정창</a:t>
            </a:r>
            <a:endParaRPr lang="ko-KR" altLang="en-US" sz="1000" b="1" dirty="0">
              <a:solidFill>
                <a:schemeClr val="tx1"/>
              </a:solidFill>
              <a:latin typeface="나눔고딕" charset="-127"/>
              <a:ea typeface="나눔고딕" charset="-127"/>
            </a:endParaRPr>
          </a:p>
        </p:txBody>
      </p:sp>
      <p:graphicFrame>
        <p:nvGraphicFramePr>
          <p:cNvPr id="96" name="표 96">
            <a:extLst>
              <a:ext uri="{FF2B5EF4-FFF2-40B4-BE49-F238E27FC236}">
                <a16:creationId xmlns:a16="http://schemas.microsoft.com/office/drawing/2014/main" id="{91F9A5B3-BBA8-4630-BA62-A118C6BE5621}"/>
              </a:ext>
            </a:extLst>
          </p:cNvPr>
          <p:cNvGraphicFramePr>
            <a:graphicFrameLocks noGrp="1"/>
          </p:cNvGraphicFramePr>
          <p:nvPr>
            <p:extLst>
              <p:ext uri="{D42A27DB-BD31-4B8C-83A1-F6EECF244321}">
                <p14:modId xmlns:p14="http://schemas.microsoft.com/office/powerpoint/2010/main" val="3987000698"/>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a:t>
                      </a:r>
                      <a:r>
                        <a:rPr lang="en-US" altLang="ko-KR" sz="1200" dirty="0"/>
                        <a:t>,</a:t>
                      </a:r>
                      <a:r>
                        <a:rPr lang="ko-KR" altLang="en-US" sz="1200" dirty="0"/>
                        <a:t>②는 </a:t>
                      </a:r>
                      <a:r>
                        <a:rPr lang="en-US" altLang="ko-KR" sz="1200" dirty="0"/>
                        <a:t>PVP</a:t>
                      </a:r>
                      <a:r>
                        <a:rPr lang="ko-KR" altLang="en-US" sz="1200" dirty="0"/>
                        <a:t>컨텐츠에서는 삭제한다</a:t>
                      </a:r>
                      <a:r>
                        <a:rPr lang="en-US" altLang="ko-KR" sz="1200" dirty="0"/>
                        <a:t>. </a:t>
                      </a:r>
                      <a:r>
                        <a:rPr lang="ko-KR" altLang="en-US" sz="1200" dirty="0"/>
                        <a:t>②는 최대 </a:t>
                      </a:r>
                      <a:r>
                        <a:rPr lang="en-US" altLang="ko-KR" sz="1200" dirty="0"/>
                        <a:t>5</a:t>
                      </a:r>
                      <a:r>
                        <a:rPr lang="ko-KR" altLang="en-US" sz="1200" dirty="0"/>
                        <a:t>개까지 배치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⑦위에 ⑥를 배치한다</a:t>
                      </a:r>
                      <a:r>
                        <a:rPr lang="en-US" altLang="ko-KR" sz="1200" dirty="0"/>
                        <a:t>. </a:t>
                      </a:r>
                      <a:r>
                        <a:rPr lang="ko-KR" altLang="en-US" sz="1200" dirty="0"/>
                        <a:t>⑥는 캐릭터가 없으면 넣지 않는다</a:t>
                      </a:r>
                      <a:r>
                        <a:rPr lang="en-US" altLang="ko-KR" sz="1200" dirty="0"/>
                        <a:t>. </a:t>
                      </a:r>
                      <a:r>
                        <a:rPr lang="ko-KR" altLang="en-US" sz="1200" dirty="0"/>
                        <a:t>⑦는 </a:t>
                      </a:r>
                      <a:r>
                        <a:rPr lang="ko-KR" altLang="en-US" sz="1200" dirty="0" err="1"/>
                        <a:t>드레그</a:t>
                      </a:r>
                      <a:r>
                        <a:rPr lang="ko-KR" altLang="en-US" sz="1200" dirty="0"/>
                        <a:t> 영역위에 배치한다</a:t>
                      </a:r>
                      <a:r>
                        <a:rPr lang="en-US" altLang="ko-KR" sz="1200" dirty="0"/>
                        <a:t>. </a:t>
                      </a:r>
                      <a:r>
                        <a:rPr lang="ko-KR" altLang="en-US" sz="1200" dirty="0"/>
                        <a:t>⑦를 </a:t>
                      </a:r>
                      <a:r>
                        <a:rPr lang="en-US" altLang="ko-KR" sz="1200" dirty="0"/>
                        <a:t>3</a:t>
                      </a:r>
                      <a:r>
                        <a:rPr lang="ko-KR" altLang="en-US" sz="1200" dirty="0"/>
                        <a:t>초 이상 누르면 캐릭터 정보창을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⑨는 해당 캐릭터가 행동을 가질 때 활성화 한다</a:t>
                      </a:r>
                      <a:r>
                        <a:rPr lang="en-US" altLang="ko-KR" sz="1200" dirty="0"/>
                        <a:t>. </a:t>
                      </a:r>
                      <a:r>
                        <a:rPr lang="ko-KR" altLang="en-US" sz="1200" dirty="0"/>
                        <a:t>캐릭터는 좌측으로 갈수록 </a:t>
                      </a:r>
                      <a:r>
                        <a:rPr lang="ko-KR" altLang="en-US" sz="1200" dirty="0" err="1"/>
                        <a:t>행동력</a:t>
                      </a:r>
                      <a:r>
                        <a:rPr lang="en-US" altLang="ko-KR" sz="1200" dirty="0"/>
                        <a:t>(</a:t>
                      </a:r>
                      <a:r>
                        <a:rPr lang="ko-KR" altLang="en-US" sz="1200" dirty="0"/>
                        <a:t>캐릭터 능력치 수치</a:t>
                      </a:r>
                      <a:r>
                        <a:rPr lang="en-US" altLang="ko-KR" sz="1200" dirty="0"/>
                        <a:t>)</a:t>
                      </a:r>
                      <a:r>
                        <a:rPr lang="ko-KR" altLang="en-US" sz="1200" dirty="0"/>
                        <a:t>이 커진다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⑪는 캐릭터의 행동력이 스킬 행동 </a:t>
                      </a:r>
                      <a:r>
                        <a:rPr lang="ko-KR" altLang="en-US" sz="1200" dirty="0" err="1"/>
                        <a:t>소모값보다</a:t>
                      </a:r>
                      <a:r>
                        <a:rPr lang="ko-KR" altLang="en-US" sz="1200" dirty="0"/>
                        <a:t> 작을 때 비활성화 한다</a:t>
                      </a:r>
                      <a:r>
                        <a:rPr lang="en-US" altLang="ko-KR" sz="1200" dirty="0"/>
                        <a:t>. </a:t>
                      </a:r>
                      <a:r>
                        <a:rPr lang="ko-KR" altLang="en-US" sz="1200" dirty="0"/>
                        <a:t>⑪을 </a:t>
                      </a:r>
                      <a:r>
                        <a:rPr lang="en-US" altLang="ko-KR" sz="1200" dirty="0"/>
                        <a:t>3</a:t>
                      </a:r>
                      <a:r>
                        <a:rPr lang="ko-KR" altLang="en-US" sz="1200" dirty="0"/>
                        <a:t>초 이상 누르고 있으면 정보창을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8BD5726F-4E58-40BF-B55B-CDF41513DFED}"/>
              </a:ext>
            </a:extLst>
          </p:cNvPr>
          <p:cNvGrpSpPr>
            <a:grpSpLocks/>
          </p:cNvGrpSpPr>
          <p:nvPr/>
        </p:nvGrpSpPr>
        <p:grpSpPr>
          <a:xfrm>
            <a:off x="1080000" y="1404008"/>
            <a:ext cx="5040000" cy="2733580"/>
            <a:chOff x="1415435" y="1555162"/>
            <a:chExt cx="5598935" cy="3036728"/>
          </a:xfrm>
        </p:grpSpPr>
        <p:sp>
          <p:nvSpPr>
            <p:cNvPr id="98" name="직사각형 97">
              <a:extLst>
                <a:ext uri="{FF2B5EF4-FFF2-40B4-BE49-F238E27FC236}">
                  <a16:creationId xmlns:a16="http://schemas.microsoft.com/office/drawing/2014/main" id="{A9EE9364-5B63-48BB-88DF-5EEA08FDA554}"/>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45" name="직사각형 44">
              <a:extLst>
                <a:ext uri="{FF2B5EF4-FFF2-40B4-BE49-F238E27FC236}">
                  <a16:creationId xmlns:a16="http://schemas.microsoft.com/office/drawing/2014/main" id="{5088875C-7BF5-4AE6-8FEC-EDD37F0A5878}"/>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6" name="직사각형 45">
              <a:extLst>
                <a:ext uri="{FF2B5EF4-FFF2-40B4-BE49-F238E27FC236}">
                  <a16:creationId xmlns:a16="http://schemas.microsoft.com/office/drawing/2014/main" id="{1ACA18A4-1D5C-4F9B-99DC-60AEC6281510}"/>
                </a:ext>
              </a:extLst>
            </p:cNvPr>
            <p:cNvSpPr/>
            <p:nvPr/>
          </p:nvSpPr>
          <p:spPr>
            <a:xfrm>
              <a:off x="5651834" y="3674877"/>
              <a:ext cx="633600" cy="6336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48" name="직사각형 47">
              <a:extLst>
                <a:ext uri="{FF2B5EF4-FFF2-40B4-BE49-F238E27FC236}">
                  <a16:creationId xmlns:a16="http://schemas.microsoft.com/office/drawing/2014/main" id="{7EBAC7F6-23FB-4DE8-A2D7-18227769948A}"/>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sp>
          <p:nvSpPr>
            <p:cNvPr id="49" name="직사각형 48">
              <a:extLst>
                <a:ext uri="{FF2B5EF4-FFF2-40B4-BE49-F238E27FC236}">
                  <a16:creationId xmlns:a16="http://schemas.microsoft.com/office/drawing/2014/main" id="{300707EB-27E1-463D-A396-1A2FF52EFF40}"/>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5</a:t>
              </a:r>
              <a:endParaRPr lang="ko-KR" altLang="en-US" sz="1000" b="1" dirty="0">
                <a:solidFill>
                  <a:schemeClr val="tx1"/>
                </a:solidFill>
                <a:latin typeface="나눔고딕" charset="-127"/>
                <a:ea typeface="나눔고딕" charset="-127"/>
              </a:endParaRPr>
            </a:p>
          </p:txBody>
        </p:sp>
        <p:grpSp>
          <p:nvGrpSpPr>
            <p:cNvPr id="120" name="그룹 119">
              <a:extLst>
                <a:ext uri="{FF2B5EF4-FFF2-40B4-BE49-F238E27FC236}">
                  <a16:creationId xmlns:a16="http://schemas.microsoft.com/office/drawing/2014/main" id="{B84CF3C4-8F45-48F0-9E2B-A41D86234BC6}"/>
                </a:ext>
              </a:extLst>
            </p:cNvPr>
            <p:cNvGrpSpPr/>
            <p:nvPr/>
          </p:nvGrpSpPr>
          <p:grpSpPr>
            <a:xfrm>
              <a:off x="1478908" y="3618723"/>
              <a:ext cx="345600" cy="689754"/>
              <a:chOff x="1478908" y="3922471"/>
              <a:chExt cx="345600" cy="689754"/>
            </a:xfrm>
          </p:grpSpPr>
          <p:sp>
            <p:nvSpPr>
              <p:cNvPr id="50" name="직사각형 49">
                <a:extLst>
                  <a:ext uri="{FF2B5EF4-FFF2-40B4-BE49-F238E27FC236}">
                    <a16:creationId xmlns:a16="http://schemas.microsoft.com/office/drawing/2014/main" id="{1E865AB8-FAC3-41E1-9C8B-F05D910F180E}"/>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D864130C-4E07-465E-A92E-FC5AF386841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895AA8A7-4201-4FC6-A4EA-EAA59286FA63}"/>
                </a:ext>
              </a:extLst>
            </p:cNvPr>
            <p:cNvSpPr/>
            <p:nvPr/>
          </p:nvSpPr>
          <p:spPr>
            <a:xfrm>
              <a:off x="5775794" y="1555162"/>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99" name="직사각형 98">
              <a:extLst>
                <a:ext uri="{FF2B5EF4-FFF2-40B4-BE49-F238E27FC236}">
                  <a16:creationId xmlns:a16="http://schemas.microsoft.com/office/drawing/2014/main" id="{FEA32947-71B9-4EA5-96C2-6727C5A51982}"/>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5B099309-70E8-4CCA-AB7A-6BA169AC1C9F}"/>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11</a:t>
              </a:r>
              <a:endParaRPr lang="ko-KR" altLang="en-US" sz="1000" b="1" dirty="0">
                <a:solidFill>
                  <a:schemeClr val="tx1"/>
                </a:solidFill>
                <a:latin typeface="나눔고딕" charset="-127"/>
                <a:ea typeface="나눔고딕" charset="-127"/>
              </a:endParaRPr>
            </a:p>
          </p:txBody>
        </p:sp>
        <p:grpSp>
          <p:nvGrpSpPr>
            <p:cNvPr id="121" name="그룹 120">
              <a:extLst>
                <a:ext uri="{FF2B5EF4-FFF2-40B4-BE49-F238E27FC236}">
                  <a16:creationId xmlns:a16="http://schemas.microsoft.com/office/drawing/2014/main" id="{8CE09E25-C868-49E7-82A0-042D27DACCD6}"/>
                </a:ext>
              </a:extLst>
            </p:cNvPr>
            <p:cNvGrpSpPr/>
            <p:nvPr/>
          </p:nvGrpSpPr>
          <p:grpSpPr>
            <a:xfrm>
              <a:off x="1853751" y="3618723"/>
              <a:ext cx="345600" cy="689754"/>
              <a:chOff x="1478908" y="3922471"/>
              <a:chExt cx="345600" cy="689754"/>
            </a:xfrm>
          </p:grpSpPr>
          <p:sp>
            <p:nvSpPr>
              <p:cNvPr id="122" name="직사각형 121">
                <a:extLst>
                  <a:ext uri="{FF2B5EF4-FFF2-40B4-BE49-F238E27FC236}">
                    <a16:creationId xmlns:a16="http://schemas.microsoft.com/office/drawing/2014/main" id="{F9667EE0-52CD-4467-9846-BB6624F162C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3" name="직사각형 122">
                <a:extLst>
                  <a:ext uri="{FF2B5EF4-FFF2-40B4-BE49-F238E27FC236}">
                    <a16:creationId xmlns:a16="http://schemas.microsoft.com/office/drawing/2014/main" id="{04566204-5DEE-4CCD-9D1A-E4E602063F64}"/>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4" name="그룹 123">
              <a:extLst>
                <a:ext uri="{FF2B5EF4-FFF2-40B4-BE49-F238E27FC236}">
                  <a16:creationId xmlns:a16="http://schemas.microsoft.com/office/drawing/2014/main" id="{6A10D680-49DE-465F-B7A1-2F9753539BEA}"/>
                </a:ext>
              </a:extLst>
            </p:cNvPr>
            <p:cNvGrpSpPr/>
            <p:nvPr/>
          </p:nvGrpSpPr>
          <p:grpSpPr>
            <a:xfrm>
              <a:off x="2228594" y="3618723"/>
              <a:ext cx="345600" cy="689754"/>
              <a:chOff x="1478908" y="3922471"/>
              <a:chExt cx="345600" cy="689754"/>
            </a:xfrm>
          </p:grpSpPr>
          <p:sp>
            <p:nvSpPr>
              <p:cNvPr id="125" name="직사각형 124">
                <a:extLst>
                  <a:ext uri="{FF2B5EF4-FFF2-40B4-BE49-F238E27FC236}">
                    <a16:creationId xmlns:a16="http://schemas.microsoft.com/office/drawing/2014/main" id="{DB6F3FAD-2435-42C9-A541-323C0AADC12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6" name="직사각형 125">
                <a:extLst>
                  <a:ext uri="{FF2B5EF4-FFF2-40B4-BE49-F238E27FC236}">
                    <a16:creationId xmlns:a16="http://schemas.microsoft.com/office/drawing/2014/main" id="{B79AB807-81B3-4213-9A72-7B4551DFADDA}"/>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27" name="그룹 126">
              <a:extLst>
                <a:ext uri="{FF2B5EF4-FFF2-40B4-BE49-F238E27FC236}">
                  <a16:creationId xmlns:a16="http://schemas.microsoft.com/office/drawing/2014/main" id="{0086A643-FE8D-40D2-9134-A88FE1EA641D}"/>
                </a:ext>
              </a:extLst>
            </p:cNvPr>
            <p:cNvGrpSpPr/>
            <p:nvPr/>
          </p:nvGrpSpPr>
          <p:grpSpPr>
            <a:xfrm>
              <a:off x="2603437" y="3618723"/>
              <a:ext cx="345600" cy="689754"/>
              <a:chOff x="1478908" y="3922471"/>
              <a:chExt cx="345600" cy="689754"/>
            </a:xfrm>
          </p:grpSpPr>
          <p:sp>
            <p:nvSpPr>
              <p:cNvPr id="128" name="직사각형 127">
                <a:extLst>
                  <a:ext uri="{FF2B5EF4-FFF2-40B4-BE49-F238E27FC236}">
                    <a16:creationId xmlns:a16="http://schemas.microsoft.com/office/drawing/2014/main" id="{B183E20C-8913-46B3-8070-C3C0C87C9D3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29" name="직사각형 128">
                <a:extLst>
                  <a:ext uri="{FF2B5EF4-FFF2-40B4-BE49-F238E27FC236}">
                    <a16:creationId xmlns:a16="http://schemas.microsoft.com/office/drawing/2014/main" id="{598A6CE3-4335-4696-8082-A60D994B29EE}"/>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0" name="그룹 129">
              <a:extLst>
                <a:ext uri="{FF2B5EF4-FFF2-40B4-BE49-F238E27FC236}">
                  <a16:creationId xmlns:a16="http://schemas.microsoft.com/office/drawing/2014/main" id="{EB9D79B0-1F40-4584-A95C-784FEC50338B}"/>
                </a:ext>
              </a:extLst>
            </p:cNvPr>
            <p:cNvGrpSpPr/>
            <p:nvPr/>
          </p:nvGrpSpPr>
          <p:grpSpPr>
            <a:xfrm>
              <a:off x="2978280" y="3618723"/>
              <a:ext cx="345600" cy="689754"/>
              <a:chOff x="1478908" y="3922471"/>
              <a:chExt cx="345600" cy="689754"/>
            </a:xfrm>
          </p:grpSpPr>
          <p:sp>
            <p:nvSpPr>
              <p:cNvPr id="131" name="직사각형 130">
                <a:extLst>
                  <a:ext uri="{FF2B5EF4-FFF2-40B4-BE49-F238E27FC236}">
                    <a16:creationId xmlns:a16="http://schemas.microsoft.com/office/drawing/2014/main" id="{ABF9919E-1B9E-425D-9083-3427DBBDED2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2" name="직사각형 131">
                <a:extLst>
                  <a:ext uri="{FF2B5EF4-FFF2-40B4-BE49-F238E27FC236}">
                    <a16:creationId xmlns:a16="http://schemas.microsoft.com/office/drawing/2014/main" id="{C06E881F-119B-489C-9D24-C58B42CD872D}"/>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133" name="그룹 132">
              <a:extLst>
                <a:ext uri="{FF2B5EF4-FFF2-40B4-BE49-F238E27FC236}">
                  <a16:creationId xmlns:a16="http://schemas.microsoft.com/office/drawing/2014/main" id="{46A64AF7-9B9F-43BF-82B4-34E4A29EA3E5}"/>
                </a:ext>
              </a:extLst>
            </p:cNvPr>
            <p:cNvGrpSpPr/>
            <p:nvPr/>
          </p:nvGrpSpPr>
          <p:grpSpPr>
            <a:xfrm>
              <a:off x="3353125" y="3618723"/>
              <a:ext cx="345600" cy="689754"/>
              <a:chOff x="1478908" y="3922471"/>
              <a:chExt cx="345600" cy="689754"/>
            </a:xfrm>
          </p:grpSpPr>
          <p:sp>
            <p:nvSpPr>
              <p:cNvPr id="134" name="직사각형 133">
                <a:extLst>
                  <a:ext uri="{FF2B5EF4-FFF2-40B4-BE49-F238E27FC236}">
                    <a16:creationId xmlns:a16="http://schemas.microsoft.com/office/drawing/2014/main" id="{1438EC2E-5226-4AA4-AB9E-50D4B1F69F85}"/>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135" name="직사각형 134">
                <a:extLst>
                  <a:ext uri="{FF2B5EF4-FFF2-40B4-BE49-F238E27FC236}">
                    <a16:creationId xmlns:a16="http://schemas.microsoft.com/office/drawing/2014/main" id="{8A04527C-8073-448F-AF93-C1667D57923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9" name="그룹 8">
              <a:extLst>
                <a:ext uri="{FF2B5EF4-FFF2-40B4-BE49-F238E27FC236}">
                  <a16:creationId xmlns:a16="http://schemas.microsoft.com/office/drawing/2014/main" id="{8535EACD-C2B8-4DE9-8D3E-2A26C4785DC2}"/>
                </a:ext>
              </a:extLst>
            </p:cNvPr>
            <p:cNvGrpSpPr/>
            <p:nvPr/>
          </p:nvGrpSpPr>
          <p:grpSpPr>
            <a:xfrm>
              <a:off x="3087267" y="1580352"/>
              <a:ext cx="2236923" cy="345600"/>
              <a:chOff x="2671656" y="1580352"/>
              <a:chExt cx="2236923" cy="345600"/>
            </a:xfrm>
          </p:grpSpPr>
          <p:sp>
            <p:nvSpPr>
              <p:cNvPr id="69" name="직사각형 68">
                <a:extLst>
                  <a:ext uri="{FF2B5EF4-FFF2-40B4-BE49-F238E27FC236}">
                    <a16:creationId xmlns:a16="http://schemas.microsoft.com/office/drawing/2014/main" id="{80EF9680-D742-4FAD-BCBE-C8298D7A2923}"/>
                  </a:ext>
                </a:extLst>
              </p:cNvPr>
              <p:cNvSpPr/>
              <p:nvPr/>
            </p:nvSpPr>
            <p:spPr>
              <a:xfrm>
                <a:off x="2719778" y="1637952"/>
                <a:ext cx="2188800" cy="2304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145" name="직사각형 144">
                <a:extLst>
                  <a:ext uri="{FF2B5EF4-FFF2-40B4-BE49-F238E27FC236}">
                    <a16:creationId xmlns:a16="http://schemas.microsoft.com/office/drawing/2014/main" id="{09976169-C637-4C79-BFCD-922D36608438}"/>
                  </a:ext>
                </a:extLst>
              </p:cNvPr>
              <p:cNvSpPr/>
              <p:nvPr/>
            </p:nvSpPr>
            <p:spPr>
              <a:xfrm>
                <a:off x="3930649" y="1637952"/>
                <a:ext cx="977930" cy="2304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맑은 고딕" panose="020B0503020000020004" pitchFamily="50" charset="-127"/>
                </a:endParaRPr>
              </a:p>
            </p:txBody>
          </p:sp>
          <p:sp>
            <p:nvSpPr>
              <p:cNvPr id="68" name="직사각형 67">
                <a:extLst>
                  <a:ext uri="{FF2B5EF4-FFF2-40B4-BE49-F238E27FC236}">
                    <a16:creationId xmlns:a16="http://schemas.microsoft.com/office/drawing/2014/main" id="{493CA73B-E879-468D-A587-0DEF6BF41BF2}"/>
                  </a:ext>
                </a:extLst>
              </p:cNvPr>
              <p:cNvSpPr/>
              <p:nvPr/>
            </p:nvSpPr>
            <p:spPr>
              <a:xfrm>
                <a:off x="2884083"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111" name="TextBox 110">
                <a:extLst>
                  <a:ext uri="{FF2B5EF4-FFF2-40B4-BE49-F238E27FC236}">
                    <a16:creationId xmlns:a16="http://schemas.microsoft.com/office/drawing/2014/main" id="{B9436F79-0434-4F47-B4E2-C3B7BBEDF2BB}"/>
                  </a:ext>
                </a:extLst>
              </p:cNvPr>
              <p:cNvSpPr txBox="1"/>
              <p:nvPr/>
            </p:nvSpPr>
            <p:spPr>
              <a:xfrm>
                <a:off x="2671656" y="1630042"/>
                <a:ext cx="255198" cy="246221"/>
              </a:xfrm>
              <a:prstGeom prst="rect">
                <a:avLst/>
              </a:prstGeom>
              <a:noFill/>
            </p:spPr>
            <p:txBody>
              <a:bodyPr wrap="none" rtlCol="0">
                <a:spAutoFit/>
              </a:bodyPr>
              <a:lstStyle/>
              <a:p>
                <a:r>
                  <a:rPr lang="en-US" altLang="ko-KR" sz="1000" dirty="0"/>
                  <a:t>1</a:t>
                </a:r>
                <a:endParaRPr lang="ko-KR" altLang="en-US" sz="1000" dirty="0"/>
              </a:p>
            </p:txBody>
          </p:sp>
          <p:sp>
            <p:nvSpPr>
              <p:cNvPr id="71" name="직사각형 70">
                <a:extLst>
                  <a:ext uri="{FF2B5EF4-FFF2-40B4-BE49-F238E27FC236}">
                    <a16:creationId xmlns:a16="http://schemas.microsoft.com/office/drawing/2014/main" id="{E055E1BE-A525-4549-A783-6C0C08DAF69D}"/>
                  </a:ext>
                </a:extLst>
              </p:cNvPr>
              <p:cNvSpPr/>
              <p:nvPr/>
            </p:nvSpPr>
            <p:spPr>
              <a:xfrm>
                <a:off x="4518291"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sp>
            <p:nvSpPr>
              <p:cNvPr id="70" name="직사각형 69">
                <a:extLst>
                  <a:ext uri="{FF2B5EF4-FFF2-40B4-BE49-F238E27FC236}">
                    <a16:creationId xmlns:a16="http://schemas.microsoft.com/office/drawing/2014/main" id="{E3E74089-5C1A-4FFF-9E44-390095DA0F63}"/>
                  </a:ext>
                </a:extLst>
              </p:cNvPr>
              <p:cNvSpPr/>
              <p:nvPr/>
            </p:nvSpPr>
            <p:spPr>
              <a:xfrm>
                <a:off x="3701187" y="1580352"/>
                <a:ext cx="2880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3" name="그룹 2">
              <a:extLst>
                <a:ext uri="{FF2B5EF4-FFF2-40B4-BE49-F238E27FC236}">
                  <a16:creationId xmlns:a16="http://schemas.microsoft.com/office/drawing/2014/main" id="{C42E4B6E-BC8C-4A5A-8B4A-F05FF6E7E278}"/>
                </a:ext>
              </a:extLst>
            </p:cNvPr>
            <p:cNvGrpSpPr/>
            <p:nvPr/>
          </p:nvGrpSpPr>
          <p:grpSpPr>
            <a:xfrm>
              <a:off x="1718588" y="1902377"/>
              <a:ext cx="2199308" cy="1688992"/>
              <a:chOff x="1718588" y="1902377"/>
              <a:chExt cx="2199308" cy="1688992"/>
            </a:xfrm>
          </p:grpSpPr>
          <p:sp>
            <p:nvSpPr>
              <p:cNvPr id="206" name="직사각형 205">
                <a:extLst>
                  <a:ext uri="{FF2B5EF4-FFF2-40B4-BE49-F238E27FC236}">
                    <a16:creationId xmlns:a16="http://schemas.microsoft.com/office/drawing/2014/main" id="{E945B98A-D422-48CA-A0EA-B9F57F0CFDD9}"/>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2" name="그룹 1">
                <a:extLst>
                  <a:ext uri="{FF2B5EF4-FFF2-40B4-BE49-F238E27FC236}">
                    <a16:creationId xmlns:a16="http://schemas.microsoft.com/office/drawing/2014/main" id="{155A9DD3-A748-4202-AFAA-B6F566378D18}"/>
                  </a:ext>
                </a:extLst>
              </p:cNvPr>
              <p:cNvGrpSpPr/>
              <p:nvPr/>
            </p:nvGrpSpPr>
            <p:grpSpPr>
              <a:xfrm>
                <a:off x="1786311" y="1902377"/>
                <a:ext cx="2063863" cy="1648650"/>
                <a:chOff x="1773090" y="1892851"/>
                <a:chExt cx="2063863" cy="1648650"/>
              </a:xfrm>
            </p:grpSpPr>
            <p:grpSp>
              <p:nvGrpSpPr>
                <p:cNvPr id="10" name="그룹 9">
                  <a:extLst>
                    <a:ext uri="{FF2B5EF4-FFF2-40B4-BE49-F238E27FC236}">
                      <a16:creationId xmlns:a16="http://schemas.microsoft.com/office/drawing/2014/main" id="{6867094C-1874-480A-8079-7925766E8418}"/>
                    </a:ext>
                  </a:extLst>
                </p:cNvPr>
                <p:cNvGrpSpPr/>
                <p:nvPr/>
              </p:nvGrpSpPr>
              <p:grpSpPr>
                <a:xfrm>
                  <a:off x="1773090" y="1892851"/>
                  <a:ext cx="518400" cy="612711"/>
                  <a:chOff x="1773090" y="1892851"/>
                  <a:chExt cx="518400" cy="612711"/>
                </a:xfrm>
              </p:grpSpPr>
              <p:grpSp>
                <p:nvGrpSpPr>
                  <p:cNvPr id="8" name="그룹 7">
                    <a:extLst>
                      <a:ext uri="{FF2B5EF4-FFF2-40B4-BE49-F238E27FC236}">
                        <a16:creationId xmlns:a16="http://schemas.microsoft.com/office/drawing/2014/main" id="{1F0A024D-8646-453C-AF96-DF9BDA96229C}"/>
                      </a:ext>
                    </a:extLst>
                  </p:cNvPr>
                  <p:cNvGrpSpPr/>
                  <p:nvPr/>
                </p:nvGrpSpPr>
                <p:grpSpPr>
                  <a:xfrm>
                    <a:off x="1773090" y="1987162"/>
                    <a:ext cx="518400" cy="518400"/>
                    <a:chOff x="1773090" y="1987162"/>
                    <a:chExt cx="518400" cy="518400"/>
                  </a:xfrm>
                </p:grpSpPr>
                <p:sp>
                  <p:nvSpPr>
                    <p:cNvPr id="88" name="직사각형 87">
                      <a:extLst>
                        <a:ext uri="{FF2B5EF4-FFF2-40B4-BE49-F238E27FC236}">
                          <a16:creationId xmlns:a16="http://schemas.microsoft.com/office/drawing/2014/main" id="{825330DE-829F-440E-9905-58173338ED3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89" name="직사각형 88">
                      <a:extLst>
                        <a:ext uri="{FF2B5EF4-FFF2-40B4-BE49-F238E27FC236}">
                          <a16:creationId xmlns:a16="http://schemas.microsoft.com/office/drawing/2014/main" id="{E3684A9D-6039-43CD-B212-2B9E5B7A4BB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44" name="직사각형 143">
                      <a:extLst>
                        <a:ext uri="{FF2B5EF4-FFF2-40B4-BE49-F238E27FC236}">
                          <a16:creationId xmlns:a16="http://schemas.microsoft.com/office/drawing/2014/main" id="{BA92E55F-A383-4D6D-B98B-5BCBAF9B3E2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5" name="TextBox 274">
                    <a:extLst>
                      <a:ext uri="{FF2B5EF4-FFF2-40B4-BE49-F238E27FC236}">
                        <a16:creationId xmlns:a16="http://schemas.microsoft.com/office/drawing/2014/main" id="{D69111C3-2AA5-4344-8619-10CD2EA6D065}"/>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2" name="그룹 151">
                  <a:extLst>
                    <a:ext uri="{FF2B5EF4-FFF2-40B4-BE49-F238E27FC236}">
                      <a16:creationId xmlns:a16="http://schemas.microsoft.com/office/drawing/2014/main" id="{D639F79A-115B-4E31-977A-28BF8750F7B7}"/>
                    </a:ext>
                  </a:extLst>
                </p:cNvPr>
                <p:cNvGrpSpPr/>
                <p:nvPr/>
              </p:nvGrpSpPr>
              <p:grpSpPr>
                <a:xfrm>
                  <a:off x="1773090" y="2414185"/>
                  <a:ext cx="518400" cy="612711"/>
                  <a:chOff x="1773090" y="1892851"/>
                  <a:chExt cx="518400" cy="612711"/>
                </a:xfrm>
              </p:grpSpPr>
              <p:grpSp>
                <p:nvGrpSpPr>
                  <p:cNvPr id="153" name="그룹 152">
                    <a:extLst>
                      <a:ext uri="{FF2B5EF4-FFF2-40B4-BE49-F238E27FC236}">
                        <a16:creationId xmlns:a16="http://schemas.microsoft.com/office/drawing/2014/main" id="{E331918E-D93E-4940-AD08-DF91909F7B25}"/>
                      </a:ext>
                    </a:extLst>
                  </p:cNvPr>
                  <p:cNvGrpSpPr/>
                  <p:nvPr/>
                </p:nvGrpSpPr>
                <p:grpSpPr>
                  <a:xfrm>
                    <a:off x="1773090" y="1987162"/>
                    <a:ext cx="518400" cy="518400"/>
                    <a:chOff x="1773090" y="1987162"/>
                    <a:chExt cx="518400" cy="518400"/>
                  </a:xfrm>
                </p:grpSpPr>
                <p:sp>
                  <p:nvSpPr>
                    <p:cNvPr id="155" name="직사각형 154">
                      <a:extLst>
                        <a:ext uri="{FF2B5EF4-FFF2-40B4-BE49-F238E27FC236}">
                          <a16:creationId xmlns:a16="http://schemas.microsoft.com/office/drawing/2014/main" id="{86F7F428-9F78-465D-A9D0-7795AAA3A72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56" name="직사각형 155">
                      <a:extLst>
                        <a:ext uri="{FF2B5EF4-FFF2-40B4-BE49-F238E27FC236}">
                          <a16:creationId xmlns:a16="http://schemas.microsoft.com/office/drawing/2014/main" id="{464B2F52-A2DE-4717-B80B-EBBF8F3F24A7}"/>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57" name="직사각형 156">
                      <a:extLst>
                        <a:ext uri="{FF2B5EF4-FFF2-40B4-BE49-F238E27FC236}">
                          <a16:creationId xmlns:a16="http://schemas.microsoft.com/office/drawing/2014/main" id="{02DB62D6-2BC1-483D-920A-6BB88F74A4E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54" name="TextBox 153">
                    <a:extLst>
                      <a:ext uri="{FF2B5EF4-FFF2-40B4-BE49-F238E27FC236}">
                        <a16:creationId xmlns:a16="http://schemas.microsoft.com/office/drawing/2014/main" id="{255253FF-7DC0-432D-8779-EADE5D6B665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58" name="그룹 157">
                  <a:extLst>
                    <a:ext uri="{FF2B5EF4-FFF2-40B4-BE49-F238E27FC236}">
                      <a16:creationId xmlns:a16="http://schemas.microsoft.com/office/drawing/2014/main" id="{F050600C-2562-4A5D-A5BF-082C27737B37}"/>
                    </a:ext>
                  </a:extLst>
                </p:cNvPr>
                <p:cNvGrpSpPr/>
                <p:nvPr/>
              </p:nvGrpSpPr>
              <p:grpSpPr>
                <a:xfrm>
                  <a:off x="1773090" y="2928790"/>
                  <a:ext cx="518400" cy="612711"/>
                  <a:chOff x="1773090" y="1892851"/>
                  <a:chExt cx="518400" cy="612711"/>
                </a:xfrm>
              </p:grpSpPr>
              <p:grpSp>
                <p:nvGrpSpPr>
                  <p:cNvPr id="159" name="그룹 158">
                    <a:extLst>
                      <a:ext uri="{FF2B5EF4-FFF2-40B4-BE49-F238E27FC236}">
                        <a16:creationId xmlns:a16="http://schemas.microsoft.com/office/drawing/2014/main" id="{EC7286B7-F96B-49F8-9519-0CAA660A3C49}"/>
                      </a:ext>
                    </a:extLst>
                  </p:cNvPr>
                  <p:cNvGrpSpPr/>
                  <p:nvPr/>
                </p:nvGrpSpPr>
                <p:grpSpPr>
                  <a:xfrm>
                    <a:off x="1773090" y="1987162"/>
                    <a:ext cx="518400" cy="518400"/>
                    <a:chOff x="1773090" y="1987162"/>
                    <a:chExt cx="518400" cy="518400"/>
                  </a:xfrm>
                </p:grpSpPr>
                <p:sp>
                  <p:nvSpPr>
                    <p:cNvPr id="161" name="직사각형 160">
                      <a:extLst>
                        <a:ext uri="{FF2B5EF4-FFF2-40B4-BE49-F238E27FC236}">
                          <a16:creationId xmlns:a16="http://schemas.microsoft.com/office/drawing/2014/main" id="{37D63A2B-3ACB-4CA1-AE79-6891DE3805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2" name="직사각형 161">
                      <a:extLst>
                        <a:ext uri="{FF2B5EF4-FFF2-40B4-BE49-F238E27FC236}">
                          <a16:creationId xmlns:a16="http://schemas.microsoft.com/office/drawing/2014/main" id="{B288A2B9-A0D2-4552-A97D-CFF49C509F8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3" name="직사각형 162">
                      <a:extLst>
                        <a:ext uri="{FF2B5EF4-FFF2-40B4-BE49-F238E27FC236}">
                          <a16:creationId xmlns:a16="http://schemas.microsoft.com/office/drawing/2014/main" id="{D3FA6BE5-B964-4C50-A7A1-8B0A7375F39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0" name="TextBox 159">
                    <a:extLst>
                      <a:ext uri="{FF2B5EF4-FFF2-40B4-BE49-F238E27FC236}">
                        <a16:creationId xmlns:a16="http://schemas.microsoft.com/office/drawing/2014/main" id="{964B57F3-2936-4EFB-8234-37CF8EBDC696}"/>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64" name="그룹 163">
                  <a:extLst>
                    <a:ext uri="{FF2B5EF4-FFF2-40B4-BE49-F238E27FC236}">
                      <a16:creationId xmlns:a16="http://schemas.microsoft.com/office/drawing/2014/main" id="{25E42405-0970-4BD8-8EE9-09BEC260E9E1}"/>
                    </a:ext>
                  </a:extLst>
                </p:cNvPr>
                <p:cNvGrpSpPr/>
                <p:nvPr/>
              </p:nvGrpSpPr>
              <p:grpSpPr>
                <a:xfrm>
                  <a:off x="2286163" y="1892851"/>
                  <a:ext cx="518400" cy="612711"/>
                  <a:chOff x="1773090" y="1892851"/>
                  <a:chExt cx="518400" cy="612711"/>
                </a:xfrm>
              </p:grpSpPr>
              <p:grpSp>
                <p:nvGrpSpPr>
                  <p:cNvPr id="165" name="그룹 164">
                    <a:extLst>
                      <a:ext uri="{FF2B5EF4-FFF2-40B4-BE49-F238E27FC236}">
                        <a16:creationId xmlns:a16="http://schemas.microsoft.com/office/drawing/2014/main" id="{2CDC9233-1CA7-4320-8CCD-4DC4C6D63574}"/>
                      </a:ext>
                    </a:extLst>
                  </p:cNvPr>
                  <p:cNvGrpSpPr/>
                  <p:nvPr/>
                </p:nvGrpSpPr>
                <p:grpSpPr>
                  <a:xfrm>
                    <a:off x="1773090" y="1987162"/>
                    <a:ext cx="518400" cy="518400"/>
                    <a:chOff x="1773090" y="1987162"/>
                    <a:chExt cx="518400" cy="518400"/>
                  </a:xfrm>
                </p:grpSpPr>
                <p:sp>
                  <p:nvSpPr>
                    <p:cNvPr id="167" name="직사각형 166">
                      <a:extLst>
                        <a:ext uri="{FF2B5EF4-FFF2-40B4-BE49-F238E27FC236}">
                          <a16:creationId xmlns:a16="http://schemas.microsoft.com/office/drawing/2014/main" id="{40FF6811-5E86-4BC6-904B-452EAFA1989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4706C53-32FA-483F-BB52-B35F524B31B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69" name="직사각형 168">
                      <a:extLst>
                        <a:ext uri="{FF2B5EF4-FFF2-40B4-BE49-F238E27FC236}">
                          <a16:creationId xmlns:a16="http://schemas.microsoft.com/office/drawing/2014/main" id="{BECA704A-6F52-462A-91C4-618DCDF88E8C}"/>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66" name="TextBox 165">
                    <a:extLst>
                      <a:ext uri="{FF2B5EF4-FFF2-40B4-BE49-F238E27FC236}">
                        <a16:creationId xmlns:a16="http://schemas.microsoft.com/office/drawing/2014/main" id="{B286285F-3E26-483B-B13D-912F31C93A61}"/>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0" name="그룹 169">
                  <a:extLst>
                    <a:ext uri="{FF2B5EF4-FFF2-40B4-BE49-F238E27FC236}">
                      <a16:creationId xmlns:a16="http://schemas.microsoft.com/office/drawing/2014/main" id="{0B902E5E-A297-4C14-A36D-BDD54505B230}"/>
                    </a:ext>
                  </a:extLst>
                </p:cNvPr>
                <p:cNvGrpSpPr/>
                <p:nvPr/>
              </p:nvGrpSpPr>
              <p:grpSpPr>
                <a:xfrm>
                  <a:off x="2286163" y="2414185"/>
                  <a:ext cx="518400" cy="612711"/>
                  <a:chOff x="1773090" y="1892851"/>
                  <a:chExt cx="518400" cy="612711"/>
                </a:xfrm>
              </p:grpSpPr>
              <p:grpSp>
                <p:nvGrpSpPr>
                  <p:cNvPr id="171" name="그룹 170">
                    <a:extLst>
                      <a:ext uri="{FF2B5EF4-FFF2-40B4-BE49-F238E27FC236}">
                        <a16:creationId xmlns:a16="http://schemas.microsoft.com/office/drawing/2014/main" id="{7F80A0B8-EF90-40DA-A61D-30C4B1038E98}"/>
                      </a:ext>
                    </a:extLst>
                  </p:cNvPr>
                  <p:cNvGrpSpPr/>
                  <p:nvPr/>
                </p:nvGrpSpPr>
                <p:grpSpPr>
                  <a:xfrm>
                    <a:off x="1773090" y="1987162"/>
                    <a:ext cx="518400" cy="518400"/>
                    <a:chOff x="1773090" y="1987162"/>
                    <a:chExt cx="518400" cy="518400"/>
                  </a:xfrm>
                </p:grpSpPr>
                <p:sp>
                  <p:nvSpPr>
                    <p:cNvPr id="173" name="직사각형 172">
                      <a:extLst>
                        <a:ext uri="{FF2B5EF4-FFF2-40B4-BE49-F238E27FC236}">
                          <a16:creationId xmlns:a16="http://schemas.microsoft.com/office/drawing/2014/main" id="{78F9695A-EC32-4689-BC10-A27740E03CA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74" name="직사각형 173">
                      <a:extLst>
                        <a:ext uri="{FF2B5EF4-FFF2-40B4-BE49-F238E27FC236}">
                          <a16:creationId xmlns:a16="http://schemas.microsoft.com/office/drawing/2014/main" id="{25E2BB96-BAFB-4CB0-858B-9B060758CF7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75" name="직사각형 174">
                      <a:extLst>
                        <a:ext uri="{FF2B5EF4-FFF2-40B4-BE49-F238E27FC236}">
                          <a16:creationId xmlns:a16="http://schemas.microsoft.com/office/drawing/2014/main" id="{32133DE1-E5F0-45C2-A3FC-A1D877D065D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2" name="TextBox 171">
                    <a:extLst>
                      <a:ext uri="{FF2B5EF4-FFF2-40B4-BE49-F238E27FC236}">
                        <a16:creationId xmlns:a16="http://schemas.microsoft.com/office/drawing/2014/main" id="{54CE76A7-21AB-476F-B746-73D18B72412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76" name="그룹 175">
                  <a:extLst>
                    <a:ext uri="{FF2B5EF4-FFF2-40B4-BE49-F238E27FC236}">
                      <a16:creationId xmlns:a16="http://schemas.microsoft.com/office/drawing/2014/main" id="{751BB806-0508-4096-BF3B-91245435F78F}"/>
                    </a:ext>
                  </a:extLst>
                </p:cNvPr>
                <p:cNvGrpSpPr/>
                <p:nvPr/>
              </p:nvGrpSpPr>
              <p:grpSpPr>
                <a:xfrm>
                  <a:off x="2286163" y="2928790"/>
                  <a:ext cx="518400" cy="612711"/>
                  <a:chOff x="1773090" y="1892851"/>
                  <a:chExt cx="518400" cy="612711"/>
                </a:xfrm>
              </p:grpSpPr>
              <p:grpSp>
                <p:nvGrpSpPr>
                  <p:cNvPr id="177" name="그룹 176">
                    <a:extLst>
                      <a:ext uri="{FF2B5EF4-FFF2-40B4-BE49-F238E27FC236}">
                        <a16:creationId xmlns:a16="http://schemas.microsoft.com/office/drawing/2014/main" id="{2A7B827A-2895-4D8B-92E1-F1133DEADC61}"/>
                      </a:ext>
                    </a:extLst>
                  </p:cNvPr>
                  <p:cNvGrpSpPr/>
                  <p:nvPr/>
                </p:nvGrpSpPr>
                <p:grpSpPr>
                  <a:xfrm>
                    <a:off x="1773090" y="1987162"/>
                    <a:ext cx="518400" cy="518400"/>
                    <a:chOff x="1773090" y="1987162"/>
                    <a:chExt cx="518400" cy="518400"/>
                  </a:xfrm>
                </p:grpSpPr>
                <p:sp>
                  <p:nvSpPr>
                    <p:cNvPr id="179" name="직사각형 178">
                      <a:extLst>
                        <a:ext uri="{FF2B5EF4-FFF2-40B4-BE49-F238E27FC236}">
                          <a16:creationId xmlns:a16="http://schemas.microsoft.com/office/drawing/2014/main" id="{CCA3E35B-9BE0-433C-8B42-56436A25A0F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0" name="직사각형 179">
                      <a:extLst>
                        <a:ext uri="{FF2B5EF4-FFF2-40B4-BE49-F238E27FC236}">
                          <a16:creationId xmlns:a16="http://schemas.microsoft.com/office/drawing/2014/main" id="{A1C20A3B-B87E-415B-B11A-3925944175C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1" name="직사각형 180">
                      <a:extLst>
                        <a:ext uri="{FF2B5EF4-FFF2-40B4-BE49-F238E27FC236}">
                          <a16:creationId xmlns:a16="http://schemas.microsoft.com/office/drawing/2014/main" id="{B77F4263-B296-44A4-87FE-1F157A47B25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78" name="TextBox 177">
                    <a:extLst>
                      <a:ext uri="{FF2B5EF4-FFF2-40B4-BE49-F238E27FC236}">
                        <a16:creationId xmlns:a16="http://schemas.microsoft.com/office/drawing/2014/main" id="{9E199409-567A-4E7C-ADB2-D63A4FA10DF7}"/>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2" name="그룹 181">
                  <a:extLst>
                    <a:ext uri="{FF2B5EF4-FFF2-40B4-BE49-F238E27FC236}">
                      <a16:creationId xmlns:a16="http://schemas.microsoft.com/office/drawing/2014/main" id="{962E562B-E34C-4628-ADE4-AAFC6FDFE80B}"/>
                    </a:ext>
                  </a:extLst>
                </p:cNvPr>
                <p:cNvGrpSpPr/>
                <p:nvPr/>
              </p:nvGrpSpPr>
              <p:grpSpPr>
                <a:xfrm>
                  <a:off x="2805480" y="1892851"/>
                  <a:ext cx="518400" cy="612711"/>
                  <a:chOff x="1773090" y="1892851"/>
                  <a:chExt cx="518400" cy="612711"/>
                </a:xfrm>
              </p:grpSpPr>
              <p:grpSp>
                <p:nvGrpSpPr>
                  <p:cNvPr id="183" name="그룹 182">
                    <a:extLst>
                      <a:ext uri="{FF2B5EF4-FFF2-40B4-BE49-F238E27FC236}">
                        <a16:creationId xmlns:a16="http://schemas.microsoft.com/office/drawing/2014/main" id="{05C06765-DF31-4EE7-AEE0-36E9AAA44F52}"/>
                      </a:ext>
                    </a:extLst>
                  </p:cNvPr>
                  <p:cNvGrpSpPr/>
                  <p:nvPr/>
                </p:nvGrpSpPr>
                <p:grpSpPr>
                  <a:xfrm>
                    <a:off x="1773090" y="1987162"/>
                    <a:ext cx="518400" cy="518400"/>
                    <a:chOff x="1773090" y="1987162"/>
                    <a:chExt cx="518400" cy="518400"/>
                  </a:xfrm>
                </p:grpSpPr>
                <p:sp>
                  <p:nvSpPr>
                    <p:cNvPr id="185" name="직사각형 184">
                      <a:extLst>
                        <a:ext uri="{FF2B5EF4-FFF2-40B4-BE49-F238E27FC236}">
                          <a16:creationId xmlns:a16="http://schemas.microsoft.com/office/drawing/2014/main" id="{26BC949C-BDB2-4CDB-BBAE-22A2CA02E61C}"/>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6" name="직사각형 185">
                      <a:extLst>
                        <a:ext uri="{FF2B5EF4-FFF2-40B4-BE49-F238E27FC236}">
                          <a16:creationId xmlns:a16="http://schemas.microsoft.com/office/drawing/2014/main" id="{FC72AAE3-710F-408C-BAEE-4EF0B18E6C4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87" name="직사각형 186">
                      <a:extLst>
                        <a:ext uri="{FF2B5EF4-FFF2-40B4-BE49-F238E27FC236}">
                          <a16:creationId xmlns:a16="http://schemas.microsoft.com/office/drawing/2014/main" id="{D7F4B32E-417B-456F-AD26-A30C6C134C07}"/>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84" name="TextBox 183">
                    <a:extLst>
                      <a:ext uri="{FF2B5EF4-FFF2-40B4-BE49-F238E27FC236}">
                        <a16:creationId xmlns:a16="http://schemas.microsoft.com/office/drawing/2014/main" id="{5A9B2F38-8A93-47A6-A743-53593A14BA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88" name="그룹 187">
                  <a:extLst>
                    <a:ext uri="{FF2B5EF4-FFF2-40B4-BE49-F238E27FC236}">
                      <a16:creationId xmlns:a16="http://schemas.microsoft.com/office/drawing/2014/main" id="{AD77CA6D-0E5E-4024-8A89-0F0463C88DFC}"/>
                    </a:ext>
                  </a:extLst>
                </p:cNvPr>
                <p:cNvGrpSpPr/>
                <p:nvPr/>
              </p:nvGrpSpPr>
              <p:grpSpPr>
                <a:xfrm>
                  <a:off x="2805480" y="2414185"/>
                  <a:ext cx="518400" cy="612711"/>
                  <a:chOff x="1773090" y="1892851"/>
                  <a:chExt cx="518400" cy="612711"/>
                </a:xfrm>
              </p:grpSpPr>
              <p:grpSp>
                <p:nvGrpSpPr>
                  <p:cNvPr id="189" name="그룹 188">
                    <a:extLst>
                      <a:ext uri="{FF2B5EF4-FFF2-40B4-BE49-F238E27FC236}">
                        <a16:creationId xmlns:a16="http://schemas.microsoft.com/office/drawing/2014/main" id="{E619F6B0-E7A9-4791-98CA-3C7F9DF704E3}"/>
                      </a:ext>
                    </a:extLst>
                  </p:cNvPr>
                  <p:cNvGrpSpPr/>
                  <p:nvPr/>
                </p:nvGrpSpPr>
                <p:grpSpPr>
                  <a:xfrm>
                    <a:off x="1773090" y="1987162"/>
                    <a:ext cx="518400" cy="518400"/>
                    <a:chOff x="1773090" y="1987162"/>
                    <a:chExt cx="518400" cy="518400"/>
                  </a:xfrm>
                </p:grpSpPr>
                <p:sp>
                  <p:nvSpPr>
                    <p:cNvPr id="191" name="직사각형 190">
                      <a:extLst>
                        <a:ext uri="{FF2B5EF4-FFF2-40B4-BE49-F238E27FC236}">
                          <a16:creationId xmlns:a16="http://schemas.microsoft.com/office/drawing/2014/main" id="{E6224E21-7A5D-4324-82AC-EE82F3DAA14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2" name="직사각형 191">
                      <a:extLst>
                        <a:ext uri="{FF2B5EF4-FFF2-40B4-BE49-F238E27FC236}">
                          <a16:creationId xmlns:a16="http://schemas.microsoft.com/office/drawing/2014/main" id="{EDC4AA75-CCAD-4526-9910-95E486BC8F0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3" name="직사각형 192">
                      <a:extLst>
                        <a:ext uri="{FF2B5EF4-FFF2-40B4-BE49-F238E27FC236}">
                          <a16:creationId xmlns:a16="http://schemas.microsoft.com/office/drawing/2014/main" id="{C2D3931C-B511-4D59-B9F7-42933B2F8C6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0" name="TextBox 189">
                    <a:extLst>
                      <a:ext uri="{FF2B5EF4-FFF2-40B4-BE49-F238E27FC236}">
                        <a16:creationId xmlns:a16="http://schemas.microsoft.com/office/drawing/2014/main" id="{8051FB20-5BC8-4D70-A0D4-716E334B530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194" name="그룹 193">
                  <a:extLst>
                    <a:ext uri="{FF2B5EF4-FFF2-40B4-BE49-F238E27FC236}">
                      <a16:creationId xmlns:a16="http://schemas.microsoft.com/office/drawing/2014/main" id="{391FB8AF-3B6F-49B7-83D3-0E9EBAEC6BB8}"/>
                    </a:ext>
                  </a:extLst>
                </p:cNvPr>
                <p:cNvGrpSpPr/>
                <p:nvPr/>
              </p:nvGrpSpPr>
              <p:grpSpPr>
                <a:xfrm>
                  <a:off x="2805480" y="2928790"/>
                  <a:ext cx="518400" cy="612711"/>
                  <a:chOff x="1773090" y="1892851"/>
                  <a:chExt cx="518400" cy="612711"/>
                </a:xfrm>
              </p:grpSpPr>
              <p:grpSp>
                <p:nvGrpSpPr>
                  <p:cNvPr id="195" name="그룹 194">
                    <a:extLst>
                      <a:ext uri="{FF2B5EF4-FFF2-40B4-BE49-F238E27FC236}">
                        <a16:creationId xmlns:a16="http://schemas.microsoft.com/office/drawing/2014/main" id="{5C4E0CBC-6702-452D-B08E-2AFE1E380C29}"/>
                      </a:ext>
                    </a:extLst>
                  </p:cNvPr>
                  <p:cNvGrpSpPr/>
                  <p:nvPr/>
                </p:nvGrpSpPr>
                <p:grpSpPr>
                  <a:xfrm>
                    <a:off x="1773090" y="1987162"/>
                    <a:ext cx="518400" cy="518400"/>
                    <a:chOff x="1773090" y="1987162"/>
                    <a:chExt cx="518400" cy="518400"/>
                  </a:xfrm>
                </p:grpSpPr>
                <p:sp>
                  <p:nvSpPr>
                    <p:cNvPr id="197" name="직사각형 196">
                      <a:extLst>
                        <a:ext uri="{FF2B5EF4-FFF2-40B4-BE49-F238E27FC236}">
                          <a16:creationId xmlns:a16="http://schemas.microsoft.com/office/drawing/2014/main" id="{4DBF9200-E8C6-4643-B577-79FF0CEC80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8" name="직사각형 197">
                      <a:extLst>
                        <a:ext uri="{FF2B5EF4-FFF2-40B4-BE49-F238E27FC236}">
                          <a16:creationId xmlns:a16="http://schemas.microsoft.com/office/drawing/2014/main" id="{DF9CC726-5066-432F-B4D4-5B22E3D08BA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99" name="직사각형 198">
                      <a:extLst>
                        <a:ext uri="{FF2B5EF4-FFF2-40B4-BE49-F238E27FC236}">
                          <a16:creationId xmlns:a16="http://schemas.microsoft.com/office/drawing/2014/main" id="{428918DF-C917-4DC1-873B-F05B7EA0D8FA}"/>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96" name="TextBox 195">
                    <a:extLst>
                      <a:ext uri="{FF2B5EF4-FFF2-40B4-BE49-F238E27FC236}">
                        <a16:creationId xmlns:a16="http://schemas.microsoft.com/office/drawing/2014/main" id="{D09D6057-B801-460E-A9CC-F4FBC402BCE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00" name="그룹 199">
                  <a:extLst>
                    <a:ext uri="{FF2B5EF4-FFF2-40B4-BE49-F238E27FC236}">
                      <a16:creationId xmlns:a16="http://schemas.microsoft.com/office/drawing/2014/main" id="{37F2AE45-A3CB-40D4-9C9B-8D1AEF718964}"/>
                    </a:ext>
                  </a:extLst>
                </p:cNvPr>
                <p:cNvGrpSpPr/>
                <p:nvPr/>
              </p:nvGrpSpPr>
              <p:grpSpPr>
                <a:xfrm>
                  <a:off x="3318553" y="1892851"/>
                  <a:ext cx="518400" cy="612711"/>
                  <a:chOff x="1773090" y="1892851"/>
                  <a:chExt cx="518400" cy="612711"/>
                </a:xfrm>
              </p:grpSpPr>
              <p:grpSp>
                <p:nvGrpSpPr>
                  <p:cNvPr id="201" name="그룹 200">
                    <a:extLst>
                      <a:ext uri="{FF2B5EF4-FFF2-40B4-BE49-F238E27FC236}">
                        <a16:creationId xmlns:a16="http://schemas.microsoft.com/office/drawing/2014/main" id="{4C726B56-8D0E-4D0E-AC81-E8D2089C1321}"/>
                      </a:ext>
                    </a:extLst>
                  </p:cNvPr>
                  <p:cNvGrpSpPr/>
                  <p:nvPr/>
                </p:nvGrpSpPr>
                <p:grpSpPr>
                  <a:xfrm>
                    <a:off x="1773090" y="1987162"/>
                    <a:ext cx="518400" cy="518400"/>
                    <a:chOff x="1773090" y="1987162"/>
                    <a:chExt cx="518400" cy="518400"/>
                  </a:xfrm>
                </p:grpSpPr>
                <p:sp>
                  <p:nvSpPr>
                    <p:cNvPr id="203" name="직사각형 202">
                      <a:extLst>
                        <a:ext uri="{FF2B5EF4-FFF2-40B4-BE49-F238E27FC236}">
                          <a16:creationId xmlns:a16="http://schemas.microsoft.com/office/drawing/2014/main" id="{F695F03B-84BC-42CE-88D9-BA5871E8F546}"/>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4" name="직사각형 203">
                      <a:extLst>
                        <a:ext uri="{FF2B5EF4-FFF2-40B4-BE49-F238E27FC236}">
                          <a16:creationId xmlns:a16="http://schemas.microsoft.com/office/drawing/2014/main" id="{B9647E36-4A30-4F92-8928-008CFBFD367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6" name="직사각형 275">
                      <a:extLst>
                        <a:ext uri="{FF2B5EF4-FFF2-40B4-BE49-F238E27FC236}">
                          <a16:creationId xmlns:a16="http://schemas.microsoft.com/office/drawing/2014/main" id="{B7D32E77-9C66-4326-95AE-D7FECA88BF5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02" name="TextBox 201">
                    <a:extLst>
                      <a:ext uri="{FF2B5EF4-FFF2-40B4-BE49-F238E27FC236}">
                        <a16:creationId xmlns:a16="http://schemas.microsoft.com/office/drawing/2014/main" id="{C6885D28-98BD-45BF-AEC0-7307C6B4692C}"/>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77" name="그룹 276">
                  <a:extLst>
                    <a:ext uri="{FF2B5EF4-FFF2-40B4-BE49-F238E27FC236}">
                      <a16:creationId xmlns:a16="http://schemas.microsoft.com/office/drawing/2014/main" id="{6A83596F-31D2-410F-A7AF-920B2B55D13A}"/>
                    </a:ext>
                  </a:extLst>
                </p:cNvPr>
                <p:cNvGrpSpPr/>
                <p:nvPr/>
              </p:nvGrpSpPr>
              <p:grpSpPr>
                <a:xfrm>
                  <a:off x="3318553" y="2414185"/>
                  <a:ext cx="518400" cy="612711"/>
                  <a:chOff x="1773090" y="1892851"/>
                  <a:chExt cx="518400" cy="612711"/>
                </a:xfrm>
              </p:grpSpPr>
              <p:grpSp>
                <p:nvGrpSpPr>
                  <p:cNvPr id="278" name="그룹 277">
                    <a:extLst>
                      <a:ext uri="{FF2B5EF4-FFF2-40B4-BE49-F238E27FC236}">
                        <a16:creationId xmlns:a16="http://schemas.microsoft.com/office/drawing/2014/main" id="{E7538069-3D45-4476-9B3D-0C03C55C544E}"/>
                      </a:ext>
                    </a:extLst>
                  </p:cNvPr>
                  <p:cNvGrpSpPr/>
                  <p:nvPr/>
                </p:nvGrpSpPr>
                <p:grpSpPr>
                  <a:xfrm>
                    <a:off x="1773090" y="1987162"/>
                    <a:ext cx="518400" cy="518400"/>
                    <a:chOff x="1773090" y="1987162"/>
                    <a:chExt cx="518400" cy="518400"/>
                  </a:xfrm>
                </p:grpSpPr>
                <p:sp>
                  <p:nvSpPr>
                    <p:cNvPr id="280" name="직사각형 279">
                      <a:extLst>
                        <a:ext uri="{FF2B5EF4-FFF2-40B4-BE49-F238E27FC236}">
                          <a16:creationId xmlns:a16="http://schemas.microsoft.com/office/drawing/2014/main" id="{8EF6970E-788E-4C18-A482-B5E4C349ADD0}"/>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1" name="직사각형 280">
                      <a:extLst>
                        <a:ext uri="{FF2B5EF4-FFF2-40B4-BE49-F238E27FC236}">
                          <a16:creationId xmlns:a16="http://schemas.microsoft.com/office/drawing/2014/main" id="{197F1802-7F3F-4691-9F5E-DAA90125F230}"/>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2" name="직사각형 281">
                      <a:extLst>
                        <a:ext uri="{FF2B5EF4-FFF2-40B4-BE49-F238E27FC236}">
                          <a16:creationId xmlns:a16="http://schemas.microsoft.com/office/drawing/2014/main" id="{418D347F-6C97-42EB-98A5-F1A364BC89D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9" name="TextBox 278">
                    <a:extLst>
                      <a:ext uri="{FF2B5EF4-FFF2-40B4-BE49-F238E27FC236}">
                        <a16:creationId xmlns:a16="http://schemas.microsoft.com/office/drawing/2014/main" id="{A510D8D4-DF25-4ACB-9733-88AEEF3D55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83" name="그룹 282">
                  <a:extLst>
                    <a:ext uri="{FF2B5EF4-FFF2-40B4-BE49-F238E27FC236}">
                      <a16:creationId xmlns:a16="http://schemas.microsoft.com/office/drawing/2014/main" id="{0A2597BE-D40B-4B13-BB86-30BC2670012B}"/>
                    </a:ext>
                  </a:extLst>
                </p:cNvPr>
                <p:cNvGrpSpPr/>
                <p:nvPr/>
              </p:nvGrpSpPr>
              <p:grpSpPr>
                <a:xfrm>
                  <a:off x="3318553" y="2928790"/>
                  <a:ext cx="518400" cy="612711"/>
                  <a:chOff x="1773090" y="1892851"/>
                  <a:chExt cx="518400" cy="612711"/>
                </a:xfrm>
              </p:grpSpPr>
              <p:grpSp>
                <p:nvGrpSpPr>
                  <p:cNvPr id="284" name="그룹 283">
                    <a:extLst>
                      <a:ext uri="{FF2B5EF4-FFF2-40B4-BE49-F238E27FC236}">
                        <a16:creationId xmlns:a16="http://schemas.microsoft.com/office/drawing/2014/main" id="{1B2C8F82-14DB-4FF3-848D-597D23D27B97}"/>
                      </a:ext>
                    </a:extLst>
                  </p:cNvPr>
                  <p:cNvGrpSpPr/>
                  <p:nvPr/>
                </p:nvGrpSpPr>
                <p:grpSpPr>
                  <a:xfrm>
                    <a:off x="1773090" y="1987162"/>
                    <a:ext cx="518400" cy="518400"/>
                    <a:chOff x="1773090" y="1987162"/>
                    <a:chExt cx="518400" cy="518400"/>
                  </a:xfrm>
                </p:grpSpPr>
                <p:sp>
                  <p:nvSpPr>
                    <p:cNvPr id="286" name="직사각형 285">
                      <a:extLst>
                        <a:ext uri="{FF2B5EF4-FFF2-40B4-BE49-F238E27FC236}">
                          <a16:creationId xmlns:a16="http://schemas.microsoft.com/office/drawing/2014/main" id="{11B64BD5-5A00-4536-8433-1787B35529D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87" name="직사각형 286">
                      <a:extLst>
                        <a:ext uri="{FF2B5EF4-FFF2-40B4-BE49-F238E27FC236}">
                          <a16:creationId xmlns:a16="http://schemas.microsoft.com/office/drawing/2014/main" id="{393BEEA1-8F0A-407E-A429-25D8F9ED5475}"/>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88" name="직사각형 287">
                      <a:extLst>
                        <a:ext uri="{FF2B5EF4-FFF2-40B4-BE49-F238E27FC236}">
                          <a16:creationId xmlns:a16="http://schemas.microsoft.com/office/drawing/2014/main" id="{1CD9DEAA-AEC2-4282-A14A-C390830814BB}"/>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85" name="TextBox 284">
                    <a:extLst>
                      <a:ext uri="{FF2B5EF4-FFF2-40B4-BE49-F238E27FC236}">
                        <a16:creationId xmlns:a16="http://schemas.microsoft.com/office/drawing/2014/main" id="{31AB400B-5C10-4302-ADCA-9D1834758A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grpSp>
        <p:sp>
          <p:nvSpPr>
            <p:cNvPr id="205" name="직사각형 204">
              <a:extLst>
                <a:ext uri="{FF2B5EF4-FFF2-40B4-BE49-F238E27FC236}">
                  <a16:creationId xmlns:a16="http://schemas.microsoft.com/office/drawing/2014/main" id="{F4FADF73-86A5-4800-90E9-29AB10A9B21D}"/>
                </a:ext>
              </a:extLst>
            </p:cNvPr>
            <p:cNvSpPr/>
            <p:nvPr/>
          </p:nvSpPr>
          <p:spPr>
            <a:xfrm>
              <a:off x="3755068" y="3674746"/>
              <a:ext cx="489416" cy="225688"/>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10</a:t>
              </a:r>
              <a:endParaRPr lang="ko-KR" altLang="en-US" sz="700" b="1" dirty="0">
                <a:solidFill>
                  <a:schemeClr val="tx1"/>
                </a:solidFill>
                <a:latin typeface="나눔고딕" charset="-127"/>
                <a:ea typeface="나눔고딕" charset="-127"/>
              </a:endParaRPr>
            </a:p>
          </p:txBody>
        </p:sp>
        <p:sp>
          <p:nvSpPr>
            <p:cNvPr id="208" name="모서리가 둥근 사각형 설명선 15">
              <a:extLst>
                <a:ext uri="{FF2B5EF4-FFF2-40B4-BE49-F238E27FC236}">
                  <a16:creationId xmlns:a16="http://schemas.microsoft.com/office/drawing/2014/main" id="{3CD068CA-A164-4672-BB49-E776E52D0FF3}"/>
                </a:ext>
              </a:extLst>
            </p:cNvPr>
            <p:cNvSpPr/>
            <p:nvPr/>
          </p:nvSpPr>
          <p:spPr>
            <a:xfrm>
              <a:off x="3854971" y="3194838"/>
              <a:ext cx="685269" cy="230220"/>
            </a:xfrm>
            <a:prstGeom prst="wedgeRoundRectCallout">
              <a:avLst>
                <a:gd name="adj1" fmla="val -59012"/>
                <a:gd name="adj2" fmla="val -16554"/>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nvGrpSpPr>
            <p:cNvPr id="212" name="그룹 211">
              <a:extLst>
                <a:ext uri="{FF2B5EF4-FFF2-40B4-BE49-F238E27FC236}">
                  <a16:creationId xmlns:a16="http://schemas.microsoft.com/office/drawing/2014/main" id="{DEEB00D6-8901-4E68-B4F5-81C9DF5FF94F}"/>
                </a:ext>
              </a:extLst>
            </p:cNvPr>
            <p:cNvGrpSpPr/>
            <p:nvPr/>
          </p:nvGrpSpPr>
          <p:grpSpPr>
            <a:xfrm>
              <a:off x="4589664" y="1902377"/>
              <a:ext cx="2063863" cy="1648650"/>
              <a:chOff x="1773090" y="1892851"/>
              <a:chExt cx="2063863" cy="1648650"/>
            </a:xfrm>
          </p:grpSpPr>
          <p:grpSp>
            <p:nvGrpSpPr>
              <p:cNvPr id="213" name="그룹 212">
                <a:extLst>
                  <a:ext uri="{FF2B5EF4-FFF2-40B4-BE49-F238E27FC236}">
                    <a16:creationId xmlns:a16="http://schemas.microsoft.com/office/drawing/2014/main" id="{E3165698-AE2F-405E-9850-D092D90B71D9}"/>
                  </a:ext>
                </a:extLst>
              </p:cNvPr>
              <p:cNvGrpSpPr/>
              <p:nvPr/>
            </p:nvGrpSpPr>
            <p:grpSpPr>
              <a:xfrm>
                <a:off x="1773090" y="1892851"/>
                <a:ext cx="518400" cy="612711"/>
                <a:chOff x="1773090" y="1892851"/>
                <a:chExt cx="518400" cy="612711"/>
              </a:xfrm>
            </p:grpSpPr>
            <p:grpSp>
              <p:nvGrpSpPr>
                <p:cNvPr id="366" name="그룹 365">
                  <a:extLst>
                    <a:ext uri="{FF2B5EF4-FFF2-40B4-BE49-F238E27FC236}">
                      <a16:creationId xmlns:a16="http://schemas.microsoft.com/office/drawing/2014/main" id="{23884D0F-E3BF-4AE2-8901-7502883AB4F1}"/>
                    </a:ext>
                  </a:extLst>
                </p:cNvPr>
                <p:cNvGrpSpPr/>
                <p:nvPr/>
              </p:nvGrpSpPr>
              <p:grpSpPr>
                <a:xfrm>
                  <a:off x="1773090" y="1987162"/>
                  <a:ext cx="518400" cy="518400"/>
                  <a:chOff x="1773090" y="1987162"/>
                  <a:chExt cx="518400" cy="518400"/>
                </a:xfrm>
              </p:grpSpPr>
              <p:sp>
                <p:nvSpPr>
                  <p:cNvPr id="368" name="직사각형 367">
                    <a:extLst>
                      <a:ext uri="{FF2B5EF4-FFF2-40B4-BE49-F238E27FC236}">
                        <a16:creationId xmlns:a16="http://schemas.microsoft.com/office/drawing/2014/main" id="{C8CBC33F-1FFB-461E-A14A-81208A994B03}"/>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9" name="직사각형 368">
                    <a:extLst>
                      <a:ext uri="{FF2B5EF4-FFF2-40B4-BE49-F238E27FC236}">
                        <a16:creationId xmlns:a16="http://schemas.microsoft.com/office/drawing/2014/main" id="{E93BA555-C424-40FA-B890-1D0A8592904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70" name="직사각형 369">
                    <a:extLst>
                      <a:ext uri="{FF2B5EF4-FFF2-40B4-BE49-F238E27FC236}">
                        <a16:creationId xmlns:a16="http://schemas.microsoft.com/office/drawing/2014/main" id="{7A3596D7-A206-48DA-8694-D4026E713264}"/>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7" name="TextBox 366">
                  <a:extLst>
                    <a:ext uri="{FF2B5EF4-FFF2-40B4-BE49-F238E27FC236}">
                      <a16:creationId xmlns:a16="http://schemas.microsoft.com/office/drawing/2014/main" id="{EDF2F02D-1607-4654-A4F9-8AFEFC17029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4" name="그룹 213">
                <a:extLst>
                  <a:ext uri="{FF2B5EF4-FFF2-40B4-BE49-F238E27FC236}">
                    <a16:creationId xmlns:a16="http://schemas.microsoft.com/office/drawing/2014/main" id="{D4630DC0-BE35-44CA-AFAD-67D0C03A65A3}"/>
                  </a:ext>
                </a:extLst>
              </p:cNvPr>
              <p:cNvGrpSpPr/>
              <p:nvPr/>
            </p:nvGrpSpPr>
            <p:grpSpPr>
              <a:xfrm>
                <a:off x="1773090" y="2414185"/>
                <a:ext cx="518400" cy="612711"/>
                <a:chOff x="1773090" y="1892851"/>
                <a:chExt cx="518400" cy="612711"/>
              </a:xfrm>
            </p:grpSpPr>
            <p:grpSp>
              <p:nvGrpSpPr>
                <p:cNvPr id="361" name="그룹 360">
                  <a:extLst>
                    <a:ext uri="{FF2B5EF4-FFF2-40B4-BE49-F238E27FC236}">
                      <a16:creationId xmlns:a16="http://schemas.microsoft.com/office/drawing/2014/main" id="{DA37DFF0-EA10-4C5A-A743-58A5B7E8F4AE}"/>
                    </a:ext>
                  </a:extLst>
                </p:cNvPr>
                <p:cNvGrpSpPr/>
                <p:nvPr/>
              </p:nvGrpSpPr>
              <p:grpSpPr>
                <a:xfrm>
                  <a:off x="1773090" y="1987162"/>
                  <a:ext cx="518400" cy="518400"/>
                  <a:chOff x="1773090" y="1987162"/>
                  <a:chExt cx="518400" cy="518400"/>
                </a:xfrm>
              </p:grpSpPr>
              <p:sp>
                <p:nvSpPr>
                  <p:cNvPr id="363" name="직사각형 362">
                    <a:extLst>
                      <a:ext uri="{FF2B5EF4-FFF2-40B4-BE49-F238E27FC236}">
                        <a16:creationId xmlns:a16="http://schemas.microsoft.com/office/drawing/2014/main" id="{BB3284D9-FE11-4221-9A9B-5D7AFCB597A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364" name="직사각형 363">
                    <a:extLst>
                      <a:ext uri="{FF2B5EF4-FFF2-40B4-BE49-F238E27FC236}">
                        <a16:creationId xmlns:a16="http://schemas.microsoft.com/office/drawing/2014/main" id="{DD1D73A4-DC1C-4DB1-A92A-059FF587134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365" name="직사각형 364">
                    <a:extLst>
                      <a:ext uri="{FF2B5EF4-FFF2-40B4-BE49-F238E27FC236}">
                        <a16:creationId xmlns:a16="http://schemas.microsoft.com/office/drawing/2014/main" id="{956B2726-14E6-4905-8AF0-7828C52440B6}"/>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362" name="TextBox 361">
                  <a:extLst>
                    <a:ext uri="{FF2B5EF4-FFF2-40B4-BE49-F238E27FC236}">
                      <a16:creationId xmlns:a16="http://schemas.microsoft.com/office/drawing/2014/main" id="{1AC3027E-47E7-4BB8-B98E-4E2430DDAC9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5" name="그룹 214">
                <a:extLst>
                  <a:ext uri="{FF2B5EF4-FFF2-40B4-BE49-F238E27FC236}">
                    <a16:creationId xmlns:a16="http://schemas.microsoft.com/office/drawing/2014/main" id="{17DE3259-68F9-4837-BDC2-8B6833B44DC4}"/>
                  </a:ext>
                </a:extLst>
              </p:cNvPr>
              <p:cNvGrpSpPr/>
              <p:nvPr/>
            </p:nvGrpSpPr>
            <p:grpSpPr>
              <a:xfrm>
                <a:off x="1773090" y="2928790"/>
                <a:ext cx="518400" cy="612711"/>
                <a:chOff x="1773090" y="1892851"/>
                <a:chExt cx="518400" cy="612711"/>
              </a:xfrm>
            </p:grpSpPr>
            <p:grpSp>
              <p:nvGrpSpPr>
                <p:cNvPr id="270" name="그룹 269">
                  <a:extLst>
                    <a:ext uri="{FF2B5EF4-FFF2-40B4-BE49-F238E27FC236}">
                      <a16:creationId xmlns:a16="http://schemas.microsoft.com/office/drawing/2014/main" id="{586EB95C-DE4E-406A-8FFA-BA53633619CF}"/>
                    </a:ext>
                  </a:extLst>
                </p:cNvPr>
                <p:cNvGrpSpPr/>
                <p:nvPr/>
              </p:nvGrpSpPr>
              <p:grpSpPr>
                <a:xfrm>
                  <a:off x="1773090" y="1987162"/>
                  <a:ext cx="518400" cy="518400"/>
                  <a:chOff x="1773090" y="1987162"/>
                  <a:chExt cx="518400" cy="518400"/>
                </a:xfrm>
              </p:grpSpPr>
              <p:sp>
                <p:nvSpPr>
                  <p:cNvPr id="272" name="직사각형 271">
                    <a:extLst>
                      <a:ext uri="{FF2B5EF4-FFF2-40B4-BE49-F238E27FC236}">
                        <a16:creationId xmlns:a16="http://schemas.microsoft.com/office/drawing/2014/main" id="{3ADEB612-24D4-4EB0-B6B5-48A12DE8007A}"/>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73" name="직사각형 272">
                    <a:extLst>
                      <a:ext uri="{FF2B5EF4-FFF2-40B4-BE49-F238E27FC236}">
                        <a16:creationId xmlns:a16="http://schemas.microsoft.com/office/drawing/2014/main" id="{A6F8BE32-480A-4B50-B0F9-4FC57CE84F0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74" name="직사각형 273">
                    <a:extLst>
                      <a:ext uri="{FF2B5EF4-FFF2-40B4-BE49-F238E27FC236}">
                        <a16:creationId xmlns:a16="http://schemas.microsoft.com/office/drawing/2014/main" id="{2B71AF75-9F0F-4EAA-866C-E9D87ADC7705}"/>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71" name="TextBox 270">
                  <a:extLst>
                    <a:ext uri="{FF2B5EF4-FFF2-40B4-BE49-F238E27FC236}">
                      <a16:creationId xmlns:a16="http://schemas.microsoft.com/office/drawing/2014/main" id="{18155CC9-1805-4481-BE11-EF9CABF67A8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6" name="그룹 215">
                <a:extLst>
                  <a:ext uri="{FF2B5EF4-FFF2-40B4-BE49-F238E27FC236}">
                    <a16:creationId xmlns:a16="http://schemas.microsoft.com/office/drawing/2014/main" id="{AEE71479-1B13-4812-840F-EA914E415F57}"/>
                  </a:ext>
                </a:extLst>
              </p:cNvPr>
              <p:cNvGrpSpPr/>
              <p:nvPr/>
            </p:nvGrpSpPr>
            <p:grpSpPr>
              <a:xfrm>
                <a:off x="2286163" y="1892851"/>
                <a:ext cx="518400" cy="612711"/>
                <a:chOff x="1773090" y="1892851"/>
                <a:chExt cx="518400" cy="612711"/>
              </a:xfrm>
            </p:grpSpPr>
            <p:grpSp>
              <p:nvGrpSpPr>
                <p:cNvPr id="265" name="그룹 264">
                  <a:extLst>
                    <a:ext uri="{FF2B5EF4-FFF2-40B4-BE49-F238E27FC236}">
                      <a16:creationId xmlns:a16="http://schemas.microsoft.com/office/drawing/2014/main" id="{E42F74D8-C779-413A-90F0-6251631AE38F}"/>
                    </a:ext>
                  </a:extLst>
                </p:cNvPr>
                <p:cNvGrpSpPr/>
                <p:nvPr/>
              </p:nvGrpSpPr>
              <p:grpSpPr>
                <a:xfrm>
                  <a:off x="1773090" y="1987162"/>
                  <a:ext cx="518400" cy="518400"/>
                  <a:chOff x="1773090" y="1987162"/>
                  <a:chExt cx="518400" cy="518400"/>
                </a:xfrm>
              </p:grpSpPr>
              <p:sp>
                <p:nvSpPr>
                  <p:cNvPr id="267" name="직사각형 266">
                    <a:extLst>
                      <a:ext uri="{FF2B5EF4-FFF2-40B4-BE49-F238E27FC236}">
                        <a16:creationId xmlns:a16="http://schemas.microsoft.com/office/drawing/2014/main" id="{6093DCE8-E42B-43E4-9F7A-C6B96A280838}"/>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8" name="직사각형 267">
                    <a:extLst>
                      <a:ext uri="{FF2B5EF4-FFF2-40B4-BE49-F238E27FC236}">
                        <a16:creationId xmlns:a16="http://schemas.microsoft.com/office/drawing/2014/main" id="{6423FA33-391D-48FE-826A-C787943AE99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9" name="직사각형 268">
                    <a:extLst>
                      <a:ext uri="{FF2B5EF4-FFF2-40B4-BE49-F238E27FC236}">
                        <a16:creationId xmlns:a16="http://schemas.microsoft.com/office/drawing/2014/main" id="{51D0F969-7981-4044-87B6-5D4E40398658}"/>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6" name="TextBox 265">
                  <a:extLst>
                    <a:ext uri="{FF2B5EF4-FFF2-40B4-BE49-F238E27FC236}">
                      <a16:creationId xmlns:a16="http://schemas.microsoft.com/office/drawing/2014/main" id="{01E8E8FD-3742-4D96-9551-3192A68948E3}"/>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7" name="그룹 216">
                <a:extLst>
                  <a:ext uri="{FF2B5EF4-FFF2-40B4-BE49-F238E27FC236}">
                    <a16:creationId xmlns:a16="http://schemas.microsoft.com/office/drawing/2014/main" id="{B168E114-A2A5-4E33-8E51-C1D55423ED29}"/>
                  </a:ext>
                </a:extLst>
              </p:cNvPr>
              <p:cNvGrpSpPr/>
              <p:nvPr/>
            </p:nvGrpSpPr>
            <p:grpSpPr>
              <a:xfrm>
                <a:off x="2286163" y="2414185"/>
                <a:ext cx="518400" cy="612711"/>
                <a:chOff x="1773090" y="1892851"/>
                <a:chExt cx="518400" cy="612711"/>
              </a:xfrm>
            </p:grpSpPr>
            <p:grpSp>
              <p:nvGrpSpPr>
                <p:cNvPr id="260" name="그룹 259">
                  <a:extLst>
                    <a:ext uri="{FF2B5EF4-FFF2-40B4-BE49-F238E27FC236}">
                      <a16:creationId xmlns:a16="http://schemas.microsoft.com/office/drawing/2014/main" id="{69525434-7EE0-4E84-93CA-930157D5FB63}"/>
                    </a:ext>
                  </a:extLst>
                </p:cNvPr>
                <p:cNvGrpSpPr/>
                <p:nvPr/>
              </p:nvGrpSpPr>
              <p:grpSpPr>
                <a:xfrm>
                  <a:off x="1773090" y="1987162"/>
                  <a:ext cx="518400" cy="518400"/>
                  <a:chOff x="1773090" y="1987162"/>
                  <a:chExt cx="518400" cy="518400"/>
                </a:xfrm>
              </p:grpSpPr>
              <p:sp>
                <p:nvSpPr>
                  <p:cNvPr id="262" name="직사각형 261">
                    <a:extLst>
                      <a:ext uri="{FF2B5EF4-FFF2-40B4-BE49-F238E27FC236}">
                        <a16:creationId xmlns:a16="http://schemas.microsoft.com/office/drawing/2014/main" id="{768FC398-FCA8-4133-8CC3-F913FF8D2A6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63" name="직사각형 262">
                    <a:extLst>
                      <a:ext uri="{FF2B5EF4-FFF2-40B4-BE49-F238E27FC236}">
                        <a16:creationId xmlns:a16="http://schemas.microsoft.com/office/drawing/2014/main" id="{99AB5096-29E2-4DB1-BE0D-6C8A5B6276A6}"/>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64" name="직사각형 263">
                    <a:extLst>
                      <a:ext uri="{FF2B5EF4-FFF2-40B4-BE49-F238E27FC236}">
                        <a16:creationId xmlns:a16="http://schemas.microsoft.com/office/drawing/2014/main" id="{A0F0A440-15A5-4331-96D1-ACA3B78299BF}"/>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61" name="TextBox 260">
                  <a:extLst>
                    <a:ext uri="{FF2B5EF4-FFF2-40B4-BE49-F238E27FC236}">
                      <a16:creationId xmlns:a16="http://schemas.microsoft.com/office/drawing/2014/main" id="{BCE140B4-2BB9-4215-B720-8B20A1EB224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8" name="그룹 217">
                <a:extLst>
                  <a:ext uri="{FF2B5EF4-FFF2-40B4-BE49-F238E27FC236}">
                    <a16:creationId xmlns:a16="http://schemas.microsoft.com/office/drawing/2014/main" id="{E489B797-1E56-4D10-94AB-81E2BDC503ED}"/>
                  </a:ext>
                </a:extLst>
              </p:cNvPr>
              <p:cNvGrpSpPr/>
              <p:nvPr/>
            </p:nvGrpSpPr>
            <p:grpSpPr>
              <a:xfrm>
                <a:off x="2286163" y="2928790"/>
                <a:ext cx="518400" cy="612711"/>
                <a:chOff x="1773090" y="1892851"/>
                <a:chExt cx="518400" cy="612711"/>
              </a:xfrm>
            </p:grpSpPr>
            <p:grpSp>
              <p:nvGrpSpPr>
                <p:cNvPr id="255" name="그룹 254">
                  <a:extLst>
                    <a:ext uri="{FF2B5EF4-FFF2-40B4-BE49-F238E27FC236}">
                      <a16:creationId xmlns:a16="http://schemas.microsoft.com/office/drawing/2014/main" id="{E1A0CE8E-3EEC-4FD2-AA41-736EEE45C111}"/>
                    </a:ext>
                  </a:extLst>
                </p:cNvPr>
                <p:cNvGrpSpPr/>
                <p:nvPr/>
              </p:nvGrpSpPr>
              <p:grpSpPr>
                <a:xfrm>
                  <a:off x="1773090" y="1987162"/>
                  <a:ext cx="518400" cy="518400"/>
                  <a:chOff x="1773090" y="1987162"/>
                  <a:chExt cx="518400" cy="518400"/>
                </a:xfrm>
              </p:grpSpPr>
              <p:sp>
                <p:nvSpPr>
                  <p:cNvPr id="257" name="직사각형 256">
                    <a:extLst>
                      <a:ext uri="{FF2B5EF4-FFF2-40B4-BE49-F238E27FC236}">
                        <a16:creationId xmlns:a16="http://schemas.microsoft.com/office/drawing/2014/main" id="{5503D0AC-0C60-418C-ABBC-3A82CE93FF54}"/>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8" name="직사각형 257">
                    <a:extLst>
                      <a:ext uri="{FF2B5EF4-FFF2-40B4-BE49-F238E27FC236}">
                        <a16:creationId xmlns:a16="http://schemas.microsoft.com/office/drawing/2014/main" id="{E6F6999C-04C1-42EB-AF94-065B683C22F4}"/>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9" name="직사각형 258">
                    <a:extLst>
                      <a:ext uri="{FF2B5EF4-FFF2-40B4-BE49-F238E27FC236}">
                        <a16:creationId xmlns:a16="http://schemas.microsoft.com/office/drawing/2014/main" id="{8BA3BF82-06EC-4AC9-831D-CF0867C55421}"/>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6" name="TextBox 255">
                  <a:extLst>
                    <a:ext uri="{FF2B5EF4-FFF2-40B4-BE49-F238E27FC236}">
                      <a16:creationId xmlns:a16="http://schemas.microsoft.com/office/drawing/2014/main" id="{B82867F3-9405-4642-9841-23723ED1AFFE}"/>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19" name="그룹 218">
                <a:extLst>
                  <a:ext uri="{FF2B5EF4-FFF2-40B4-BE49-F238E27FC236}">
                    <a16:creationId xmlns:a16="http://schemas.microsoft.com/office/drawing/2014/main" id="{575C5A07-1272-4B1F-B52D-03A641492742}"/>
                  </a:ext>
                </a:extLst>
              </p:cNvPr>
              <p:cNvGrpSpPr/>
              <p:nvPr/>
            </p:nvGrpSpPr>
            <p:grpSpPr>
              <a:xfrm>
                <a:off x="2805480" y="1892851"/>
                <a:ext cx="518400" cy="612711"/>
                <a:chOff x="1773090" y="1892851"/>
                <a:chExt cx="518400" cy="612711"/>
              </a:xfrm>
            </p:grpSpPr>
            <p:grpSp>
              <p:nvGrpSpPr>
                <p:cNvPr id="250" name="그룹 249">
                  <a:extLst>
                    <a:ext uri="{FF2B5EF4-FFF2-40B4-BE49-F238E27FC236}">
                      <a16:creationId xmlns:a16="http://schemas.microsoft.com/office/drawing/2014/main" id="{EA0EC9A8-0B4F-4215-91B8-3928C30CF50B}"/>
                    </a:ext>
                  </a:extLst>
                </p:cNvPr>
                <p:cNvGrpSpPr/>
                <p:nvPr/>
              </p:nvGrpSpPr>
              <p:grpSpPr>
                <a:xfrm>
                  <a:off x="1773090" y="1987162"/>
                  <a:ext cx="518400" cy="518400"/>
                  <a:chOff x="1773090" y="1987162"/>
                  <a:chExt cx="518400" cy="518400"/>
                </a:xfrm>
              </p:grpSpPr>
              <p:sp>
                <p:nvSpPr>
                  <p:cNvPr id="252" name="직사각형 251">
                    <a:extLst>
                      <a:ext uri="{FF2B5EF4-FFF2-40B4-BE49-F238E27FC236}">
                        <a16:creationId xmlns:a16="http://schemas.microsoft.com/office/drawing/2014/main" id="{51573274-E447-4079-9279-959758FDA2A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53" name="직사각형 252">
                    <a:extLst>
                      <a:ext uri="{FF2B5EF4-FFF2-40B4-BE49-F238E27FC236}">
                        <a16:creationId xmlns:a16="http://schemas.microsoft.com/office/drawing/2014/main" id="{1FB01F47-04DC-415F-B44C-3D0864B4B3B3}"/>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54" name="직사각형 253">
                    <a:extLst>
                      <a:ext uri="{FF2B5EF4-FFF2-40B4-BE49-F238E27FC236}">
                        <a16:creationId xmlns:a16="http://schemas.microsoft.com/office/drawing/2014/main" id="{6689C769-2621-46D8-9A83-96B65EAE5B2D}"/>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51" name="TextBox 250">
                  <a:extLst>
                    <a:ext uri="{FF2B5EF4-FFF2-40B4-BE49-F238E27FC236}">
                      <a16:creationId xmlns:a16="http://schemas.microsoft.com/office/drawing/2014/main" id="{E6C06C77-06FA-4F86-9945-FACC6B44AC14}"/>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0" name="그룹 219">
                <a:extLst>
                  <a:ext uri="{FF2B5EF4-FFF2-40B4-BE49-F238E27FC236}">
                    <a16:creationId xmlns:a16="http://schemas.microsoft.com/office/drawing/2014/main" id="{369CED1B-7A62-48CC-A5A7-417103531A8B}"/>
                  </a:ext>
                </a:extLst>
              </p:cNvPr>
              <p:cNvGrpSpPr/>
              <p:nvPr/>
            </p:nvGrpSpPr>
            <p:grpSpPr>
              <a:xfrm>
                <a:off x="2805480" y="2414185"/>
                <a:ext cx="518400" cy="612711"/>
                <a:chOff x="1773090" y="1892851"/>
                <a:chExt cx="518400" cy="612711"/>
              </a:xfrm>
            </p:grpSpPr>
            <p:grpSp>
              <p:nvGrpSpPr>
                <p:cNvPr id="245" name="그룹 244">
                  <a:extLst>
                    <a:ext uri="{FF2B5EF4-FFF2-40B4-BE49-F238E27FC236}">
                      <a16:creationId xmlns:a16="http://schemas.microsoft.com/office/drawing/2014/main" id="{130C1B07-3A81-4014-A213-7F1AED2DE124}"/>
                    </a:ext>
                  </a:extLst>
                </p:cNvPr>
                <p:cNvGrpSpPr/>
                <p:nvPr/>
              </p:nvGrpSpPr>
              <p:grpSpPr>
                <a:xfrm>
                  <a:off x="1773090" y="1987162"/>
                  <a:ext cx="518400" cy="518400"/>
                  <a:chOff x="1773090" y="1987162"/>
                  <a:chExt cx="518400" cy="518400"/>
                </a:xfrm>
              </p:grpSpPr>
              <p:sp>
                <p:nvSpPr>
                  <p:cNvPr id="247" name="직사각형 246">
                    <a:extLst>
                      <a:ext uri="{FF2B5EF4-FFF2-40B4-BE49-F238E27FC236}">
                        <a16:creationId xmlns:a16="http://schemas.microsoft.com/office/drawing/2014/main" id="{42B2DF95-D5B6-4429-8332-B7762BB05CCD}"/>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8" name="직사각형 247">
                    <a:extLst>
                      <a:ext uri="{FF2B5EF4-FFF2-40B4-BE49-F238E27FC236}">
                        <a16:creationId xmlns:a16="http://schemas.microsoft.com/office/drawing/2014/main" id="{1A71739B-2451-49DB-8605-B19FEEC0753C}"/>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9" name="직사각형 248">
                    <a:extLst>
                      <a:ext uri="{FF2B5EF4-FFF2-40B4-BE49-F238E27FC236}">
                        <a16:creationId xmlns:a16="http://schemas.microsoft.com/office/drawing/2014/main" id="{3111EE8D-1A38-4DF9-AA89-B1C56EA5F8DE}"/>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6" name="TextBox 245">
                  <a:extLst>
                    <a:ext uri="{FF2B5EF4-FFF2-40B4-BE49-F238E27FC236}">
                      <a16:creationId xmlns:a16="http://schemas.microsoft.com/office/drawing/2014/main" id="{223B1540-55CF-4346-8CFE-B5FD35D24769}"/>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1" name="그룹 220">
                <a:extLst>
                  <a:ext uri="{FF2B5EF4-FFF2-40B4-BE49-F238E27FC236}">
                    <a16:creationId xmlns:a16="http://schemas.microsoft.com/office/drawing/2014/main" id="{708CDE87-2BCD-4EA2-93B8-B979831DB462}"/>
                  </a:ext>
                </a:extLst>
              </p:cNvPr>
              <p:cNvGrpSpPr/>
              <p:nvPr/>
            </p:nvGrpSpPr>
            <p:grpSpPr>
              <a:xfrm>
                <a:off x="2805480" y="2928790"/>
                <a:ext cx="518400" cy="612711"/>
                <a:chOff x="1773090" y="1892851"/>
                <a:chExt cx="518400" cy="612711"/>
              </a:xfrm>
            </p:grpSpPr>
            <p:grpSp>
              <p:nvGrpSpPr>
                <p:cNvPr id="240" name="그룹 239">
                  <a:extLst>
                    <a:ext uri="{FF2B5EF4-FFF2-40B4-BE49-F238E27FC236}">
                      <a16:creationId xmlns:a16="http://schemas.microsoft.com/office/drawing/2014/main" id="{149D2A1C-D788-4CA9-B7E0-AF6821EDF03F}"/>
                    </a:ext>
                  </a:extLst>
                </p:cNvPr>
                <p:cNvGrpSpPr/>
                <p:nvPr/>
              </p:nvGrpSpPr>
              <p:grpSpPr>
                <a:xfrm>
                  <a:off x="1773090" y="1987162"/>
                  <a:ext cx="518400" cy="518400"/>
                  <a:chOff x="1773090" y="1987162"/>
                  <a:chExt cx="518400" cy="518400"/>
                </a:xfrm>
              </p:grpSpPr>
              <p:sp>
                <p:nvSpPr>
                  <p:cNvPr id="242" name="직사각형 241">
                    <a:extLst>
                      <a:ext uri="{FF2B5EF4-FFF2-40B4-BE49-F238E27FC236}">
                        <a16:creationId xmlns:a16="http://schemas.microsoft.com/office/drawing/2014/main" id="{19A70791-8A98-4B60-B3D5-081DF21C83C7}"/>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3" name="직사각형 242">
                    <a:extLst>
                      <a:ext uri="{FF2B5EF4-FFF2-40B4-BE49-F238E27FC236}">
                        <a16:creationId xmlns:a16="http://schemas.microsoft.com/office/drawing/2014/main" id="{ECEA563C-577D-4966-997A-64BDB552357D}"/>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44" name="직사각형 243">
                    <a:extLst>
                      <a:ext uri="{FF2B5EF4-FFF2-40B4-BE49-F238E27FC236}">
                        <a16:creationId xmlns:a16="http://schemas.microsoft.com/office/drawing/2014/main" id="{D0FB172B-6786-4862-AB6A-0F86FE8414F0}"/>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41" name="TextBox 240">
                  <a:extLst>
                    <a:ext uri="{FF2B5EF4-FFF2-40B4-BE49-F238E27FC236}">
                      <a16:creationId xmlns:a16="http://schemas.microsoft.com/office/drawing/2014/main" id="{576B1A9A-65F5-441E-A6A9-E15FB999343D}"/>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2" name="그룹 221">
                <a:extLst>
                  <a:ext uri="{FF2B5EF4-FFF2-40B4-BE49-F238E27FC236}">
                    <a16:creationId xmlns:a16="http://schemas.microsoft.com/office/drawing/2014/main" id="{59009014-5150-4F59-83E1-B3B81598D682}"/>
                  </a:ext>
                </a:extLst>
              </p:cNvPr>
              <p:cNvGrpSpPr/>
              <p:nvPr/>
            </p:nvGrpSpPr>
            <p:grpSpPr>
              <a:xfrm>
                <a:off x="3318553" y="1892851"/>
                <a:ext cx="518400" cy="612711"/>
                <a:chOff x="1773090" y="1892851"/>
                <a:chExt cx="518400" cy="612711"/>
              </a:xfrm>
            </p:grpSpPr>
            <p:grpSp>
              <p:nvGrpSpPr>
                <p:cNvPr id="235" name="그룹 234">
                  <a:extLst>
                    <a:ext uri="{FF2B5EF4-FFF2-40B4-BE49-F238E27FC236}">
                      <a16:creationId xmlns:a16="http://schemas.microsoft.com/office/drawing/2014/main" id="{41946A9A-A671-4DD3-83FE-002B137125F3}"/>
                    </a:ext>
                  </a:extLst>
                </p:cNvPr>
                <p:cNvGrpSpPr/>
                <p:nvPr/>
              </p:nvGrpSpPr>
              <p:grpSpPr>
                <a:xfrm>
                  <a:off x="1773090" y="1987162"/>
                  <a:ext cx="518400" cy="518400"/>
                  <a:chOff x="1773090" y="1987162"/>
                  <a:chExt cx="518400" cy="518400"/>
                </a:xfrm>
              </p:grpSpPr>
              <p:sp>
                <p:nvSpPr>
                  <p:cNvPr id="237" name="직사각형 236">
                    <a:extLst>
                      <a:ext uri="{FF2B5EF4-FFF2-40B4-BE49-F238E27FC236}">
                        <a16:creationId xmlns:a16="http://schemas.microsoft.com/office/drawing/2014/main" id="{F0A9B675-2C15-439A-8D5F-C3CEF28731E9}"/>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8" name="직사각형 237">
                    <a:extLst>
                      <a:ext uri="{FF2B5EF4-FFF2-40B4-BE49-F238E27FC236}">
                        <a16:creationId xmlns:a16="http://schemas.microsoft.com/office/drawing/2014/main" id="{86A56960-EF1F-4B14-B9D9-A9C0E4A8E412}"/>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9" name="직사각형 238">
                    <a:extLst>
                      <a:ext uri="{FF2B5EF4-FFF2-40B4-BE49-F238E27FC236}">
                        <a16:creationId xmlns:a16="http://schemas.microsoft.com/office/drawing/2014/main" id="{FF3A9B03-9F87-4A55-AB7D-CC03B434801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6" name="TextBox 235">
                  <a:extLst>
                    <a:ext uri="{FF2B5EF4-FFF2-40B4-BE49-F238E27FC236}">
                      <a16:creationId xmlns:a16="http://schemas.microsoft.com/office/drawing/2014/main" id="{F4E44260-EDF1-4152-A13D-46C1B9057200}"/>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3" name="그룹 222">
                <a:extLst>
                  <a:ext uri="{FF2B5EF4-FFF2-40B4-BE49-F238E27FC236}">
                    <a16:creationId xmlns:a16="http://schemas.microsoft.com/office/drawing/2014/main" id="{A55D6257-BBBD-4AE3-B530-C5E14912BAEF}"/>
                  </a:ext>
                </a:extLst>
              </p:cNvPr>
              <p:cNvGrpSpPr/>
              <p:nvPr/>
            </p:nvGrpSpPr>
            <p:grpSpPr>
              <a:xfrm>
                <a:off x="3318553" y="2414185"/>
                <a:ext cx="518400" cy="612711"/>
                <a:chOff x="1773090" y="1892851"/>
                <a:chExt cx="518400" cy="612711"/>
              </a:xfrm>
            </p:grpSpPr>
            <p:grpSp>
              <p:nvGrpSpPr>
                <p:cNvPr id="230" name="그룹 229">
                  <a:extLst>
                    <a:ext uri="{FF2B5EF4-FFF2-40B4-BE49-F238E27FC236}">
                      <a16:creationId xmlns:a16="http://schemas.microsoft.com/office/drawing/2014/main" id="{49ED4BCB-7948-4D87-A262-F99DE98DA2BF}"/>
                    </a:ext>
                  </a:extLst>
                </p:cNvPr>
                <p:cNvGrpSpPr/>
                <p:nvPr/>
              </p:nvGrpSpPr>
              <p:grpSpPr>
                <a:xfrm>
                  <a:off x="1773090" y="1987162"/>
                  <a:ext cx="518400" cy="518400"/>
                  <a:chOff x="1773090" y="1987162"/>
                  <a:chExt cx="518400" cy="518400"/>
                </a:xfrm>
              </p:grpSpPr>
              <p:sp>
                <p:nvSpPr>
                  <p:cNvPr id="232" name="직사각형 231">
                    <a:extLst>
                      <a:ext uri="{FF2B5EF4-FFF2-40B4-BE49-F238E27FC236}">
                        <a16:creationId xmlns:a16="http://schemas.microsoft.com/office/drawing/2014/main" id="{C750D240-AA6B-49AF-9201-07A79CB6CE52}"/>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3" name="직사각형 232">
                    <a:extLst>
                      <a:ext uri="{FF2B5EF4-FFF2-40B4-BE49-F238E27FC236}">
                        <a16:creationId xmlns:a16="http://schemas.microsoft.com/office/drawing/2014/main" id="{5B0EF7EE-2FBC-41EA-8FC2-69D016363D9F}"/>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34" name="직사각형 233">
                    <a:extLst>
                      <a:ext uri="{FF2B5EF4-FFF2-40B4-BE49-F238E27FC236}">
                        <a16:creationId xmlns:a16="http://schemas.microsoft.com/office/drawing/2014/main" id="{250E1CE5-FBDE-4890-AB60-7AAF0A5DD1C3}"/>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31" name="TextBox 230">
                  <a:extLst>
                    <a:ext uri="{FF2B5EF4-FFF2-40B4-BE49-F238E27FC236}">
                      <a16:creationId xmlns:a16="http://schemas.microsoft.com/office/drawing/2014/main" id="{3C17652A-DCB9-4FFB-B29E-2EAA85C5A8BF}"/>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nvGrpSpPr>
              <p:cNvPr id="224" name="그룹 223">
                <a:extLst>
                  <a:ext uri="{FF2B5EF4-FFF2-40B4-BE49-F238E27FC236}">
                    <a16:creationId xmlns:a16="http://schemas.microsoft.com/office/drawing/2014/main" id="{63947CA7-935A-464D-9636-D7A7EB885846}"/>
                  </a:ext>
                </a:extLst>
              </p:cNvPr>
              <p:cNvGrpSpPr/>
              <p:nvPr/>
            </p:nvGrpSpPr>
            <p:grpSpPr>
              <a:xfrm>
                <a:off x="3318553" y="2928790"/>
                <a:ext cx="518400" cy="612711"/>
                <a:chOff x="1773090" y="1892851"/>
                <a:chExt cx="518400" cy="612711"/>
              </a:xfrm>
            </p:grpSpPr>
            <p:grpSp>
              <p:nvGrpSpPr>
                <p:cNvPr id="225" name="그룹 224">
                  <a:extLst>
                    <a:ext uri="{FF2B5EF4-FFF2-40B4-BE49-F238E27FC236}">
                      <a16:creationId xmlns:a16="http://schemas.microsoft.com/office/drawing/2014/main" id="{A5B8EFC2-1355-44CF-AC2A-BDFFA49A9A30}"/>
                    </a:ext>
                  </a:extLst>
                </p:cNvPr>
                <p:cNvGrpSpPr/>
                <p:nvPr/>
              </p:nvGrpSpPr>
              <p:grpSpPr>
                <a:xfrm>
                  <a:off x="1773090" y="1987162"/>
                  <a:ext cx="518400" cy="518400"/>
                  <a:chOff x="1773090" y="1987162"/>
                  <a:chExt cx="518400" cy="518400"/>
                </a:xfrm>
              </p:grpSpPr>
              <p:sp>
                <p:nvSpPr>
                  <p:cNvPr id="227" name="직사각형 226">
                    <a:extLst>
                      <a:ext uri="{FF2B5EF4-FFF2-40B4-BE49-F238E27FC236}">
                        <a16:creationId xmlns:a16="http://schemas.microsoft.com/office/drawing/2014/main" id="{28F8CEEC-6FBD-4170-AF13-14ED7272BAF1}"/>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8" name="직사각형 227">
                    <a:extLst>
                      <a:ext uri="{FF2B5EF4-FFF2-40B4-BE49-F238E27FC236}">
                        <a16:creationId xmlns:a16="http://schemas.microsoft.com/office/drawing/2014/main" id="{08A58C6D-E199-4C86-A7B6-0549E20DF83B}"/>
                      </a:ext>
                    </a:extLst>
                  </p:cNvPr>
                  <p:cNvSpPr/>
                  <p:nvPr/>
                </p:nvSpPr>
                <p:spPr>
                  <a:xfrm>
                    <a:off x="1773090" y="1987162"/>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229" name="직사각형 228">
                    <a:extLst>
                      <a:ext uri="{FF2B5EF4-FFF2-40B4-BE49-F238E27FC236}">
                        <a16:creationId xmlns:a16="http://schemas.microsoft.com/office/drawing/2014/main" id="{4EF6EF3E-B670-4846-A70D-F9CE6C8E1302}"/>
                      </a:ext>
                    </a:extLst>
                  </p:cNvPr>
                  <p:cNvSpPr/>
                  <p:nvPr/>
                </p:nvSpPr>
                <p:spPr>
                  <a:xfrm>
                    <a:off x="1928310" y="1987162"/>
                    <a:ext cx="361676"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226" name="TextBox 225">
                  <a:extLst>
                    <a:ext uri="{FF2B5EF4-FFF2-40B4-BE49-F238E27FC236}">
                      <a16:creationId xmlns:a16="http://schemas.microsoft.com/office/drawing/2014/main" id="{2900860A-736C-4BD0-ACA3-A8CEA112576B}"/>
                    </a:ext>
                  </a:extLst>
                </p:cNvPr>
                <p:cNvSpPr txBox="1"/>
                <p:nvPr/>
              </p:nvSpPr>
              <p:spPr>
                <a:xfrm>
                  <a:off x="1904691" y="1892851"/>
                  <a:ext cx="255198" cy="246221"/>
                </a:xfrm>
                <a:prstGeom prst="rect">
                  <a:avLst/>
                </a:prstGeom>
                <a:noFill/>
              </p:spPr>
              <p:txBody>
                <a:bodyPr wrap="none" rtlCol="0">
                  <a:spAutoFit/>
                </a:bodyPr>
                <a:lstStyle/>
                <a:p>
                  <a:r>
                    <a:rPr lang="en-US" altLang="ko-KR" sz="1000" dirty="0"/>
                    <a:t>6</a:t>
                  </a:r>
                  <a:endParaRPr lang="ko-KR" altLang="en-US" sz="1000" dirty="0"/>
                </a:p>
              </p:txBody>
            </p:sp>
          </p:grpSp>
        </p:grpSp>
        <p:sp>
          <p:nvSpPr>
            <p:cNvPr id="209" name="모서리가 둥근 사각형 설명선 15">
              <a:extLst>
                <a:ext uri="{FF2B5EF4-FFF2-40B4-BE49-F238E27FC236}">
                  <a16:creationId xmlns:a16="http://schemas.microsoft.com/office/drawing/2014/main" id="{238554C4-95C3-43F7-A2FC-0890D976BA20}"/>
                </a:ext>
              </a:extLst>
            </p:cNvPr>
            <p:cNvSpPr/>
            <p:nvPr/>
          </p:nvSpPr>
          <p:spPr>
            <a:xfrm>
              <a:off x="4489655" y="4361670"/>
              <a:ext cx="685269" cy="230220"/>
            </a:xfrm>
            <a:prstGeom prst="wedgeRoundRectCallout">
              <a:avLst>
                <a:gd name="adj1" fmla="val -26027"/>
                <a:gd name="adj2" fmla="val -10354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grpSp>
      <p:cxnSp>
        <p:nvCxnSpPr>
          <p:cNvPr id="211" name="연결선: 꺾임 210">
            <a:extLst>
              <a:ext uri="{FF2B5EF4-FFF2-40B4-BE49-F238E27FC236}">
                <a16:creationId xmlns:a16="http://schemas.microsoft.com/office/drawing/2014/main" id="{2B6301B0-8F5C-4B49-9AA1-ABB4D299CDC2}"/>
              </a:ext>
            </a:extLst>
          </p:cNvPr>
          <p:cNvCxnSpPr>
            <a:cxnSpLocks/>
            <a:stCxn id="49" idx="3"/>
            <a:endCxn id="59" idx="1"/>
          </p:cNvCxnSpPr>
          <p:nvPr/>
        </p:nvCxnSpPr>
        <p:spPr>
          <a:xfrm>
            <a:off x="6079008" y="1559558"/>
            <a:ext cx="1113000" cy="25302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90" name="직사각형 289">
            <a:extLst>
              <a:ext uri="{FF2B5EF4-FFF2-40B4-BE49-F238E27FC236}">
                <a16:creationId xmlns:a16="http://schemas.microsoft.com/office/drawing/2014/main" id="{C6DB4ACC-C752-4DC6-AF48-6D87FEB823B1}"/>
              </a:ext>
            </a:extLst>
          </p:cNvPr>
          <p:cNvSpPr/>
          <p:nvPr/>
        </p:nvSpPr>
        <p:spPr>
          <a:xfrm>
            <a:off x="1099803" y="962641"/>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296" name="모서리가 둥근 사각형 설명선 15">
            <a:extLst>
              <a:ext uri="{FF2B5EF4-FFF2-40B4-BE49-F238E27FC236}">
                <a16:creationId xmlns:a16="http://schemas.microsoft.com/office/drawing/2014/main" id="{0789AD82-0AC0-47E2-B700-CFE57B60B7F8}"/>
              </a:ext>
            </a:extLst>
          </p:cNvPr>
          <p:cNvSpPr/>
          <p:nvPr/>
        </p:nvSpPr>
        <p:spPr>
          <a:xfrm>
            <a:off x="6084000" y="731117"/>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297" name="모서리가 둥근 직사각형 20">
            <a:extLst>
              <a:ext uri="{FF2B5EF4-FFF2-40B4-BE49-F238E27FC236}">
                <a16:creationId xmlns:a16="http://schemas.microsoft.com/office/drawing/2014/main" id="{75722309-117C-4408-8EB7-02CA5B9AB49D}"/>
              </a:ext>
            </a:extLst>
          </p:cNvPr>
          <p:cNvSpPr/>
          <p:nvPr/>
        </p:nvSpPr>
        <p:spPr>
          <a:xfrm>
            <a:off x="5256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298" name="직사각형 297">
            <a:extLst>
              <a:ext uri="{FF2B5EF4-FFF2-40B4-BE49-F238E27FC236}">
                <a16:creationId xmlns:a16="http://schemas.microsoft.com/office/drawing/2014/main" id="{C1523F55-9AE3-4969-BB7D-A2CE7559AC23}"/>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
        <p:nvSpPr>
          <p:cNvPr id="299" name="직사각형 298">
            <a:extLst>
              <a:ext uri="{FF2B5EF4-FFF2-40B4-BE49-F238E27FC236}">
                <a16:creationId xmlns:a16="http://schemas.microsoft.com/office/drawing/2014/main" id="{E582E0A7-31E8-42F4-91C0-92DA65CA0FD6}"/>
              </a:ext>
            </a:extLst>
          </p:cNvPr>
          <p:cNvSpPr/>
          <p:nvPr/>
        </p:nvSpPr>
        <p:spPr>
          <a:xfrm>
            <a:off x="6912000" y="731116"/>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120914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27BAAF-74FD-4A99-8EDC-EA967E5CD0D7}"/>
              </a:ext>
            </a:extLst>
          </p:cNvPr>
          <p:cNvSpPr>
            <a:spLocks noGrp="1"/>
          </p:cNvSpPr>
          <p:nvPr>
            <p:ph type="title" idx="4294967295"/>
          </p:nvPr>
        </p:nvSpPr>
        <p:spPr>
          <a:xfrm>
            <a:off x="1054646" y="11004"/>
            <a:ext cx="10945216" cy="540000"/>
          </a:xfrm>
        </p:spPr>
        <p:txBody>
          <a:bodyPr>
            <a:normAutofit fontScale="90000"/>
          </a:bodyPr>
          <a:lstStyle/>
          <a:p>
            <a:r>
              <a:rPr lang="ko-KR" altLang="en-US" dirty="0"/>
              <a:t>전투결과화면</a:t>
            </a:r>
          </a:p>
        </p:txBody>
      </p:sp>
      <p:graphicFrame>
        <p:nvGraphicFramePr>
          <p:cNvPr id="13" name="Google Shape;564;p47">
            <a:extLst>
              <a:ext uri="{FF2B5EF4-FFF2-40B4-BE49-F238E27FC236}">
                <a16:creationId xmlns:a16="http://schemas.microsoft.com/office/drawing/2014/main" id="{D7364804-AD33-4376-89D4-48354553199B}"/>
              </a:ext>
            </a:extLst>
          </p:cNvPr>
          <p:cNvGraphicFramePr>
            <a:graphicFrameLocks/>
          </p:cNvGraphicFramePr>
          <p:nvPr>
            <p:extLst>
              <p:ext uri="{D42A27DB-BD31-4B8C-83A1-F6EECF244321}">
                <p14:modId xmlns:p14="http://schemas.microsoft.com/office/powerpoint/2010/main" val="66152196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전투결과화면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5</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전투가 종료되면 나타나는 화면 전투의 결과물을 </a:t>
                      </a:r>
                      <a:endParaRPr lang="en-US" altLang="ko-KR" sz="1000" b="1" i="0" u="none" strike="noStrike" cap="none" dirty="0">
                        <a:solidFill>
                          <a:schemeClr val="dk1"/>
                        </a:solidFill>
                        <a:latin typeface="+mn-ea"/>
                        <a:ea typeface="+mn-ea"/>
                        <a:cs typeface="Gill Sans"/>
                        <a:sym typeface="Gill Sans"/>
                      </a:endParaRPr>
                    </a:p>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보여준다</a:t>
                      </a:r>
                      <a:r>
                        <a:rPr lang="en-US" altLang="ko-KR" sz="1000" b="1" i="0" u="none" strike="noStrike" cap="none" dirty="0">
                          <a:solidFill>
                            <a:schemeClr val="dk1"/>
                          </a:solidFill>
                          <a:latin typeface="+mn-ea"/>
                          <a:ea typeface="+mn-ea"/>
                          <a:cs typeface="Gill Sans"/>
                          <a:sym typeface="Gill Sans"/>
                        </a:rPr>
                        <a:t>.</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7" name="표 4">
            <a:extLst>
              <a:ext uri="{FF2B5EF4-FFF2-40B4-BE49-F238E27FC236}">
                <a16:creationId xmlns:a16="http://schemas.microsoft.com/office/drawing/2014/main" id="{5F25FB07-DD68-4395-8CA8-2726BB0ABDC4}"/>
              </a:ext>
            </a:extLst>
          </p:cNvPr>
          <p:cNvGraphicFramePr>
            <a:graphicFrameLocks/>
          </p:cNvGraphicFramePr>
          <p:nvPr>
            <p:extLst>
              <p:ext uri="{D42A27DB-BD31-4B8C-83A1-F6EECF244321}">
                <p14:modId xmlns:p14="http://schemas.microsoft.com/office/powerpoint/2010/main" val="971264296"/>
              </p:ext>
            </p:extLst>
          </p:nvPr>
        </p:nvGraphicFramePr>
        <p:xfrm>
          <a:off x="8172000" y="45418"/>
          <a:ext cx="3816000" cy="332672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전투의 승리와 패배를 표시한다</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보상 아이템 이미지</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전투에서 획득한 경험치 값</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사용된 캐릭터의 이미지</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사용된 캐릭터의 현재 경험치</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로비로 이동하는 버튼</a:t>
                      </a:r>
                      <a:endParaRPr lang="en-US" altLang="ko-KR" sz="1200" dirty="0"/>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현재 전투의 다시 </a:t>
                      </a:r>
                      <a:r>
                        <a:rPr lang="ko-KR" altLang="en-US" sz="1200" dirty="0" err="1"/>
                        <a:t>시작하는버튼</a:t>
                      </a:r>
                      <a:endParaRPr lang="ko-KR" altLang="en-US" sz="1200" dirty="0"/>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다음 스테이지의 전투를 시작하는 버튼</a:t>
                      </a:r>
                    </a:p>
                  </a:txBody>
                  <a:tcPr anchor="ctr">
                    <a:solidFill>
                      <a:schemeClr val="bg1"/>
                    </a:solidFill>
                  </a:tcPr>
                </a:tc>
                <a:extLst>
                  <a:ext uri="{0D108BD9-81ED-4DB2-BD59-A6C34878D82A}">
                    <a16:rowId xmlns:a16="http://schemas.microsoft.com/office/drawing/2014/main" val="2865561365"/>
                  </a:ext>
                </a:extLst>
              </a:tr>
            </a:tbl>
          </a:graphicData>
        </a:graphic>
      </p:graphicFrame>
      <p:graphicFrame>
        <p:nvGraphicFramePr>
          <p:cNvPr id="28" name="표 96">
            <a:extLst>
              <a:ext uri="{FF2B5EF4-FFF2-40B4-BE49-F238E27FC236}">
                <a16:creationId xmlns:a16="http://schemas.microsoft.com/office/drawing/2014/main" id="{EEACA840-9043-4B3A-9922-1AED237DDDA7}"/>
              </a:ext>
            </a:extLst>
          </p:cNvPr>
          <p:cNvGraphicFramePr>
            <a:graphicFrameLocks noGrp="1"/>
          </p:cNvGraphicFramePr>
          <p:nvPr>
            <p:extLst>
              <p:ext uri="{D42A27DB-BD31-4B8C-83A1-F6EECF244321}">
                <p14:modId xmlns:p14="http://schemas.microsoft.com/office/powerpoint/2010/main" val="1636247395"/>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①</a:t>
                      </a:r>
                      <a:r>
                        <a:rPr lang="ko-KR" altLang="en-US" sz="1200" dirty="0"/>
                        <a:t>는 승리는 파란색 패배는 빨간색으로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a:t>
                      </a:r>
                      <a:r>
                        <a:rPr lang="en-US" altLang="ko-KR" sz="1200" dirty="0"/>
                        <a:t>,</a:t>
                      </a:r>
                      <a:r>
                        <a:rPr lang="ko-KR" altLang="en-US" sz="1200" dirty="0"/>
                        <a:t>③</a:t>
                      </a:r>
                      <a:r>
                        <a:rPr lang="en-US" altLang="ko-KR" sz="1200" dirty="0"/>
                        <a:t>,</a:t>
                      </a:r>
                      <a:r>
                        <a:rPr lang="ko-KR" altLang="en-US" sz="1200" dirty="0"/>
                        <a:t>⑤는 전투 패배 시 출력하지 않는다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⑧는 전투 패배 시 비활성화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57" name="직사각형 56">
            <a:extLst>
              <a:ext uri="{FF2B5EF4-FFF2-40B4-BE49-F238E27FC236}">
                <a16:creationId xmlns:a16="http://schemas.microsoft.com/office/drawing/2014/main" id="{35EB62AC-3C96-4423-B42E-5CCEEDE60334}"/>
              </a:ext>
            </a:extLst>
          </p:cNvPr>
          <p:cNvSpPr/>
          <p:nvPr/>
        </p:nvSpPr>
        <p:spPr>
          <a:xfrm>
            <a:off x="1369814"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58" name="직사각형 57">
            <a:extLst>
              <a:ext uri="{FF2B5EF4-FFF2-40B4-BE49-F238E27FC236}">
                <a16:creationId xmlns:a16="http://schemas.microsoft.com/office/drawing/2014/main" id="{63FD9641-9C32-4B06-AE8F-055D5ABA8CC3}"/>
              </a:ext>
            </a:extLst>
          </p:cNvPr>
          <p:cNvSpPr/>
          <p:nvPr/>
        </p:nvSpPr>
        <p:spPr>
          <a:xfrm>
            <a:off x="3124016"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전투 화면</a:t>
            </a:r>
          </a:p>
        </p:txBody>
      </p:sp>
      <p:sp>
        <p:nvSpPr>
          <p:cNvPr id="60" name="직사각형 59">
            <a:extLst>
              <a:ext uri="{FF2B5EF4-FFF2-40B4-BE49-F238E27FC236}">
                <a16:creationId xmlns:a16="http://schemas.microsoft.com/office/drawing/2014/main" id="{79CE7047-707E-4748-9707-40E660678ED6}"/>
              </a:ext>
            </a:extLst>
          </p:cNvPr>
          <p:cNvSpPr/>
          <p:nvPr/>
        </p:nvSpPr>
        <p:spPr>
          <a:xfrm>
            <a:off x="4925476" y="4021098"/>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진형선택</a:t>
            </a:r>
          </a:p>
        </p:txBody>
      </p:sp>
      <p:grpSp>
        <p:nvGrpSpPr>
          <p:cNvPr id="6" name="그룹 5">
            <a:extLst>
              <a:ext uri="{FF2B5EF4-FFF2-40B4-BE49-F238E27FC236}">
                <a16:creationId xmlns:a16="http://schemas.microsoft.com/office/drawing/2014/main" id="{DFE1719C-CBE6-4A69-9364-F5F9EE783AB2}"/>
              </a:ext>
            </a:extLst>
          </p:cNvPr>
          <p:cNvGrpSpPr/>
          <p:nvPr/>
        </p:nvGrpSpPr>
        <p:grpSpPr>
          <a:xfrm>
            <a:off x="1080000" y="1404000"/>
            <a:ext cx="5040000" cy="2520000"/>
            <a:chOff x="1632422" y="1397911"/>
            <a:chExt cx="5040000" cy="2520000"/>
          </a:xfrm>
        </p:grpSpPr>
        <p:sp>
          <p:nvSpPr>
            <p:cNvPr id="15" name="직사각형 14">
              <a:extLst>
                <a:ext uri="{FF2B5EF4-FFF2-40B4-BE49-F238E27FC236}">
                  <a16:creationId xmlns:a16="http://schemas.microsoft.com/office/drawing/2014/main" id="{742E2ADA-0F64-4B25-A7E4-24F9BA64F9B5}"/>
                </a:ext>
              </a:extLst>
            </p:cNvPr>
            <p:cNvSpPr/>
            <p:nvPr/>
          </p:nvSpPr>
          <p:spPr>
            <a:xfrm>
              <a:off x="1632422" y="1397911"/>
              <a:ext cx="5040000" cy="2520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30" name="직사각형 29">
              <a:extLst>
                <a:ext uri="{FF2B5EF4-FFF2-40B4-BE49-F238E27FC236}">
                  <a16:creationId xmlns:a16="http://schemas.microsoft.com/office/drawing/2014/main" id="{1FB9405C-F838-4102-BBE9-5B844D0A478E}"/>
                </a:ext>
              </a:extLst>
            </p:cNvPr>
            <p:cNvSpPr/>
            <p:nvPr/>
          </p:nvSpPr>
          <p:spPr>
            <a:xfrm>
              <a:off x="198163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6</a:t>
              </a:r>
              <a:endParaRPr lang="ko-KR" altLang="en-US" sz="1000" dirty="0">
                <a:solidFill>
                  <a:schemeClr val="tx1"/>
                </a:solidFill>
                <a:latin typeface="나눔고딕" charset="-127"/>
                <a:ea typeface="나눔고딕" charset="-127"/>
              </a:endParaRPr>
            </a:p>
          </p:txBody>
        </p:sp>
        <p:sp>
          <p:nvSpPr>
            <p:cNvPr id="31" name="직사각형 30">
              <a:extLst>
                <a:ext uri="{FF2B5EF4-FFF2-40B4-BE49-F238E27FC236}">
                  <a16:creationId xmlns:a16="http://schemas.microsoft.com/office/drawing/2014/main" id="{B2477F34-AB46-41CB-A55C-99F3D0C70015}"/>
                </a:ext>
              </a:extLst>
            </p:cNvPr>
            <p:cNvSpPr/>
            <p:nvPr/>
          </p:nvSpPr>
          <p:spPr>
            <a:xfrm>
              <a:off x="378309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7</a:t>
              </a:r>
              <a:endParaRPr lang="ko-KR" altLang="en-US" sz="1000" dirty="0">
                <a:solidFill>
                  <a:schemeClr val="tx1"/>
                </a:solidFill>
                <a:latin typeface="나눔고딕" charset="-127"/>
                <a:ea typeface="나눔고딕" charset="-127"/>
              </a:endParaRPr>
            </a:p>
          </p:txBody>
        </p:sp>
        <p:sp>
          <p:nvSpPr>
            <p:cNvPr id="32" name="직사각형 31">
              <a:extLst>
                <a:ext uri="{FF2B5EF4-FFF2-40B4-BE49-F238E27FC236}">
                  <a16:creationId xmlns:a16="http://schemas.microsoft.com/office/drawing/2014/main" id="{69ED8B0E-6AD1-498A-AB7F-5818C43FE890}"/>
                </a:ext>
              </a:extLst>
            </p:cNvPr>
            <p:cNvSpPr/>
            <p:nvPr/>
          </p:nvSpPr>
          <p:spPr>
            <a:xfrm>
              <a:off x="5584550" y="3555908"/>
              <a:ext cx="633600" cy="230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8</a:t>
              </a:r>
              <a:endParaRPr lang="ko-KR" altLang="en-US" sz="1000" dirty="0">
                <a:solidFill>
                  <a:schemeClr val="tx1"/>
                </a:solidFill>
                <a:latin typeface="나눔고딕" charset="-127"/>
                <a:ea typeface="나눔고딕" charset="-127"/>
              </a:endParaRPr>
            </a:p>
          </p:txBody>
        </p:sp>
        <p:sp>
          <p:nvSpPr>
            <p:cNvPr id="33" name="직사각형 32">
              <a:extLst>
                <a:ext uri="{FF2B5EF4-FFF2-40B4-BE49-F238E27FC236}">
                  <a16:creationId xmlns:a16="http://schemas.microsoft.com/office/drawing/2014/main" id="{50785AE4-B3BF-46E6-A61C-6996A284C63A}"/>
                </a:ext>
              </a:extLst>
            </p:cNvPr>
            <p:cNvSpPr/>
            <p:nvPr/>
          </p:nvSpPr>
          <p:spPr>
            <a:xfrm>
              <a:off x="2948681"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4" name="직사각형 33">
              <a:extLst>
                <a:ext uri="{FF2B5EF4-FFF2-40B4-BE49-F238E27FC236}">
                  <a16:creationId xmlns:a16="http://schemas.microsoft.com/office/drawing/2014/main" id="{02744D89-901F-4DCE-8B92-B6A55B614D38}"/>
                </a:ext>
              </a:extLst>
            </p:cNvPr>
            <p:cNvSpPr/>
            <p:nvPr/>
          </p:nvSpPr>
          <p:spPr>
            <a:xfrm>
              <a:off x="3877154"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5" name="직사각형 34">
              <a:extLst>
                <a:ext uri="{FF2B5EF4-FFF2-40B4-BE49-F238E27FC236}">
                  <a16:creationId xmlns:a16="http://schemas.microsoft.com/office/drawing/2014/main" id="{A8D95B09-8429-4692-A690-5CCD5D77546F}"/>
                </a:ext>
              </a:extLst>
            </p:cNvPr>
            <p:cNvSpPr/>
            <p:nvPr/>
          </p:nvSpPr>
          <p:spPr>
            <a:xfrm>
              <a:off x="4805627"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39" name="직사각형 38">
              <a:extLst>
                <a:ext uri="{FF2B5EF4-FFF2-40B4-BE49-F238E27FC236}">
                  <a16:creationId xmlns:a16="http://schemas.microsoft.com/office/drawing/2014/main" id="{46F8E50C-5393-4164-96C1-01B6AB251911}"/>
                </a:ext>
              </a:extLst>
            </p:cNvPr>
            <p:cNvSpPr/>
            <p:nvPr/>
          </p:nvSpPr>
          <p:spPr>
            <a:xfrm>
              <a:off x="5734098" y="2120144"/>
              <a:ext cx="518400"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3</a:t>
              </a:r>
              <a:endParaRPr lang="ko-KR" altLang="en-US" sz="1000" dirty="0">
                <a:solidFill>
                  <a:schemeClr val="tx1"/>
                </a:solidFill>
                <a:latin typeface="나눔고딕" charset="-127"/>
                <a:ea typeface="나눔고딕" charset="-127"/>
              </a:endParaRPr>
            </a:p>
          </p:txBody>
        </p:sp>
        <p:sp>
          <p:nvSpPr>
            <p:cNvPr id="23" name="직사각형 22">
              <a:extLst>
                <a:ext uri="{FF2B5EF4-FFF2-40B4-BE49-F238E27FC236}">
                  <a16:creationId xmlns:a16="http://schemas.microsoft.com/office/drawing/2014/main" id="{9AE42E53-19CE-4CEE-8399-DB763DA35BDF}"/>
                </a:ext>
              </a:extLst>
            </p:cNvPr>
            <p:cNvSpPr/>
            <p:nvPr/>
          </p:nvSpPr>
          <p:spPr>
            <a:xfrm>
              <a:off x="2020208" y="1976067"/>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2</a:t>
              </a:r>
              <a:endParaRPr lang="ko-KR" altLang="en-US" sz="1000" dirty="0">
                <a:solidFill>
                  <a:schemeClr val="tx1"/>
                </a:solidFill>
                <a:latin typeface="나눔고딕" charset="-127"/>
                <a:ea typeface="나눔고딕" charset="-127"/>
              </a:endParaRPr>
            </a:p>
          </p:txBody>
        </p:sp>
        <p:sp>
          <p:nvSpPr>
            <p:cNvPr id="56" name="직사각형 55">
              <a:extLst>
                <a:ext uri="{FF2B5EF4-FFF2-40B4-BE49-F238E27FC236}">
                  <a16:creationId xmlns:a16="http://schemas.microsoft.com/office/drawing/2014/main" id="{5EBECE0C-C96A-4100-8E33-F67ECEFEA371}"/>
                </a:ext>
              </a:extLst>
            </p:cNvPr>
            <p:cNvSpPr/>
            <p:nvPr/>
          </p:nvSpPr>
          <p:spPr>
            <a:xfrm>
              <a:off x="3058022" y="1472848"/>
              <a:ext cx="2188800" cy="3456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1</a:t>
              </a:r>
              <a:endParaRPr lang="ko-KR" altLang="en-US" sz="1000" dirty="0">
                <a:solidFill>
                  <a:schemeClr val="tx1"/>
                </a:solidFill>
                <a:latin typeface="나눔고딕" charset="-127"/>
                <a:ea typeface="나눔고딕" charset="-127"/>
              </a:endParaRPr>
            </a:p>
          </p:txBody>
        </p:sp>
        <p:grpSp>
          <p:nvGrpSpPr>
            <p:cNvPr id="5" name="그룹 4">
              <a:extLst>
                <a:ext uri="{FF2B5EF4-FFF2-40B4-BE49-F238E27FC236}">
                  <a16:creationId xmlns:a16="http://schemas.microsoft.com/office/drawing/2014/main" id="{30E53AB4-2988-48B6-B186-E49124439EA1}"/>
                </a:ext>
              </a:extLst>
            </p:cNvPr>
            <p:cNvGrpSpPr/>
            <p:nvPr/>
          </p:nvGrpSpPr>
          <p:grpSpPr>
            <a:xfrm>
              <a:off x="2020208" y="2745419"/>
              <a:ext cx="518400" cy="741021"/>
              <a:chOff x="2020208" y="2745419"/>
              <a:chExt cx="518400" cy="741021"/>
            </a:xfrm>
          </p:grpSpPr>
          <p:sp>
            <p:nvSpPr>
              <p:cNvPr id="29" name="직사각형 28">
                <a:extLst>
                  <a:ext uri="{FF2B5EF4-FFF2-40B4-BE49-F238E27FC236}">
                    <a16:creationId xmlns:a16="http://schemas.microsoft.com/office/drawing/2014/main" id="{3A311E3E-B3D7-467F-8503-F3E5FA9513C1}"/>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3" name="그룹 2">
                <a:extLst>
                  <a:ext uri="{FF2B5EF4-FFF2-40B4-BE49-F238E27FC236}">
                    <a16:creationId xmlns:a16="http://schemas.microsoft.com/office/drawing/2014/main" id="{E4A069C4-5132-41DC-AA88-DB01DA507B97}"/>
                  </a:ext>
                </a:extLst>
              </p:cNvPr>
              <p:cNvGrpSpPr/>
              <p:nvPr/>
            </p:nvGrpSpPr>
            <p:grpSpPr>
              <a:xfrm>
                <a:off x="2020208" y="3335873"/>
                <a:ext cx="518400" cy="57600"/>
                <a:chOff x="2020208" y="3335873"/>
                <a:chExt cx="518400" cy="57600"/>
              </a:xfrm>
            </p:grpSpPr>
            <p:sp>
              <p:nvSpPr>
                <p:cNvPr id="36" name="직사각형 35">
                  <a:extLst>
                    <a:ext uri="{FF2B5EF4-FFF2-40B4-BE49-F238E27FC236}">
                      <a16:creationId xmlns:a16="http://schemas.microsoft.com/office/drawing/2014/main" id="{8BF2FE68-BC65-4809-9982-157AAA951AF4}"/>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59" name="직사각형 58">
                  <a:extLst>
                    <a:ext uri="{FF2B5EF4-FFF2-40B4-BE49-F238E27FC236}">
                      <a16:creationId xmlns:a16="http://schemas.microsoft.com/office/drawing/2014/main" id="{5562044B-F4E4-45F6-B57C-84B7F2CBED9B}"/>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76" name="TextBox 75">
                <a:extLst>
                  <a:ext uri="{FF2B5EF4-FFF2-40B4-BE49-F238E27FC236}">
                    <a16:creationId xmlns:a16="http://schemas.microsoft.com/office/drawing/2014/main" id="{61C22A48-DFBC-4FD0-97DC-C4E7DC16B617}"/>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82" name="그룹 81">
              <a:extLst>
                <a:ext uri="{FF2B5EF4-FFF2-40B4-BE49-F238E27FC236}">
                  <a16:creationId xmlns:a16="http://schemas.microsoft.com/office/drawing/2014/main" id="{A1B36929-5807-41C0-9726-61B838BDC4F9}"/>
                </a:ext>
              </a:extLst>
            </p:cNvPr>
            <p:cNvGrpSpPr/>
            <p:nvPr/>
          </p:nvGrpSpPr>
          <p:grpSpPr>
            <a:xfrm>
              <a:off x="2762986" y="2745419"/>
              <a:ext cx="518400" cy="741021"/>
              <a:chOff x="2020208" y="2745419"/>
              <a:chExt cx="518400" cy="741021"/>
            </a:xfrm>
          </p:grpSpPr>
          <p:sp>
            <p:nvSpPr>
              <p:cNvPr id="83" name="직사각형 82">
                <a:extLst>
                  <a:ext uri="{FF2B5EF4-FFF2-40B4-BE49-F238E27FC236}">
                    <a16:creationId xmlns:a16="http://schemas.microsoft.com/office/drawing/2014/main" id="{6A0F28BC-742D-42A2-99C0-03EDDCEBD1CD}"/>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84" name="그룹 83">
                <a:extLst>
                  <a:ext uri="{FF2B5EF4-FFF2-40B4-BE49-F238E27FC236}">
                    <a16:creationId xmlns:a16="http://schemas.microsoft.com/office/drawing/2014/main" id="{9E330D51-B132-4D23-A76A-D81D0BB10CDD}"/>
                  </a:ext>
                </a:extLst>
              </p:cNvPr>
              <p:cNvGrpSpPr/>
              <p:nvPr/>
            </p:nvGrpSpPr>
            <p:grpSpPr>
              <a:xfrm>
                <a:off x="2020208" y="3335873"/>
                <a:ext cx="518400" cy="57600"/>
                <a:chOff x="2020208" y="3335873"/>
                <a:chExt cx="518400" cy="57600"/>
              </a:xfrm>
            </p:grpSpPr>
            <p:sp>
              <p:nvSpPr>
                <p:cNvPr id="86" name="직사각형 85">
                  <a:extLst>
                    <a:ext uri="{FF2B5EF4-FFF2-40B4-BE49-F238E27FC236}">
                      <a16:creationId xmlns:a16="http://schemas.microsoft.com/office/drawing/2014/main" id="{6D86ED04-FB15-40A8-8212-D075AA0ED308}"/>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87" name="직사각형 86">
                  <a:extLst>
                    <a:ext uri="{FF2B5EF4-FFF2-40B4-BE49-F238E27FC236}">
                      <a16:creationId xmlns:a16="http://schemas.microsoft.com/office/drawing/2014/main" id="{21DB4D68-19B6-4559-BA76-953BBAD5687C}"/>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85" name="TextBox 84">
                <a:extLst>
                  <a:ext uri="{FF2B5EF4-FFF2-40B4-BE49-F238E27FC236}">
                    <a16:creationId xmlns:a16="http://schemas.microsoft.com/office/drawing/2014/main" id="{60A0658C-BC4D-447C-9C6E-B5FCD25CE2C4}"/>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88" name="그룹 87">
              <a:extLst>
                <a:ext uri="{FF2B5EF4-FFF2-40B4-BE49-F238E27FC236}">
                  <a16:creationId xmlns:a16="http://schemas.microsoft.com/office/drawing/2014/main" id="{ACA2FCBB-2F42-4BA7-921A-5ABAE98F76C8}"/>
                </a:ext>
              </a:extLst>
            </p:cNvPr>
            <p:cNvGrpSpPr/>
            <p:nvPr/>
          </p:nvGrpSpPr>
          <p:grpSpPr>
            <a:xfrm>
              <a:off x="5734098" y="2745419"/>
              <a:ext cx="518400" cy="741021"/>
              <a:chOff x="2020208" y="2745419"/>
              <a:chExt cx="518400" cy="741021"/>
            </a:xfrm>
          </p:grpSpPr>
          <p:sp>
            <p:nvSpPr>
              <p:cNvPr id="89" name="직사각형 88">
                <a:extLst>
                  <a:ext uri="{FF2B5EF4-FFF2-40B4-BE49-F238E27FC236}">
                    <a16:creationId xmlns:a16="http://schemas.microsoft.com/office/drawing/2014/main" id="{FF26EE03-8AC6-49BC-889D-62D0D539BC7F}"/>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90" name="그룹 89">
                <a:extLst>
                  <a:ext uri="{FF2B5EF4-FFF2-40B4-BE49-F238E27FC236}">
                    <a16:creationId xmlns:a16="http://schemas.microsoft.com/office/drawing/2014/main" id="{77867539-C126-4295-B70F-9DD6D1BEB857}"/>
                  </a:ext>
                </a:extLst>
              </p:cNvPr>
              <p:cNvGrpSpPr/>
              <p:nvPr/>
            </p:nvGrpSpPr>
            <p:grpSpPr>
              <a:xfrm>
                <a:off x="2020208" y="3335873"/>
                <a:ext cx="518400" cy="57600"/>
                <a:chOff x="2020208" y="3335873"/>
                <a:chExt cx="518400" cy="57600"/>
              </a:xfrm>
            </p:grpSpPr>
            <p:sp>
              <p:nvSpPr>
                <p:cNvPr id="92" name="직사각형 91">
                  <a:extLst>
                    <a:ext uri="{FF2B5EF4-FFF2-40B4-BE49-F238E27FC236}">
                      <a16:creationId xmlns:a16="http://schemas.microsoft.com/office/drawing/2014/main" id="{BA2C8A94-3852-4674-9F5E-75C346E8027A}"/>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3" name="직사각형 92">
                  <a:extLst>
                    <a:ext uri="{FF2B5EF4-FFF2-40B4-BE49-F238E27FC236}">
                      <a16:creationId xmlns:a16="http://schemas.microsoft.com/office/drawing/2014/main" id="{21827764-857D-4206-8BCE-31CEE5426D88}"/>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1" name="TextBox 90">
                <a:extLst>
                  <a:ext uri="{FF2B5EF4-FFF2-40B4-BE49-F238E27FC236}">
                    <a16:creationId xmlns:a16="http://schemas.microsoft.com/office/drawing/2014/main" id="{0244CEE4-002F-4669-9E3E-38750B91EC1A}"/>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94" name="그룹 93">
              <a:extLst>
                <a:ext uri="{FF2B5EF4-FFF2-40B4-BE49-F238E27FC236}">
                  <a16:creationId xmlns:a16="http://schemas.microsoft.com/office/drawing/2014/main" id="{4A17D06D-DD19-4D59-94F2-45116F40BD4F}"/>
                </a:ext>
              </a:extLst>
            </p:cNvPr>
            <p:cNvGrpSpPr/>
            <p:nvPr/>
          </p:nvGrpSpPr>
          <p:grpSpPr>
            <a:xfrm>
              <a:off x="4991320" y="2745419"/>
              <a:ext cx="518400" cy="741021"/>
              <a:chOff x="2020208" y="2745419"/>
              <a:chExt cx="518400" cy="741021"/>
            </a:xfrm>
          </p:grpSpPr>
          <p:sp>
            <p:nvSpPr>
              <p:cNvPr id="95" name="직사각형 94">
                <a:extLst>
                  <a:ext uri="{FF2B5EF4-FFF2-40B4-BE49-F238E27FC236}">
                    <a16:creationId xmlns:a16="http://schemas.microsoft.com/office/drawing/2014/main" id="{3FEB8FA2-41ED-4BF8-95D5-0C28E145ED0C}"/>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96" name="그룹 95">
                <a:extLst>
                  <a:ext uri="{FF2B5EF4-FFF2-40B4-BE49-F238E27FC236}">
                    <a16:creationId xmlns:a16="http://schemas.microsoft.com/office/drawing/2014/main" id="{04D14EC2-6319-4578-8AED-B76B5FCC098D}"/>
                  </a:ext>
                </a:extLst>
              </p:cNvPr>
              <p:cNvGrpSpPr/>
              <p:nvPr/>
            </p:nvGrpSpPr>
            <p:grpSpPr>
              <a:xfrm>
                <a:off x="2020208" y="3335873"/>
                <a:ext cx="518400" cy="57600"/>
                <a:chOff x="2020208" y="3335873"/>
                <a:chExt cx="518400" cy="57600"/>
              </a:xfrm>
            </p:grpSpPr>
            <p:sp>
              <p:nvSpPr>
                <p:cNvPr id="98" name="직사각형 97">
                  <a:extLst>
                    <a:ext uri="{FF2B5EF4-FFF2-40B4-BE49-F238E27FC236}">
                      <a16:creationId xmlns:a16="http://schemas.microsoft.com/office/drawing/2014/main" id="{43439F73-F7CB-4741-B86E-A8FF05B6E8FA}"/>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99" name="직사각형 98">
                  <a:extLst>
                    <a:ext uri="{FF2B5EF4-FFF2-40B4-BE49-F238E27FC236}">
                      <a16:creationId xmlns:a16="http://schemas.microsoft.com/office/drawing/2014/main" id="{023F95CE-9937-436A-8A23-29144232B389}"/>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97" name="TextBox 96">
                <a:extLst>
                  <a:ext uri="{FF2B5EF4-FFF2-40B4-BE49-F238E27FC236}">
                    <a16:creationId xmlns:a16="http://schemas.microsoft.com/office/drawing/2014/main" id="{83CD69C2-DCF3-40ED-8A43-BABC61821C73}"/>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100" name="그룹 99">
              <a:extLst>
                <a:ext uri="{FF2B5EF4-FFF2-40B4-BE49-F238E27FC236}">
                  <a16:creationId xmlns:a16="http://schemas.microsoft.com/office/drawing/2014/main" id="{1E5BE3BF-7356-48BA-915A-10608A165AFB}"/>
                </a:ext>
              </a:extLst>
            </p:cNvPr>
            <p:cNvGrpSpPr/>
            <p:nvPr/>
          </p:nvGrpSpPr>
          <p:grpSpPr>
            <a:xfrm>
              <a:off x="4248542" y="2745419"/>
              <a:ext cx="518400" cy="741021"/>
              <a:chOff x="2020208" y="2745419"/>
              <a:chExt cx="518400" cy="741021"/>
            </a:xfrm>
          </p:grpSpPr>
          <p:sp>
            <p:nvSpPr>
              <p:cNvPr id="101" name="직사각형 100">
                <a:extLst>
                  <a:ext uri="{FF2B5EF4-FFF2-40B4-BE49-F238E27FC236}">
                    <a16:creationId xmlns:a16="http://schemas.microsoft.com/office/drawing/2014/main" id="{8B2E753E-D030-4676-B927-6B93E833C43C}"/>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102" name="그룹 101">
                <a:extLst>
                  <a:ext uri="{FF2B5EF4-FFF2-40B4-BE49-F238E27FC236}">
                    <a16:creationId xmlns:a16="http://schemas.microsoft.com/office/drawing/2014/main" id="{F8F810A3-955F-4343-9519-45553F9E5493}"/>
                  </a:ext>
                </a:extLst>
              </p:cNvPr>
              <p:cNvGrpSpPr/>
              <p:nvPr/>
            </p:nvGrpSpPr>
            <p:grpSpPr>
              <a:xfrm>
                <a:off x="2020208" y="3335873"/>
                <a:ext cx="518400" cy="57600"/>
                <a:chOff x="2020208" y="3335873"/>
                <a:chExt cx="518400" cy="57600"/>
              </a:xfrm>
            </p:grpSpPr>
            <p:sp>
              <p:nvSpPr>
                <p:cNvPr id="104" name="직사각형 103">
                  <a:extLst>
                    <a:ext uri="{FF2B5EF4-FFF2-40B4-BE49-F238E27FC236}">
                      <a16:creationId xmlns:a16="http://schemas.microsoft.com/office/drawing/2014/main" id="{0F480FE8-65EF-41AE-B906-01F4B7BE7D1E}"/>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05" name="직사각형 104">
                  <a:extLst>
                    <a:ext uri="{FF2B5EF4-FFF2-40B4-BE49-F238E27FC236}">
                      <a16:creationId xmlns:a16="http://schemas.microsoft.com/office/drawing/2014/main" id="{EAA324A6-B59C-4357-AE89-1F0A2C64BB09}"/>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03" name="TextBox 102">
                <a:extLst>
                  <a:ext uri="{FF2B5EF4-FFF2-40B4-BE49-F238E27FC236}">
                    <a16:creationId xmlns:a16="http://schemas.microsoft.com/office/drawing/2014/main" id="{EEC4625D-AEF5-4BAE-9E55-8B64A09F71C3}"/>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nvGrpSpPr>
            <p:cNvPr id="106" name="그룹 105">
              <a:extLst>
                <a:ext uri="{FF2B5EF4-FFF2-40B4-BE49-F238E27FC236}">
                  <a16:creationId xmlns:a16="http://schemas.microsoft.com/office/drawing/2014/main" id="{23F3C4A5-0678-461D-A63E-1D16106251AF}"/>
                </a:ext>
              </a:extLst>
            </p:cNvPr>
            <p:cNvGrpSpPr/>
            <p:nvPr/>
          </p:nvGrpSpPr>
          <p:grpSpPr>
            <a:xfrm>
              <a:off x="3505764" y="2745419"/>
              <a:ext cx="518400" cy="741021"/>
              <a:chOff x="2020208" y="2745419"/>
              <a:chExt cx="518400" cy="741021"/>
            </a:xfrm>
          </p:grpSpPr>
          <p:sp>
            <p:nvSpPr>
              <p:cNvPr id="107" name="직사각형 106">
                <a:extLst>
                  <a:ext uri="{FF2B5EF4-FFF2-40B4-BE49-F238E27FC236}">
                    <a16:creationId xmlns:a16="http://schemas.microsoft.com/office/drawing/2014/main" id="{0FF89D0B-A3F1-4FC4-B10B-C4D2C7C8AEF7}"/>
                  </a:ext>
                </a:extLst>
              </p:cNvPr>
              <p:cNvSpPr/>
              <p:nvPr/>
            </p:nvSpPr>
            <p:spPr>
              <a:xfrm>
                <a:off x="2020208" y="2745419"/>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나눔고딕" charset="-127"/>
                    <a:ea typeface="나눔고딕" charset="-127"/>
                  </a:rPr>
                  <a:t>4</a:t>
                </a:r>
                <a:endParaRPr lang="ko-KR" altLang="en-US" sz="1000" dirty="0">
                  <a:solidFill>
                    <a:schemeClr val="tx1"/>
                  </a:solidFill>
                  <a:latin typeface="나눔고딕" charset="-127"/>
                  <a:ea typeface="나눔고딕" charset="-127"/>
                </a:endParaRPr>
              </a:p>
            </p:txBody>
          </p:sp>
          <p:grpSp>
            <p:nvGrpSpPr>
              <p:cNvPr id="108" name="그룹 107">
                <a:extLst>
                  <a:ext uri="{FF2B5EF4-FFF2-40B4-BE49-F238E27FC236}">
                    <a16:creationId xmlns:a16="http://schemas.microsoft.com/office/drawing/2014/main" id="{F8DA0838-7013-4029-931A-DBA2FA7B31C9}"/>
                  </a:ext>
                </a:extLst>
              </p:cNvPr>
              <p:cNvGrpSpPr/>
              <p:nvPr/>
            </p:nvGrpSpPr>
            <p:grpSpPr>
              <a:xfrm>
                <a:off x="2020208" y="3335873"/>
                <a:ext cx="518400" cy="57600"/>
                <a:chOff x="2020208" y="3335873"/>
                <a:chExt cx="518400" cy="57600"/>
              </a:xfrm>
            </p:grpSpPr>
            <p:sp>
              <p:nvSpPr>
                <p:cNvPr id="110" name="직사각형 109">
                  <a:extLst>
                    <a:ext uri="{FF2B5EF4-FFF2-40B4-BE49-F238E27FC236}">
                      <a16:creationId xmlns:a16="http://schemas.microsoft.com/office/drawing/2014/main" id="{9130E63D-E9E5-4BD3-A2C3-7C08F2F0FC3F}"/>
                    </a:ext>
                  </a:extLst>
                </p:cNvPr>
                <p:cNvSpPr/>
                <p:nvPr/>
              </p:nvSpPr>
              <p:spPr>
                <a:xfrm>
                  <a:off x="2020208" y="3335873"/>
                  <a:ext cx="518400" cy="576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sp>
              <p:nvSpPr>
                <p:cNvPr id="111" name="직사각형 110">
                  <a:extLst>
                    <a:ext uri="{FF2B5EF4-FFF2-40B4-BE49-F238E27FC236}">
                      <a16:creationId xmlns:a16="http://schemas.microsoft.com/office/drawing/2014/main" id="{FCBDDAD5-056B-49D9-88DC-6A3A6DA7E592}"/>
                    </a:ext>
                  </a:extLst>
                </p:cNvPr>
                <p:cNvSpPr/>
                <p:nvPr/>
              </p:nvSpPr>
              <p:spPr>
                <a:xfrm>
                  <a:off x="2350790" y="3335873"/>
                  <a:ext cx="187818" cy="57600"/>
                </a:xfrm>
                <a:prstGeom prst="rect">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맑은 고딕" panose="020B0503020000020004" pitchFamily="50" charset="-127"/>
                  </a:endParaRPr>
                </a:p>
              </p:txBody>
            </p:sp>
          </p:grpSp>
          <p:sp>
            <p:nvSpPr>
              <p:cNvPr id="109" name="TextBox 108">
                <a:extLst>
                  <a:ext uri="{FF2B5EF4-FFF2-40B4-BE49-F238E27FC236}">
                    <a16:creationId xmlns:a16="http://schemas.microsoft.com/office/drawing/2014/main" id="{D240FFB1-2330-421E-87D4-F5327C526580}"/>
                  </a:ext>
                </a:extLst>
              </p:cNvPr>
              <p:cNvSpPr txBox="1"/>
              <p:nvPr/>
            </p:nvSpPr>
            <p:spPr>
              <a:xfrm>
                <a:off x="2151809" y="3240219"/>
                <a:ext cx="255198" cy="246221"/>
              </a:xfrm>
              <a:prstGeom prst="rect">
                <a:avLst/>
              </a:prstGeom>
              <a:noFill/>
            </p:spPr>
            <p:txBody>
              <a:bodyPr wrap="none" rtlCol="0">
                <a:spAutoFit/>
              </a:bodyPr>
              <a:lstStyle/>
              <a:p>
                <a:r>
                  <a:rPr lang="en-US" altLang="ko-KR" sz="1000" dirty="0"/>
                  <a:t>5</a:t>
                </a:r>
                <a:endParaRPr lang="ko-KR" altLang="en-US" sz="1000" dirty="0"/>
              </a:p>
            </p:txBody>
          </p:sp>
        </p:grpSp>
      </p:grpSp>
      <p:cxnSp>
        <p:nvCxnSpPr>
          <p:cNvPr id="71" name="연결선: 꺾임 70">
            <a:extLst>
              <a:ext uri="{FF2B5EF4-FFF2-40B4-BE49-F238E27FC236}">
                <a16:creationId xmlns:a16="http://schemas.microsoft.com/office/drawing/2014/main" id="{A698D362-AA91-486B-8E2A-7FFFD0721790}"/>
              </a:ext>
            </a:extLst>
          </p:cNvPr>
          <p:cNvCxnSpPr>
            <a:cxnSpLocks/>
            <a:stCxn id="30" idx="2"/>
            <a:endCxn id="57" idx="0"/>
          </p:cNvCxnSpPr>
          <p:nvPr/>
        </p:nvCxnSpPr>
        <p:spPr>
          <a:xfrm rot="16200000" flipH="1">
            <a:off x="1650561" y="3887844"/>
            <a:ext cx="228701" cy="3780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연결선: 꺾임 71">
            <a:extLst>
              <a:ext uri="{FF2B5EF4-FFF2-40B4-BE49-F238E27FC236}">
                <a16:creationId xmlns:a16="http://schemas.microsoft.com/office/drawing/2014/main" id="{A9238D36-4B68-4ABF-A9C9-3669A1F158E4}"/>
              </a:ext>
            </a:extLst>
          </p:cNvPr>
          <p:cNvCxnSpPr>
            <a:cxnSpLocks/>
            <a:stCxn id="31" idx="2"/>
            <a:endCxn id="58" idx="0"/>
          </p:cNvCxnSpPr>
          <p:nvPr/>
        </p:nvCxnSpPr>
        <p:spPr>
          <a:xfrm rot="5400000">
            <a:off x="3428392" y="3902021"/>
            <a:ext cx="228701" cy="945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연결선: 꺾임 76">
            <a:extLst>
              <a:ext uri="{FF2B5EF4-FFF2-40B4-BE49-F238E27FC236}">
                <a16:creationId xmlns:a16="http://schemas.microsoft.com/office/drawing/2014/main" id="{2B79BF6C-5AB8-4592-98FE-A769B9B8EA59}"/>
              </a:ext>
            </a:extLst>
          </p:cNvPr>
          <p:cNvCxnSpPr>
            <a:cxnSpLocks/>
            <a:stCxn id="32" idx="2"/>
            <a:endCxn id="60" idx="0"/>
          </p:cNvCxnSpPr>
          <p:nvPr/>
        </p:nvCxnSpPr>
        <p:spPr>
          <a:xfrm rot="5400000">
            <a:off x="5229852" y="3902021"/>
            <a:ext cx="228701" cy="945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3" name="직사각형 112">
            <a:extLst>
              <a:ext uri="{FF2B5EF4-FFF2-40B4-BE49-F238E27FC236}">
                <a16:creationId xmlns:a16="http://schemas.microsoft.com/office/drawing/2014/main" id="{4FAAAC36-B0C2-4645-A880-9CEC14942772}"/>
              </a:ext>
            </a:extLst>
          </p:cNvPr>
          <p:cNvSpPr/>
          <p:nvPr/>
        </p:nvSpPr>
        <p:spPr>
          <a:xfrm>
            <a:off x="5256000" y="731117"/>
            <a:ext cx="1754945" cy="180000"/>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프로그레스</a:t>
            </a:r>
            <a:r>
              <a:rPr lang="ko-KR" altLang="en-US" sz="800" b="1" dirty="0">
                <a:solidFill>
                  <a:schemeClr val="tx1"/>
                </a:solidFill>
                <a:latin typeface="+mn-ea"/>
              </a:rPr>
              <a:t> 바</a:t>
            </a:r>
            <a:r>
              <a:rPr lang="en-US" altLang="ko-KR" sz="800" b="1" dirty="0">
                <a:solidFill>
                  <a:schemeClr val="tx1"/>
                </a:solidFill>
                <a:latin typeface="+mn-ea"/>
              </a:rPr>
              <a:t>, </a:t>
            </a:r>
            <a:r>
              <a:rPr lang="ko-KR" altLang="en-US" sz="800" b="1" dirty="0">
                <a:solidFill>
                  <a:schemeClr val="tx1"/>
                </a:solidFill>
                <a:latin typeface="+mn-ea"/>
              </a:rPr>
              <a:t>사각형 </a:t>
            </a:r>
            <a:r>
              <a:rPr lang="ko-KR" altLang="en-US" sz="800" b="1" dirty="0" err="1">
                <a:solidFill>
                  <a:schemeClr val="tx1"/>
                </a:solidFill>
                <a:latin typeface="+mn-ea"/>
              </a:rPr>
              <a:t>프로그레스</a:t>
            </a:r>
            <a:r>
              <a:rPr lang="ko-KR" altLang="en-US" sz="800" b="1" dirty="0">
                <a:solidFill>
                  <a:schemeClr val="tx1"/>
                </a:solidFill>
                <a:latin typeface="+mn-ea"/>
              </a:rPr>
              <a:t> </a:t>
            </a:r>
            <a:endParaRPr lang="en-US" sz="800" b="1" dirty="0">
              <a:solidFill>
                <a:schemeClr val="tx1"/>
              </a:solidFill>
              <a:latin typeface="+mn-ea"/>
            </a:endParaRPr>
          </a:p>
        </p:txBody>
      </p:sp>
      <p:sp>
        <p:nvSpPr>
          <p:cNvPr id="116" name="직사각형 115">
            <a:extLst>
              <a:ext uri="{FF2B5EF4-FFF2-40B4-BE49-F238E27FC236}">
                <a16:creationId xmlns:a16="http://schemas.microsoft.com/office/drawing/2014/main" id="{6C25CF6E-70F4-4FD3-9F7A-033C93613304}"/>
              </a:ext>
            </a:extLst>
          </p:cNvPr>
          <p:cNvSpPr/>
          <p:nvPr/>
        </p:nvSpPr>
        <p:spPr>
          <a:xfrm>
            <a:off x="4428000" y="731117"/>
            <a:ext cx="788400" cy="180000"/>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비활성 버튼</a:t>
            </a:r>
          </a:p>
        </p:txBody>
      </p:sp>
    </p:spTree>
    <p:extLst>
      <p:ext uri="{BB962C8B-B14F-4D97-AF65-F5344CB8AC3E}">
        <p14:creationId xmlns:p14="http://schemas.microsoft.com/office/powerpoint/2010/main" val="100197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006EF30-C491-41F7-AAA8-CD52B2A244A7}"/>
              </a:ext>
            </a:extLst>
          </p:cNvPr>
          <p:cNvSpPr>
            <a:spLocks noGrp="1"/>
          </p:cNvSpPr>
          <p:nvPr>
            <p:ph type="title"/>
          </p:nvPr>
        </p:nvSpPr>
        <p:spPr/>
        <p:txBody>
          <a:bodyPr/>
          <a:lstStyle/>
          <a:p>
            <a:r>
              <a:rPr lang="ko-KR" altLang="en-US" dirty="0"/>
              <a:t>게임소개</a:t>
            </a:r>
          </a:p>
        </p:txBody>
      </p:sp>
      <p:graphicFrame>
        <p:nvGraphicFramePr>
          <p:cNvPr id="6" name="표 6">
            <a:extLst>
              <a:ext uri="{FF2B5EF4-FFF2-40B4-BE49-F238E27FC236}">
                <a16:creationId xmlns:a16="http://schemas.microsoft.com/office/drawing/2014/main" id="{D26E82CA-1872-4C6D-9083-D62287A21698}"/>
              </a:ext>
            </a:extLst>
          </p:cNvPr>
          <p:cNvGraphicFramePr>
            <a:graphicFrameLocks noGrp="1"/>
          </p:cNvGraphicFramePr>
          <p:nvPr>
            <p:ph idx="1"/>
            <p:extLst>
              <p:ext uri="{D42A27DB-BD31-4B8C-83A1-F6EECF244321}">
                <p14:modId xmlns:p14="http://schemas.microsoft.com/office/powerpoint/2010/main" val="2408805354"/>
              </p:ext>
            </p:extLst>
          </p:nvPr>
        </p:nvGraphicFramePr>
        <p:xfrm>
          <a:off x="1054100" y="693490"/>
          <a:ext cx="10945433" cy="5165677"/>
        </p:xfrm>
        <a:graphic>
          <a:graphicData uri="http://schemas.openxmlformats.org/drawingml/2006/table">
            <a:tbl>
              <a:tblPr firstRow="1" bandRow="1">
                <a:tableStyleId>{5940675A-B579-460E-94D1-54222C63F5DA}</a:tableStyleId>
              </a:tblPr>
              <a:tblGrid>
                <a:gridCol w="1368179">
                  <a:extLst>
                    <a:ext uri="{9D8B030D-6E8A-4147-A177-3AD203B41FA5}">
                      <a16:colId xmlns:a16="http://schemas.microsoft.com/office/drawing/2014/main" val="3413163813"/>
                    </a:ext>
                  </a:extLst>
                </a:gridCol>
                <a:gridCol w="1759087">
                  <a:extLst>
                    <a:ext uri="{9D8B030D-6E8A-4147-A177-3AD203B41FA5}">
                      <a16:colId xmlns:a16="http://schemas.microsoft.com/office/drawing/2014/main" val="1046650923"/>
                    </a:ext>
                  </a:extLst>
                </a:gridCol>
                <a:gridCol w="7818167">
                  <a:extLst>
                    <a:ext uri="{9D8B030D-6E8A-4147-A177-3AD203B41FA5}">
                      <a16:colId xmlns:a16="http://schemas.microsoft.com/office/drawing/2014/main" val="2894198327"/>
                    </a:ext>
                  </a:extLst>
                </a:gridCol>
              </a:tblGrid>
              <a:tr h="539930">
                <a:tc>
                  <a:txBody>
                    <a:bodyPr/>
                    <a:lstStyle/>
                    <a:p>
                      <a:pPr algn="ctr" latinLnBrk="1">
                        <a:lnSpc>
                          <a:spcPct val="150000"/>
                        </a:lnSpc>
                      </a:pPr>
                      <a:r>
                        <a:rPr lang="ko-KR" altLang="en-US" sz="1200" dirty="0"/>
                        <a:t>구분</a:t>
                      </a:r>
                    </a:p>
                  </a:txBody>
                  <a:tcPr marL="99291" marR="99291" marT="45714" marB="45714" anchor="ctr">
                    <a:solidFill>
                      <a:schemeClr val="bg1">
                        <a:lumMod val="85000"/>
                      </a:schemeClr>
                    </a:solidFill>
                  </a:tcPr>
                </a:tc>
                <a:tc>
                  <a:txBody>
                    <a:bodyPr/>
                    <a:lstStyle/>
                    <a:p>
                      <a:pPr algn="ctr" latinLnBrk="1">
                        <a:lnSpc>
                          <a:spcPct val="150000"/>
                        </a:lnSpc>
                      </a:pPr>
                      <a:r>
                        <a:rPr lang="ko-KR" altLang="en-US" sz="1200" dirty="0"/>
                        <a:t>내용</a:t>
                      </a:r>
                    </a:p>
                  </a:txBody>
                  <a:tcPr marL="99291" marR="99291" marT="45714" marB="45714" anchor="ctr">
                    <a:solidFill>
                      <a:schemeClr val="bg1">
                        <a:lumMod val="85000"/>
                      </a:schemeClr>
                    </a:solidFill>
                  </a:tcPr>
                </a:tc>
                <a:tc>
                  <a:txBody>
                    <a:bodyPr/>
                    <a:lstStyle/>
                    <a:p>
                      <a:pPr algn="ctr" latinLnBrk="1">
                        <a:lnSpc>
                          <a:spcPct val="150000"/>
                        </a:lnSpc>
                      </a:pPr>
                      <a:r>
                        <a:rPr lang="ko-KR" altLang="en-US" sz="1200" dirty="0"/>
                        <a:t>설명</a:t>
                      </a:r>
                    </a:p>
                  </a:txBody>
                  <a:tcPr marL="99291" marR="99291" marT="45714" marB="45714" anchor="ctr">
                    <a:solidFill>
                      <a:schemeClr val="bg1">
                        <a:lumMod val="85000"/>
                      </a:schemeClr>
                    </a:solidFill>
                  </a:tcPr>
                </a:tc>
                <a:extLst>
                  <a:ext uri="{0D108BD9-81ED-4DB2-BD59-A6C34878D82A}">
                    <a16:rowId xmlns:a16="http://schemas.microsoft.com/office/drawing/2014/main" val="3017972748"/>
                  </a:ext>
                </a:extLst>
              </a:tr>
              <a:tr h="749366">
                <a:tc>
                  <a:txBody>
                    <a:bodyPr/>
                    <a:lstStyle/>
                    <a:p>
                      <a:pPr algn="ctr" latinLnBrk="1">
                        <a:lnSpc>
                          <a:spcPct val="150000"/>
                        </a:lnSpc>
                      </a:pPr>
                      <a:r>
                        <a:rPr lang="ko-KR" altLang="en-US" sz="1200" dirty="0" err="1"/>
                        <a:t>플렛폼</a:t>
                      </a:r>
                      <a:endParaRPr lang="ko-KR" altLang="en-US" sz="1200" dirty="0"/>
                    </a:p>
                  </a:txBody>
                  <a:tcPr marL="99291" marR="99291" marT="45714" marB="45714" anchor="ctr">
                    <a:noFill/>
                  </a:tcPr>
                </a:tc>
                <a:tc>
                  <a:txBody>
                    <a:bodyPr/>
                    <a:lstStyle/>
                    <a:p>
                      <a:pPr algn="ctr" latinLnBrk="1">
                        <a:lnSpc>
                          <a:spcPct val="150000"/>
                        </a:lnSpc>
                      </a:pPr>
                      <a:r>
                        <a:rPr lang="ko-KR" altLang="en-US" sz="1200" dirty="0"/>
                        <a:t>모바일</a:t>
                      </a:r>
                    </a:p>
                  </a:txBody>
                  <a:tcPr marL="99291" marR="99291" marT="45714" marB="45714" anchor="ctr">
                    <a:noFill/>
                  </a:tcPr>
                </a:tc>
                <a:tc>
                  <a:txBody>
                    <a:bodyPr/>
                    <a:lstStyle/>
                    <a:p>
                      <a:pPr algn="l" latinLnBrk="1">
                        <a:lnSpc>
                          <a:spcPct val="150000"/>
                        </a:lnSpc>
                      </a:pPr>
                      <a:r>
                        <a:rPr lang="ko-KR" altLang="en-US" sz="1200" dirty="0"/>
                        <a:t>스마트폰 이용자가 늘어나고 접근성이 좋은 모바일 </a:t>
                      </a:r>
                      <a:r>
                        <a:rPr lang="ko-KR" altLang="en-US" sz="1200" dirty="0" err="1"/>
                        <a:t>플렛폼으로</a:t>
                      </a:r>
                      <a:r>
                        <a:rPr lang="ko-KR" altLang="en-US" sz="1200" dirty="0"/>
                        <a:t> 선정하였다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1490331097"/>
                  </a:ext>
                </a:extLst>
              </a:tr>
              <a:tr h="749366">
                <a:tc>
                  <a:txBody>
                    <a:bodyPr/>
                    <a:lstStyle/>
                    <a:p>
                      <a:pPr algn="ctr" latinLnBrk="1">
                        <a:lnSpc>
                          <a:spcPct val="150000"/>
                        </a:lnSpc>
                      </a:pPr>
                      <a:r>
                        <a:rPr lang="ko-KR" altLang="en-US" sz="1200" dirty="0"/>
                        <a:t>장르</a:t>
                      </a:r>
                    </a:p>
                  </a:txBody>
                  <a:tcPr marL="99291" marR="99291" marT="45714" marB="45714" anchor="ctr">
                    <a:noFill/>
                  </a:tcPr>
                </a:tc>
                <a:tc>
                  <a:txBody>
                    <a:bodyPr/>
                    <a:lstStyle/>
                    <a:p>
                      <a:pPr algn="ctr" latinLnBrk="1">
                        <a:lnSpc>
                          <a:spcPct val="150000"/>
                        </a:lnSpc>
                      </a:pPr>
                      <a:r>
                        <a:rPr lang="en-US" altLang="ko-KR" sz="1200" dirty="0"/>
                        <a:t>SRPG</a:t>
                      </a:r>
                      <a:endParaRPr lang="ko-KR" altLang="en-US" sz="1200" dirty="0"/>
                    </a:p>
                  </a:txBody>
                  <a:tcPr marL="99291" marR="99291" marT="45714" marB="45714" anchor="ctr">
                    <a:noFill/>
                  </a:tcPr>
                </a:tc>
                <a:tc>
                  <a:txBody>
                    <a:bodyPr/>
                    <a:lstStyle/>
                    <a:p>
                      <a:pPr algn="l" latinLnBrk="1">
                        <a:lnSpc>
                          <a:spcPct val="150000"/>
                        </a:lnSpc>
                      </a:pPr>
                      <a:r>
                        <a:rPr lang="ko-KR" altLang="en-US" sz="1200" dirty="0"/>
                        <a:t>모바일 시장 중 가장 범위가 큰 </a:t>
                      </a:r>
                      <a:r>
                        <a:rPr lang="en-US" altLang="ko-KR" sz="1200" dirty="0"/>
                        <a:t>RPG</a:t>
                      </a:r>
                      <a:r>
                        <a:rPr lang="ko-KR" altLang="en-US" sz="1200" dirty="0"/>
                        <a:t>장르 중 규모가 큰 </a:t>
                      </a:r>
                      <a:r>
                        <a:rPr lang="en-US" altLang="ko-KR" sz="1200" dirty="0"/>
                        <a:t>SRPG</a:t>
                      </a:r>
                      <a:r>
                        <a:rPr lang="ko-KR" altLang="en-US" sz="1200" dirty="0"/>
                        <a:t> 장르의 게임으로 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3407392151"/>
                  </a:ext>
                </a:extLst>
              </a:tr>
              <a:tr h="749366">
                <a:tc>
                  <a:txBody>
                    <a:bodyPr/>
                    <a:lstStyle/>
                    <a:p>
                      <a:pPr algn="ctr" latinLnBrk="1">
                        <a:lnSpc>
                          <a:spcPct val="150000"/>
                        </a:lnSpc>
                      </a:pPr>
                      <a:r>
                        <a:rPr lang="ko-KR" altLang="en-US" sz="1200" dirty="0"/>
                        <a:t>소재</a:t>
                      </a:r>
                    </a:p>
                  </a:txBody>
                  <a:tcPr marL="99291" marR="99291" marT="45714" marB="45714" anchor="ctr">
                    <a:noFill/>
                  </a:tcPr>
                </a:tc>
                <a:tc>
                  <a:txBody>
                    <a:bodyPr/>
                    <a:lstStyle/>
                    <a:p>
                      <a:pPr algn="ctr" latinLnBrk="1">
                        <a:lnSpc>
                          <a:spcPct val="150000"/>
                        </a:lnSpc>
                      </a:pPr>
                      <a:r>
                        <a:rPr lang="en-US" altLang="ko-KR" sz="1200" dirty="0"/>
                        <a:t>SF</a:t>
                      </a:r>
                      <a:endParaRPr lang="ko-KR" altLang="en-US" sz="1200" dirty="0"/>
                    </a:p>
                  </a:txBody>
                  <a:tcPr marL="99291" marR="99291" marT="45714" marB="45714" anchor="ctr">
                    <a:noFill/>
                  </a:tcPr>
                </a:tc>
                <a:tc>
                  <a:txBody>
                    <a:bodyPr/>
                    <a:lstStyle/>
                    <a:p>
                      <a:pPr algn="l" latinLnBrk="1">
                        <a:lnSpc>
                          <a:spcPct val="150000"/>
                        </a:lnSpc>
                      </a:pPr>
                      <a:r>
                        <a:rPr lang="ko-KR" altLang="en-US" sz="1200" dirty="0"/>
                        <a:t>기획하는 게임의 컨셉에 어울리고 유저의 이해를 쉽게 할 수 있는 소재를 선택 하였다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791316505"/>
                  </a:ext>
                </a:extLst>
              </a:tr>
              <a:tr h="749366">
                <a:tc>
                  <a:txBody>
                    <a:bodyPr/>
                    <a:lstStyle/>
                    <a:p>
                      <a:pPr algn="ctr" latinLnBrk="1">
                        <a:lnSpc>
                          <a:spcPct val="150000"/>
                        </a:lnSpc>
                      </a:pPr>
                      <a:r>
                        <a:rPr lang="ko-KR" altLang="en-US" sz="1200" dirty="0" err="1"/>
                        <a:t>타겟유저</a:t>
                      </a:r>
                      <a:endParaRPr lang="ko-KR" altLang="en-US" sz="1200" dirty="0"/>
                    </a:p>
                  </a:txBody>
                  <a:tcPr marL="99291" marR="99291" marT="45714" marB="45714" anchor="ctr">
                    <a:noFill/>
                  </a:tcPr>
                </a:tc>
                <a:tc>
                  <a:txBody>
                    <a:bodyPr/>
                    <a:lstStyle/>
                    <a:p>
                      <a:pPr algn="l" latinLnBrk="1">
                        <a:lnSpc>
                          <a:spcPct val="150000"/>
                        </a:lnSpc>
                      </a:pPr>
                      <a:r>
                        <a:rPr lang="ko-KR" altLang="en-US" sz="1200" dirty="0"/>
                        <a:t>전략적 재미를 </a:t>
                      </a:r>
                      <a:br>
                        <a:rPr lang="en-US" altLang="ko-KR" sz="1200" dirty="0"/>
                      </a:br>
                      <a:r>
                        <a:rPr lang="ko-KR" altLang="en-US" sz="1200" dirty="0"/>
                        <a:t>좋아하는 유저</a:t>
                      </a:r>
                    </a:p>
                  </a:txBody>
                  <a:tcPr marL="99291" marR="99291" marT="45714" marB="45714" anchor="ctr">
                    <a:noFill/>
                  </a:tcPr>
                </a:tc>
                <a:tc>
                  <a:txBody>
                    <a:bodyPr/>
                    <a:lstStyle/>
                    <a:p>
                      <a:pPr algn="l" latinLnBrk="1">
                        <a:lnSpc>
                          <a:spcPct val="150000"/>
                        </a:lnSpc>
                      </a:pPr>
                      <a:r>
                        <a:rPr lang="ko-KR" altLang="en-US" sz="1200" dirty="0"/>
                        <a:t>시장 분석을 통해 </a:t>
                      </a:r>
                      <a:r>
                        <a:rPr lang="ko-KR" altLang="en-US" sz="1200" dirty="0" err="1"/>
                        <a:t>턴제</a:t>
                      </a:r>
                      <a:r>
                        <a:rPr lang="ko-KR" altLang="en-US" sz="1200" dirty="0"/>
                        <a:t> </a:t>
                      </a:r>
                      <a:r>
                        <a:rPr lang="en-US" altLang="ko-KR" sz="1200" dirty="0"/>
                        <a:t>RPG</a:t>
                      </a:r>
                      <a:r>
                        <a:rPr lang="ko-KR" altLang="en-US" sz="1200" dirty="0"/>
                        <a:t>의 규모가 크기에 </a:t>
                      </a:r>
                      <a:r>
                        <a:rPr lang="ko-KR" altLang="en-US" sz="1200" dirty="0" err="1"/>
                        <a:t>턴제</a:t>
                      </a:r>
                      <a:r>
                        <a:rPr lang="ko-KR" altLang="en-US" sz="1200" dirty="0"/>
                        <a:t> </a:t>
                      </a:r>
                      <a:r>
                        <a:rPr lang="en-US" altLang="ko-KR" sz="1200" dirty="0"/>
                        <a:t>RPG</a:t>
                      </a:r>
                      <a:r>
                        <a:rPr lang="ko-KR" altLang="en-US" sz="1200" dirty="0"/>
                        <a:t>에 맞는 전략적인 재미를 좋아하는 유저를 타겟으로 삼았다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2531271022"/>
                  </a:ext>
                </a:extLst>
              </a:tr>
              <a:tr h="749366">
                <a:tc>
                  <a:txBody>
                    <a:bodyPr/>
                    <a:lstStyle/>
                    <a:p>
                      <a:pPr algn="ctr" latinLnBrk="1">
                        <a:lnSpc>
                          <a:spcPct val="150000"/>
                        </a:lnSpc>
                      </a:pPr>
                      <a:r>
                        <a:rPr lang="ko-KR" altLang="en-US" sz="1200" dirty="0"/>
                        <a:t>참고게임</a:t>
                      </a:r>
                    </a:p>
                  </a:txBody>
                  <a:tcPr marL="99291" marR="99291" marT="45714" marB="45714" anchor="ctr">
                    <a:noFill/>
                  </a:tcPr>
                </a:tc>
                <a:tc>
                  <a:txBody>
                    <a:bodyPr/>
                    <a:lstStyle/>
                    <a:p>
                      <a:pPr algn="ctr" latinLnBrk="1">
                        <a:lnSpc>
                          <a:spcPct val="150000"/>
                        </a:lnSpc>
                      </a:pPr>
                      <a:r>
                        <a:rPr lang="ko-KR" altLang="en-US" sz="1200" dirty="0"/>
                        <a:t>라스트 오리진</a:t>
                      </a:r>
                    </a:p>
                  </a:txBody>
                  <a:tcPr marL="99291" marR="99291" marT="45714" marB="45714" anchor="ctr">
                    <a:noFill/>
                  </a:tcPr>
                </a:tc>
                <a:tc>
                  <a:txBody>
                    <a:bodyPr/>
                    <a:lstStyle/>
                    <a:p>
                      <a:pPr algn="l" latinLnBrk="1">
                        <a:lnSpc>
                          <a:spcPct val="150000"/>
                        </a:lnSpc>
                      </a:pPr>
                      <a:r>
                        <a:rPr lang="ko-KR" altLang="en-US" sz="1200" dirty="0"/>
                        <a:t>장르와 전투 플레이의 부분에서 일부분을 수정하여 사용하겠다</a:t>
                      </a:r>
                      <a:r>
                        <a:rPr lang="en-US" altLang="ko-KR" sz="1200" dirty="0"/>
                        <a:t>.</a:t>
                      </a:r>
                      <a:endParaRPr lang="ko-KR" altLang="en-US" sz="1200" dirty="0"/>
                    </a:p>
                  </a:txBody>
                  <a:tcPr marL="99291" marR="99291" marT="45714" marB="45714" anchor="ctr">
                    <a:noFill/>
                  </a:tcPr>
                </a:tc>
                <a:extLst>
                  <a:ext uri="{0D108BD9-81ED-4DB2-BD59-A6C34878D82A}">
                    <a16:rowId xmlns:a16="http://schemas.microsoft.com/office/drawing/2014/main" val="1681746077"/>
                  </a:ext>
                </a:extLst>
              </a:tr>
              <a:tr h="878917">
                <a:tc>
                  <a:txBody>
                    <a:bodyPr/>
                    <a:lstStyle/>
                    <a:p>
                      <a:pPr algn="ctr" latinLnBrk="1">
                        <a:lnSpc>
                          <a:spcPct val="150000"/>
                        </a:lnSpc>
                      </a:pPr>
                      <a:r>
                        <a:rPr lang="ko-KR" altLang="en-US" sz="1200" dirty="0"/>
                        <a:t>기획의도</a:t>
                      </a:r>
                    </a:p>
                  </a:txBody>
                  <a:tcPr marL="99291" marR="99291" marT="45714" marB="45714" anchor="ctr">
                    <a:noFill/>
                  </a:tcPr>
                </a:tc>
                <a:tc gridSpan="2">
                  <a:txBody>
                    <a:bodyPr/>
                    <a:lstStyle/>
                    <a:p>
                      <a:pPr algn="l" latinLnBrk="1">
                        <a:lnSpc>
                          <a:spcPct val="150000"/>
                        </a:lnSpc>
                      </a:pPr>
                      <a:r>
                        <a:rPr lang="ko-KR" altLang="en-US" sz="1200" dirty="0"/>
                        <a:t>기존의 전략적 게임의 경우 캐릭터에 스킬이 고정이 되어 있는 상태로 유저가 원하는 스킬을 사용하기위해 캐릭터를 수집하게 되는데 이러한 부분에서 스킬과 캐릭터를 분리시켜 스킬을 유저가 원하는 데로 구성하게 만들어 유저의 전략적 자유도를 높인다</a:t>
                      </a:r>
                      <a:r>
                        <a:rPr lang="en-US" altLang="ko-KR" sz="1200" dirty="0"/>
                        <a:t>. </a:t>
                      </a:r>
                      <a:endParaRPr lang="ko-KR" altLang="en-US" sz="1200" dirty="0"/>
                    </a:p>
                  </a:txBody>
                  <a:tcPr marL="99291" marR="99291" marT="45714" marB="45714" anchor="ctr">
                    <a:noFill/>
                  </a:tcPr>
                </a:tc>
                <a:tc hMerge="1">
                  <a:txBody>
                    <a:bodyPr/>
                    <a:lstStyle/>
                    <a:p>
                      <a:pPr latinLnBrk="1"/>
                      <a:endParaRPr lang="ko-KR" altLang="en-US" dirty="0"/>
                    </a:p>
                  </a:txBody>
                  <a:tcPr/>
                </a:tc>
                <a:extLst>
                  <a:ext uri="{0D108BD9-81ED-4DB2-BD59-A6C34878D82A}">
                    <a16:rowId xmlns:a16="http://schemas.microsoft.com/office/drawing/2014/main" val="2643651311"/>
                  </a:ext>
                </a:extLst>
              </a:tr>
            </a:tbl>
          </a:graphicData>
        </a:graphic>
      </p:graphicFrame>
    </p:spTree>
    <p:extLst>
      <p:ext uri="{BB962C8B-B14F-4D97-AF65-F5344CB8AC3E}">
        <p14:creationId xmlns:p14="http://schemas.microsoft.com/office/powerpoint/2010/main" val="126187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F4742F19-E317-481B-8047-C19E275B2E09}"/>
              </a:ext>
            </a:extLst>
          </p:cNvPr>
          <p:cNvSpPr/>
          <p:nvPr/>
        </p:nvSpPr>
        <p:spPr>
          <a:xfrm>
            <a:off x="6781607" y="1894069"/>
            <a:ext cx="788086" cy="367239"/>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charset="-127"/>
                <a:ea typeface="나눔고딕" charset="-127"/>
              </a:rPr>
              <a:t>로비</a:t>
            </a:r>
          </a:p>
        </p:txBody>
      </p:sp>
      <p:graphicFrame>
        <p:nvGraphicFramePr>
          <p:cNvPr id="51" name="Google Shape;564;p47">
            <a:extLst>
              <a:ext uri="{FF2B5EF4-FFF2-40B4-BE49-F238E27FC236}">
                <a16:creationId xmlns:a16="http://schemas.microsoft.com/office/drawing/2014/main" id="{3A4D5C65-4936-46D6-8392-2D3A3B720776}"/>
              </a:ext>
            </a:extLst>
          </p:cNvPr>
          <p:cNvGraphicFramePr>
            <a:graphicFrameLocks/>
          </p:cNvGraphicFramePr>
          <p:nvPr>
            <p:extLst>
              <p:ext uri="{D42A27DB-BD31-4B8C-83A1-F6EECF244321}">
                <p14:modId xmlns:p14="http://schemas.microsoft.com/office/powerpoint/2010/main" val="2463691070"/>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목록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6</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보유중인 캐릭터 리스트를 보여 주는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52" name="표 4">
            <a:extLst>
              <a:ext uri="{FF2B5EF4-FFF2-40B4-BE49-F238E27FC236}">
                <a16:creationId xmlns:a16="http://schemas.microsoft.com/office/drawing/2014/main" id="{306AA134-C347-439B-AC1D-7111CA032D4D}"/>
              </a:ext>
            </a:extLst>
          </p:cNvPr>
          <p:cNvGraphicFramePr>
            <a:graphicFrameLocks/>
          </p:cNvGraphicFramePr>
          <p:nvPr>
            <p:extLst>
              <p:ext uri="{D42A27DB-BD31-4B8C-83A1-F6EECF244321}">
                <p14:modId xmlns:p14="http://schemas.microsoft.com/office/powerpoint/2010/main" val="2402523212"/>
              </p:ext>
            </p:extLst>
          </p:nvPr>
        </p:nvGraphicFramePr>
        <p:xfrm>
          <a:off x="8172000" y="45418"/>
          <a:ext cx="3816000" cy="4392003"/>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56169">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6689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36689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재화</a:t>
                      </a:r>
                    </a:p>
                  </a:txBody>
                  <a:tcPr anchor="ctr">
                    <a:solidFill>
                      <a:schemeClr val="bg1"/>
                    </a:solidFill>
                  </a:tcPr>
                </a:tc>
                <a:extLst>
                  <a:ext uri="{0D108BD9-81ED-4DB2-BD59-A6C34878D82A}">
                    <a16:rowId xmlns:a16="http://schemas.microsoft.com/office/drawing/2014/main" val="1810595363"/>
                  </a:ext>
                </a:extLst>
              </a:tr>
              <a:tr h="36689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장착 화면으로 이동하는 버튼</a:t>
                      </a:r>
                    </a:p>
                  </a:txBody>
                  <a:tcPr anchor="ctr">
                    <a:solidFill>
                      <a:schemeClr val="bg1"/>
                    </a:solidFill>
                  </a:tcPr>
                </a:tc>
                <a:extLst>
                  <a:ext uri="{0D108BD9-81ED-4DB2-BD59-A6C34878D82A}">
                    <a16:rowId xmlns:a16="http://schemas.microsoft.com/office/drawing/2014/main" val="3342153672"/>
                  </a:ext>
                </a:extLst>
              </a:tr>
              <a:tr h="366894">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 화면을 이동하는 버튼</a:t>
                      </a:r>
                    </a:p>
                  </a:txBody>
                  <a:tcPr anchor="ctr">
                    <a:solidFill>
                      <a:schemeClr val="bg1"/>
                    </a:solidFill>
                  </a:tcPr>
                </a:tc>
                <a:extLst>
                  <a:ext uri="{0D108BD9-81ED-4DB2-BD59-A6C34878D82A}">
                    <a16:rowId xmlns:a16="http://schemas.microsoft.com/office/drawing/2014/main" val="1219652916"/>
                  </a:ext>
                </a:extLst>
              </a:tr>
              <a:tr h="36689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 탭 버튼</a:t>
                      </a:r>
                    </a:p>
                  </a:txBody>
                  <a:tcPr anchor="ctr">
                    <a:solidFill>
                      <a:schemeClr val="bg1"/>
                    </a:solidFill>
                  </a:tcPr>
                </a:tc>
                <a:extLst>
                  <a:ext uri="{0D108BD9-81ED-4DB2-BD59-A6C34878D82A}">
                    <a16:rowId xmlns:a16="http://schemas.microsoft.com/office/drawing/2014/main" val="3664575936"/>
                  </a:ext>
                </a:extLst>
              </a:tr>
              <a:tr h="366894">
                <a:tc>
                  <a:txBody>
                    <a:bodyPr/>
                    <a:lstStyle/>
                    <a:p>
                      <a:pPr algn="ctr" latinLnBrk="1"/>
                      <a:r>
                        <a:rPr lang="ko-KR" altLang="en-US" sz="1200" dirty="0"/>
                        <a:t>⑥</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정렬 및 필터링 하는 버튼</a:t>
                      </a:r>
                    </a:p>
                  </a:txBody>
                  <a:tcPr anchor="ctr">
                    <a:solidFill>
                      <a:schemeClr val="bg1"/>
                    </a:solidFill>
                  </a:tcPr>
                </a:tc>
                <a:extLst>
                  <a:ext uri="{0D108BD9-81ED-4DB2-BD59-A6C34878D82A}">
                    <a16:rowId xmlns:a16="http://schemas.microsoft.com/office/drawing/2014/main" val="2095895739"/>
                  </a:ext>
                </a:extLst>
              </a:tr>
              <a:tr h="36689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캐릭터 스크롤 슬롯</a:t>
                      </a:r>
                    </a:p>
                  </a:txBody>
                  <a:tcPr anchor="ctr">
                    <a:solidFill>
                      <a:schemeClr val="bg1"/>
                    </a:solidFill>
                  </a:tcPr>
                </a:tc>
                <a:extLst>
                  <a:ext uri="{0D108BD9-81ED-4DB2-BD59-A6C34878D82A}">
                    <a16:rowId xmlns:a16="http://schemas.microsoft.com/office/drawing/2014/main" val="3252608618"/>
                  </a:ext>
                </a:extLst>
              </a:tr>
              <a:tr h="366894">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이미지</a:t>
                      </a:r>
                      <a:r>
                        <a:rPr lang="en-US" altLang="ko-KR" sz="1200" dirty="0"/>
                        <a:t>, </a:t>
                      </a:r>
                      <a:r>
                        <a:rPr lang="ko-KR" altLang="en-US" sz="1200" dirty="0"/>
                        <a:t>이름</a:t>
                      </a:r>
                    </a:p>
                  </a:txBody>
                  <a:tcPr anchor="ctr">
                    <a:solidFill>
                      <a:schemeClr val="bg1"/>
                    </a:solidFill>
                  </a:tcPr>
                </a:tc>
                <a:extLst>
                  <a:ext uri="{0D108BD9-81ED-4DB2-BD59-A6C34878D82A}">
                    <a16:rowId xmlns:a16="http://schemas.microsoft.com/office/drawing/2014/main" val="657222424"/>
                  </a:ext>
                </a:extLst>
              </a:tr>
              <a:tr h="36689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잠금 해제 버튼</a:t>
                      </a:r>
                    </a:p>
                  </a:txBody>
                  <a:tcPr anchor="ctr">
                    <a:solidFill>
                      <a:schemeClr val="bg1"/>
                    </a:solidFill>
                  </a:tcPr>
                </a:tc>
                <a:extLst>
                  <a:ext uri="{0D108BD9-81ED-4DB2-BD59-A6C34878D82A}">
                    <a16:rowId xmlns:a16="http://schemas.microsoft.com/office/drawing/2014/main" val="4243342945"/>
                  </a:ext>
                </a:extLst>
              </a:tr>
              <a:tr h="36689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잠금 버튼</a:t>
                      </a:r>
                    </a:p>
                  </a:txBody>
                  <a:tcPr anchor="ctr">
                    <a:solidFill>
                      <a:schemeClr val="bg1"/>
                    </a:solidFill>
                  </a:tcPr>
                </a:tc>
                <a:extLst>
                  <a:ext uri="{0D108BD9-81ED-4DB2-BD59-A6C34878D82A}">
                    <a16:rowId xmlns:a16="http://schemas.microsoft.com/office/drawing/2014/main" val="2795390813"/>
                  </a:ext>
                </a:extLst>
              </a:tr>
              <a:tr h="36689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판매 버튼</a:t>
                      </a:r>
                    </a:p>
                  </a:txBody>
                  <a:tcPr anchor="ctr">
                    <a:solidFill>
                      <a:schemeClr val="bg1"/>
                    </a:solidFill>
                  </a:tcPr>
                </a:tc>
                <a:extLst>
                  <a:ext uri="{0D108BD9-81ED-4DB2-BD59-A6C34878D82A}">
                    <a16:rowId xmlns:a16="http://schemas.microsoft.com/office/drawing/2014/main" val="1299095013"/>
                  </a:ext>
                </a:extLst>
              </a:tr>
            </a:tbl>
          </a:graphicData>
        </a:graphic>
      </p:graphicFrame>
      <p:graphicFrame>
        <p:nvGraphicFramePr>
          <p:cNvPr id="71" name="표 96">
            <a:extLst>
              <a:ext uri="{FF2B5EF4-FFF2-40B4-BE49-F238E27FC236}">
                <a16:creationId xmlns:a16="http://schemas.microsoft.com/office/drawing/2014/main" id="{FE24CD13-E6D1-4A58-BFA1-018D1BDCB42D}"/>
              </a:ext>
            </a:extLst>
          </p:cNvPr>
          <p:cNvGraphicFramePr>
            <a:graphicFrameLocks noGrp="1"/>
          </p:cNvGraphicFramePr>
          <p:nvPr>
            <p:extLst>
              <p:ext uri="{D42A27DB-BD31-4B8C-83A1-F6EECF244321}">
                <p14:modId xmlns:p14="http://schemas.microsoft.com/office/powerpoint/2010/main" val="3666618358"/>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 탭영역을 통해 캐릭터</a:t>
                      </a:r>
                      <a:r>
                        <a:rPr lang="en-US" altLang="ko-KR" sz="1200" dirty="0"/>
                        <a:t>, </a:t>
                      </a:r>
                      <a:r>
                        <a:rPr lang="ko-KR" altLang="en-US" sz="1200" dirty="0"/>
                        <a:t>장비</a:t>
                      </a:r>
                      <a:r>
                        <a:rPr lang="en-US" altLang="ko-KR" sz="1200" dirty="0"/>
                        <a:t>, </a:t>
                      </a:r>
                      <a:r>
                        <a:rPr lang="ko-KR" altLang="en-US" sz="1200" dirty="0"/>
                        <a:t>파츠의 관리를 편리하게 한다</a:t>
                      </a:r>
                      <a:r>
                        <a:rPr lang="en-US" altLang="ko-KR" sz="1200" dirty="0"/>
                        <a:t>. </a:t>
                      </a:r>
                      <a:r>
                        <a:rPr lang="ko-KR" altLang="en-US" sz="1200" dirty="0"/>
                        <a:t>⑦에 영역은 탭영역에 따라 내용이 변경된다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⑥는 등급</a:t>
                      </a:r>
                      <a:r>
                        <a:rPr lang="en-US" altLang="ko-KR" sz="1200" dirty="0"/>
                        <a:t>, </a:t>
                      </a:r>
                      <a:r>
                        <a:rPr lang="ko-KR" altLang="en-US" sz="1200" dirty="0"/>
                        <a:t>레벨</a:t>
                      </a:r>
                      <a:r>
                        <a:rPr lang="en-US" altLang="ko-KR" sz="1200" dirty="0"/>
                        <a:t>, </a:t>
                      </a:r>
                      <a:r>
                        <a:rPr lang="ko-KR" altLang="en-US" sz="1200" dirty="0"/>
                        <a:t>이름</a:t>
                      </a:r>
                      <a:r>
                        <a:rPr lang="en-US" altLang="ko-KR" sz="1200" dirty="0"/>
                        <a:t>, </a:t>
                      </a:r>
                      <a:r>
                        <a:rPr lang="ko-KR" altLang="en-US" sz="1200" dirty="0"/>
                        <a:t>경장</a:t>
                      </a:r>
                      <a:r>
                        <a:rPr lang="en-US" altLang="ko-KR" sz="1200" dirty="0"/>
                        <a:t>, </a:t>
                      </a:r>
                      <a:r>
                        <a:rPr lang="ko-KR" altLang="en-US" sz="1200" dirty="0"/>
                        <a:t>중장</a:t>
                      </a:r>
                      <a:r>
                        <a:rPr lang="en-US" altLang="ko-KR" sz="1200" dirty="0"/>
                        <a:t>, </a:t>
                      </a:r>
                      <a:r>
                        <a:rPr lang="ko-KR" altLang="en-US" sz="1200" dirty="0"/>
                        <a:t>기동</a:t>
                      </a:r>
                      <a:r>
                        <a:rPr lang="en-US" altLang="ko-KR" sz="1200" dirty="0"/>
                        <a:t>, </a:t>
                      </a:r>
                      <a:r>
                        <a:rPr lang="ko-KR" altLang="en-US" sz="1200" dirty="0"/>
                        <a:t>특수로 해당 버튼을 통해 정렬하거나 필터링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⑧을 클릭하면 해당 캐릭터가 선택 된다</a:t>
                      </a:r>
                      <a:r>
                        <a:rPr lang="en-US" altLang="ko-KR" sz="1200" dirty="0"/>
                        <a:t>. </a:t>
                      </a:r>
                      <a:r>
                        <a:rPr lang="ko-KR" altLang="en-US" sz="1200" dirty="0"/>
                        <a:t>선택한 캐릭터는 테두리의 색을 변경하여 선택이 되어 있는 것을 알려 준다</a:t>
                      </a:r>
                      <a:r>
                        <a:rPr lang="en-US" altLang="ko-KR" sz="1200" dirty="0"/>
                        <a:t>. </a:t>
                      </a:r>
                      <a:r>
                        <a:rPr lang="ko-KR" altLang="en-US" sz="1200" dirty="0"/>
                        <a:t>두 번 클릭할 경우 해당 상세 정보창이 나타난다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⑩을 누르면 잠금이 되어 판매가 불가능하다</a:t>
                      </a:r>
                      <a:r>
                        <a:rPr lang="en-US" altLang="ko-KR" sz="1200" dirty="0"/>
                        <a:t>. </a:t>
                      </a:r>
                      <a:r>
                        <a:rPr lang="ko-KR" altLang="en-US" sz="1200" dirty="0"/>
                        <a:t>⑪을 누르면 판매 팝업창이 등장한다</a:t>
                      </a:r>
                      <a:r>
                        <a:rPr lang="en-US" altLang="ko-KR" sz="1200" dirty="0"/>
                        <a:t>. </a:t>
                      </a:r>
                      <a:r>
                        <a:rPr lang="ko-KR" altLang="en-US" sz="1200" dirty="0"/>
                        <a:t>잠금이 된 캐릭터를 선택한 다음 누르게 되면 잠금 된 캐릭터가 선택 되어 있다는 설명 팝업창을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2" name="그룹 1">
            <a:extLst>
              <a:ext uri="{FF2B5EF4-FFF2-40B4-BE49-F238E27FC236}">
                <a16:creationId xmlns:a16="http://schemas.microsoft.com/office/drawing/2014/main" id="{54735B55-6C82-4319-895E-181EC97D7F49}"/>
              </a:ext>
            </a:extLst>
          </p:cNvPr>
          <p:cNvGrpSpPr/>
          <p:nvPr/>
        </p:nvGrpSpPr>
        <p:grpSpPr>
          <a:xfrm>
            <a:off x="1080000" y="1404000"/>
            <a:ext cx="5104142" cy="2479774"/>
            <a:chOff x="1486694" y="1686576"/>
            <a:chExt cx="5104142" cy="2479774"/>
          </a:xfrm>
        </p:grpSpPr>
        <p:sp>
          <p:nvSpPr>
            <p:cNvPr id="4" name="직사각형 3">
              <a:extLst>
                <a:ext uri="{FF2B5EF4-FFF2-40B4-BE49-F238E27FC236}">
                  <a16:creationId xmlns:a16="http://schemas.microsoft.com/office/drawing/2014/main" id="{B4D48DEB-A58C-4921-B4C7-4DFC463ACA64}"/>
                </a:ext>
              </a:extLst>
            </p:cNvPr>
            <p:cNvSpPr/>
            <p:nvPr/>
          </p:nvSpPr>
          <p:spPr>
            <a:xfrm>
              <a:off x="1486694" y="1686576"/>
              <a:ext cx="5104142" cy="2479774"/>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6" name="직사각형 5">
              <a:extLst>
                <a:ext uri="{FF2B5EF4-FFF2-40B4-BE49-F238E27FC236}">
                  <a16:creationId xmlns:a16="http://schemas.microsoft.com/office/drawing/2014/main" id="{84137F7A-C1A9-426E-BB2A-0799BE54B76F}"/>
                </a:ext>
              </a:extLst>
            </p:cNvPr>
            <p:cNvSpPr/>
            <p:nvPr/>
          </p:nvSpPr>
          <p:spPr>
            <a:xfrm>
              <a:off x="1770030" y="2176645"/>
              <a:ext cx="4541199" cy="169749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7" name="직사각형 66">
              <a:extLst>
                <a:ext uri="{FF2B5EF4-FFF2-40B4-BE49-F238E27FC236}">
                  <a16:creationId xmlns:a16="http://schemas.microsoft.com/office/drawing/2014/main" id="{35D44131-B333-4DD2-8FFF-CB83D094AFAD}"/>
                </a:ext>
              </a:extLst>
            </p:cNvPr>
            <p:cNvSpPr/>
            <p:nvPr/>
          </p:nvSpPr>
          <p:spPr>
            <a:xfrm>
              <a:off x="2074082"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2" name="직사각형 71">
              <a:extLst>
                <a:ext uri="{FF2B5EF4-FFF2-40B4-BE49-F238E27FC236}">
                  <a16:creationId xmlns:a16="http://schemas.microsoft.com/office/drawing/2014/main" id="{2EAD1186-0EF2-444F-B860-C692139DBCED}"/>
                </a:ext>
              </a:extLst>
            </p:cNvPr>
            <p:cNvSpPr/>
            <p:nvPr/>
          </p:nvSpPr>
          <p:spPr>
            <a:xfrm>
              <a:off x="2740949"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3" name="직사각형 72">
              <a:extLst>
                <a:ext uri="{FF2B5EF4-FFF2-40B4-BE49-F238E27FC236}">
                  <a16:creationId xmlns:a16="http://schemas.microsoft.com/office/drawing/2014/main" id="{198CFD36-0917-4E03-BB55-9C4146946E9E}"/>
                </a:ext>
              </a:extLst>
            </p:cNvPr>
            <p:cNvSpPr/>
            <p:nvPr/>
          </p:nvSpPr>
          <p:spPr>
            <a:xfrm>
              <a:off x="3407816"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4" name="직사각형 73">
              <a:extLst>
                <a:ext uri="{FF2B5EF4-FFF2-40B4-BE49-F238E27FC236}">
                  <a16:creationId xmlns:a16="http://schemas.microsoft.com/office/drawing/2014/main" id="{D7624AE4-415F-4AB6-816D-6D6700FF9924}"/>
                </a:ext>
              </a:extLst>
            </p:cNvPr>
            <p:cNvSpPr/>
            <p:nvPr/>
          </p:nvSpPr>
          <p:spPr>
            <a:xfrm>
              <a:off x="4074683"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5" name="직사각형 74">
              <a:extLst>
                <a:ext uri="{FF2B5EF4-FFF2-40B4-BE49-F238E27FC236}">
                  <a16:creationId xmlns:a16="http://schemas.microsoft.com/office/drawing/2014/main" id="{16E792B7-CE2A-4A3D-B6DD-A54B0DB7F1D0}"/>
                </a:ext>
              </a:extLst>
            </p:cNvPr>
            <p:cNvSpPr/>
            <p:nvPr/>
          </p:nvSpPr>
          <p:spPr>
            <a:xfrm>
              <a:off x="4741550"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8106F615-0C10-4410-A04B-E5E6E2E730AE}"/>
                </a:ext>
              </a:extLst>
            </p:cNvPr>
            <p:cNvSpPr/>
            <p:nvPr/>
          </p:nvSpPr>
          <p:spPr>
            <a:xfrm>
              <a:off x="5408417" y="2458433"/>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77" name="직사각형 76">
              <a:extLst>
                <a:ext uri="{FF2B5EF4-FFF2-40B4-BE49-F238E27FC236}">
                  <a16:creationId xmlns:a16="http://schemas.microsoft.com/office/drawing/2014/main" id="{72C4CAA0-D8CD-4FD5-B42D-4F35B9784248}"/>
                </a:ext>
              </a:extLst>
            </p:cNvPr>
            <p:cNvSpPr/>
            <p:nvPr/>
          </p:nvSpPr>
          <p:spPr>
            <a:xfrm>
              <a:off x="5771229"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sp>
          <p:nvSpPr>
            <p:cNvPr id="80" name="TextBox 79">
              <a:extLst>
                <a:ext uri="{FF2B5EF4-FFF2-40B4-BE49-F238E27FC236}">
                  <a16:creationId xmlns:a16="http://schemas.microsoft.com/office/drawing/2014/main" id="{1A406D67-43F0-4A09-809E-B0DD8A1C7CC1}"/>
                </a:ext>
              </a:extLst>
            </p:cNvPr>
            <p:cNvSpPr txBox="1"/>
            <p:nvPr/>
          </p:nvSpPr>
          <p:spPr>
            <a:xfrm>
              <a:off x="1727798" y="2749085"/>
              <a:ext cx="258404" cy="246221"/>
            </a:xfrm>
            <a:prstGeom prst="rect">
              <a:avLst/>
            </a:prstGeom>
            <a:noFill/>
          </p:spPr>
          <p:txBody>
            <a:bodyPr wrap="none" rtlCol="0">
              <a:spAutoFit/>
            </a:bodyPr>
            <a:lstStyle/>
            <a:p>
              <a:r>
                <a:rPr lang="en-US" altLang="ko-KR" sz="1000" dirty="0">
                  <a:latin typeface="+mn-ea"/>
                </a:rPr>
                <a:t>7</a:t>
              </a:r>
              <a:endParaRPr lang="ko-KR" altLang="en-US" sz="1000" dirty="0">
                <a:latin typeface="+mn-ea"/>
              </a:endParaRPr>
            </a:p>
          </p:txBody>
        </p:sp>
        <p:sp>
          <p:nvSpPr>
            <p:cNvPr id="36" name="직사각형 35">
              <a:extLst>
                <a:ext uri="{FF2B5EF4-FFF2-40B4-BE49-F238E27FC236}">
                  <a16:creationId xmlns:a16="http://schemas.microsoft.com/office/drawing/2014/main" id="{BB433775-3221-46C2-9EB2-07728AC4E3A7}"/>
                </a:ext>
              </a:extLst>
            </p:cNvPr>
            <p:cNvSpPr/>
            <p:nvPr/>
          </p:nvSpPr>
          <p:spPr>
            <a:xfrm>
              <a:off x="1969618" y="2727186"/>
              <a:ext cx="672581" cy="73082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직사각형 60">
              <a:extLst>
                <a:ext uri="{FF2B5EF4-FFF2-40B4-BE49-F238E27FC236}">
                  <a16:creationId xmlns:a16="http://schemas.microsoft.com/office/drawing/2014/main" id="{835B201F-F94E-4C75-928E-4A88CEFC8DBB}"/>
                </a:ext>
              </a:extLst>
            </p:cNvPr>
            <p:cNvSpPr/>
            <p:nvPr/>
          </p:nvSpPr>
          <p:spPr>
            <a:xfrm>
              <a:off x="2028434" y="2775635"/>
              <a:ext cx="554951" cy="439342"/>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B522B1F6-BA7B-4E99-8659-B76F31A853F1}"/>
                </a:ext>
              </a:extLst>
            </p:cNvPr>
            <p:cNvSpPr/>
            <p:nvPr/>
          </p:nvSpPr>
          <p:spPr>
            <a:xfrm>
              <a:off x="2028434" y="3242385"/>
              <a:ext cx="554951" cy="157384"/>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78" name="직사각형 77">
              <a:extLst>
                <a:ext uri="{FF2B5EF4-FFF2-40B4-BE49-F238E27FC236}">
                  <a16:creationId xmlns:a16="http://schemas.microsoft.com/office/drawing/2014/main" id="{17AFD1BE-22C8-457F-B5C2-D2FB734BF5C3}"/>
                </a:ext>
              </a:extLst>
            </p:cNvPr>
            <p:cNvSpPr/>
            <p:nvPr/>
          </p:nvSpPr>
          <p:spPr>
            <a:xfrm>
              <a:off x="6041739" y="1701602"/>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79" name="직사각형 78">
              <a:extLst>
                <a:ext uri="{FF2B5EF4-FFF2-40B4-BE49-F238E27FC236}">
                  <a16:creationId xmlns:a16="http://schemas.microsoft.com/office/drawing/2014/main" id="{FF3C67F1-7012-4312-AE43-A249971B7566}"/>
                </a:ext>
              </a:extLst>
            </p:cNvPr>
            <p:cNvSpPr/>
            <p:nvPr/>
          </p:nvSpPr>
          <p:spPr>
            <a:xfrm>
              <a:off x="5472534" y="1701602"/>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nvGrpSpPr>
            <p:cNvPr id="81" name="그룹 80">
              <a:extLst>
                <a:ext uri="{FF2B5EF4-FFF2-40B4-BE49-F238E27FC236}">
                  <a16:creationId xmlns:a16="http://schemas.microsoft.com/office/drawing/2014/main" id="{AAE93639-1008-44B0-B2B6-480E34AF1DAD}"/>
                </a:ext>
              </a:extLst>
            </p:cNvPr>
            <p:cNvGrpSpPr/>
            <p:nvPr/>
          </p:nvGrpSpPr>
          <p:grpSpPr>
            <a:xfrm>
              <a:off x="1486694" y="1701602"/>
              <a:ext cx="3639413" cy="230400"/>
              <a:chOff x="1415435" y="1563934"/>
              <a:chExt cx="3639413" cy="230400"/>
            </a:xfrm>
          </p:grpSpPr>
          <p:sp>
            <p:nvSpPr>
              <p:cNvPr id="82" name="직사각형 81">
                <a:extLst>
                  <a:ext uri="{FF2B5EF4-FFF2-40B4-BE49-F238E27FC236}">
                    <a16:creationId xmlns:a16="http://schemas.microsoft.com/office/drawing/2014/main" id="{4037DAF8-9F0E-4654-BB01-11426657FE74}"/>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A53C585E-21B9-4A5F-AC75-7362A1BE899B}"/>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1EDD4112-C840-41CF-90F0-A2E63223437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5" name="직사각형 84">
                <a:extLst>
                  <a:ext uri="{FF2B5EF4-FFF2-40B4-BE49-F238E27FC236}">
                    <a16:creationId xmlns:a16="http://schemas.microsoft.com/office/drawing/2014/main" id="{B3EE1ACF-38B7-418F-872D-39BB5DC65605}"/>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6" name="직사각형 85">
                <a:extLst>
                  <a:ext uri="{FF2B5EF4-FFF2-40B4-BE49-F238E27FC236}">
                    <a16:creationId xmlns:a16="http://schemas.microsoft.com/office/drawing/2014/main" id="{D09C80BF-9142-4147-8E07-B285E7F9ABF8}"/>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7" name="직사각형 86">
                <a:extLst>
                  <a:ext uri="{FF2B5EF4-FFF2-40B4-BE49-F238E27FC236}">
                    <a16:creationId xmlns:a16="http://schemas.microsoft.com/office/drawing/2014/main" id="{C5AB9C29-1720-480E-97EC-4E007BE55F5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8" name="직사각형 87">
                <a:extLst>
                  <a:ext uri="{FF2B5EF4-FFF2-40B4-BE49-F238E27FC236}">
                    <a16:creationId xmlns:a16="http://schemas.microsoft.com/office/drawing/2014/main" id="{23E5E295-2481-418D-B633-F1FFD62BE23B}"/>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9" name="직사각형 88">
                <a:extLst>
                  <a:ext uri="{FF2B5EF4-FFF2-40B4-BE49-F238E27FC236}">
                    <a16:creationId xmlns:a16="http://schemas.microsoft.com/office/drawing/2014/main" id="{ECBD8E86-04F2-4718-941E-81990BCBC16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90" name="직사각형 89">
                <a:extLst>
                  <a:ext uri="{FF2B5EF4-FFF2-40B4-BE49-F238E27FC236}">
                    <a16:creationId xmlns:a16="http://schemas.microsoft.com/office/drawing/2014/main" id="{F548FEBE-C946-499F-9D4D-A06C53D7A25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42" name="직사각형 41">
              <a:extLst>
                <a:ext uri="{FF2B5EF4-FFF2-40B4-BE49-F238E27FC236}">
                  <a16:creationId xmlns:a16="http://schemas.microsoft.com/office/drawing/2014/main" id="{C75834A3-E6FC-4F3F-B996-FF8C3ACB3AF7}"/>
                </a:ext>
              </a:extLst>
            </p:cNvPr>
            <p:cNvSpPr/>
            <p:nvPr/>
          </p:nvSpPr>
          <p:spPr>
            <a:xfrm>
              <a:off x="5104365"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54" name="직사각형 53">
              <a:extLst>
                <a:ext uri="{FF2B5EF4-FFF2-40B4-BE49-F238E27FC236}">
                  <a16:creationId xmlns:a16="http://schemas.microsoft.com/office/drawing/2014/main" id="{A6249386-C8BA-40EE-AE4C-D10ED36944FB}"/>
                </a:ext>
              </a:extLst>
            </p:cNvPr>
            <p:cNvSpPr/>
            <p:nvPr/>
          </p:nvSpPr>
          <p:spPr>
            <a:xfrm>
              <a:off x="1771336"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5" name="직사각형 54">
              <a:extLst>
                <a:ext uri="{FF2B5EF4-FFF2-40B4-BE49-F238E27FC236}">
                  <a16:creationId xmlns:a16="http://schemas.microsoft.com/office/drawing/2014/main" id="{FA518367-40A2-48FC-A057-BDA38F78FEBE}"/>
                </a:ext>
              </a:extLst>
            </p:cNvPr>
            <p:cNvSpPr/>
            <p:nvPr/>
          </p:nvSpPr>
          <p:spPr>
            <a:xfrm>
              <a:off x="4447972" y="3874140"/>
              <a:ext cx="54000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9E967B82-3EA2-4A25-90E0-F6BBAE0B761C}"/>
                </a:ext>
              </a:extLst>
            </p:cNvPr>
            <p:cNvSpPr/>
            <p:nvPr/>
          </p:nvSpPr>
          <p:spPr>
            <a:xfrm>
              <a:off x="3618223"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7" name="직사각형 56">
              <a:extLst>
                <a:ext uri="{FF2B5EF4-FFF2-40B4-BE49-F238E27FC236}">
                  <a16:creationId xmlns:a16="http://schemas.microsoft.com/office/drawing/2014/main" id="{29E231BC-7756-4000-BC45-8CC3BF012A1D}"/>
                </a:ext>
              </a:extLst>
            </p:cNvPr>
            <p:cNvSpPr/>
            <p:nvPr/>
          </p:nvSpPr>
          <p:spPr>
            <a:xfrm>
              <a:off x="5465109" y="2177163"/>
              <a:ext cx="846120" cy="203726"/>
            </a:xfrm>
            <a:prstGeom prst="rect">
              <a:avLst/>
            </a:prstGeom>
            <a:solidFill>
              <a:srgbClr val="FFFF00"/>
            </a:solidFill>
            <a:ln w="127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sp>
        <p:nvSpPr>
          <p:cNvPr id="41" name="직사각형 40">
            <a:extLst>
              <a:ext uri="{FF2B5EF4-FFF2-40B4-BE49-F238E27FC236}">
                <a16:creationId xmlns:a16="http://schemas.microsoft.com/office/drawing/2014/main" id="{481D9C75-9B11-4EB0-819B-9F06E29118E0}"/>
              </a:ext>
            </a:extLst>
          </p:cNvPr>
          <p:cNvSpPr/>
          <p:nvPr/>
        </p:nvSpPr>
        <p:spPr>
          <a:xfrm>
            <a:off x="6781607" y="1404000"/>
            <a:ext cx="788086" cy="367239"/>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charset="-127"/>
                <a:ea typeface="나눔고딕" charset="-127"/>
              </a:rPr>
              <a:t>장착</a:t>
            </a:r>
          </a:p>
        </p:txBody>
      </p:sp>
      <p:sp>
        <p:nvSpPr>
          <p:cNvPr id="58" name="모서리가 둥근 직사각형 20">
            <a:extLst>
              <a:ext uri="{FF2B5EF4-FFF2-40B4-BE49-F238E27FC236}">
                <a16:creationId xmlns:a16="http://schemas.microsoft.com/office/drawing/2014/main" id="{3D02E801-335F-43AC-BC1B-A12340B70F03}"/>
              </a:ext>
            </a:extLst>
          </p:cNvPr>
          <p:cNvSpPr/>
          <p:nvPr/>
        </p:nvSpPr>
        <p:spPr>
          <a:xfrm>
            <a:off x="5353910" y="3986764"/>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판매 확인</a:t>
            </a:r>
            <a:endParaRPr lang="en-US" altLang="ko-KR" sz="1000" dirty="0">
              <a:solidFill>
                <a:schemeClr val="tx1"/>
              </a:solidFill>
              <a:latin typeface="+mn-ea"/>
            </a:endParaRPr>
          </a:p>
          <a:p>
            <a:pPr algn="ctr"/>
            <a:r>
              <a:rPr lang="ko-KR" altLang="en-US" sz="1000" dirty="0" err="1">
                <a:solidFill>
                  <a:schemeClr val="tx1"/>
                </a:solidFill>
                <a:latin typeface="+mn-ea"/>
              </a:rPr>
              <a:t>팝업창</a:t>
            </a:r>
            <a:endParaRPr lang="ko-KR" altLang="en-US" sz="1000" dirty="0">
              <a:solidFill>
                <a:schemeClr val="tx1"/>
              </a:solidFill>
              <a:latin typeface="+mn-ea"/>
            </a:endParaRPr>
          </a:p>
        </p:txBody>
      </p:sp>
      <p:cxnSp>
        <p:nvCxnSpPr>
          <p:cNvPr id="63" name="연결선: 꺾임 62">
            <a:extLst>
              <a:ext uri="{FF2B5EF4-FFF2-40B4-BE49-F238E27FC236}">
                <a16:creationId xmlns:a16="http://schemas.microsoft.com/office/drawing/2014/main" id="{60B6A9D4-F406-4C67-B9A8-E25D031E2CCF}"/>
              </a:ext>
            </a:extLst>
          </p:cNvPr>
          <p:cNvCxnSpPr>
            <a:cxnSpLocks/>
            <a:stCxn id="79" idx="0"/>
            <a:endCxn id="41" idx="0"/>
          </p:cNvCxnSpPr>
          <p:nvPr/>
        </p:nvCxnSpPr>
        <p:spPr>
          <a:xfrm rot="5400000" flipH="1" flipV="1">
            <a:off x="6242231" y="485607"/>
            <a:ext cx="15026" cy="1851812"/>
          </a:xfrm>
          <a:prstGeom prst="bentConnector3">
            <a:avLst>
              <a:gd name="adj1" fmla="val 162136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연결선: 꺾임 63">
            <a:extLst>
              <a:ext uri="{FF2B5EF4-FFF2-40B4-BE49-F238E27FC236}">
                <a16:creationId xmlns:a16="http://schemas.microsoft.com/office/drawing/2014/main" id="{C28795FA-57D4-43B2-8C86-105F60089351}"/>
              </a:ext>
            </a:extLst>
          </p:cNvPr>
          <p:cNvCxnSpPr>
            <a:cxnSpLocks/>
            <a:stCxn id="78" idx="3"/>
            <a:endCxn id="19" idx="1"/>
          </p:cNvCxnSpPr>
          <p:nvPr/>
        </p:nvCxnSpPr>
        <p:spPr>
          <a:xfrm>
            <a:off x="6176635" y="1520889"/>
            <a:ext cx="604972" cy="55680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연결선: 꺾임 64">
            <a:extLst>
              <a:ext uri="{FF2B5EF4-FFF2-40B4-BE49-F238E27FC236}">
                <a16:creationId xmlns:a16="http://schemas.microsoft.com/office/drawing/2014/main" id="{42CD22B8-0148-4937-B53D-6F8D8A428B51}"/>
              </a:ext>
            </a:extLst>
          </p:cNvPr>
          <p:cNvCxnSpPr>
            <a:cxnSpLocks/>
            <a:stCxn id="77" idx="2"/>
            <a:endCxn id="58" idx="0"/>
          </p:cNvCxnSpPr>
          <p:nvPr/>
        </p:nvCxnSpPr>
        <p:spPr>
          <a:xfrm rot="16200000" flipH="1">
            <a:off x="5605485" y="3824339"/>
            <a:ext cx="191474" cy="13337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6" name="모서리가 둥근 직사각형 20">
            <a:extLst>
              <a:ext uri="{FF2B5EF4-FFF2-40B4-BE49-F238E27FC236}">
                <a16:creationId xmlns:a16="http://schemas.microsoft.com/office/drawing/2014/main" id="{57E6E3F2-5ABC-4FF1-9AD2-37A4F3849874}"/>
              </a:ext>
            </a:extLst>
          </p:cNvPr>
          <p:cNvSpPr/>
          <p:nvPr/>
        </p:nvSpPr>
        <p:spPr>
          <a:xfrm>
            <a:off x="1562924" y="3978242"/>
            <a:ext cx="828000" cy="36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상세 </a:t>
            </a:r>
            <a:endParaRPr lang="en-US" altLang="ko-KR" sz="1000" dirty="0">
              <a:solidFill>
                <a:schemeClr val="tx1"/>
              </a:solidFill>
              <a:latin typeface="+mn-ea"/>
            </a:endParaRPr>
          </a:p>
          <a:p>
            <a:pPr algn="ctr"/>
            <a:r>
              <a:rPr lang="ko-KR" altLang="en-US" sz="1000" dirty="0" err="1">
                <a:solidFill>
                  <a:schemeClr val="tx1"/>
                </a:solidFill>
                <a:latin typeface="+mn-ea"/>
              </a:rPr>
              <a:t>정보창</a:t>
            </a:r>
            <a:endParaRPr lang="ko-KR" altLang="en-US" sz="1000" dirty="0">
              <a:solidFill>
                <a:schemeClr val="tx1"/>
              </a:solidFill>
              <a:latin typeface="+mn-ea"/>
            </a:endParaRPr>
          </a:p>
        </p:txBody>
      </p:sp>
      <p:cxnSp>
        <p:nvCxnSpPr>
          <p:cNvPr id="68" name="연결선: 꺾임 67">
            <a:extLst>
              <a:ext uri="{FF2B5EF4-FFF2-40B4-BE49-F238E27FC236}">
                <a16:creationId xmlns:a16="http://schemas.microsoft.com/office/drawing/2014/main" id="{EDA71A07-2D6F-4AB0-AB68-C2D4C76CC8CF}"/>
              </a:ext>
            </a:extLst>
          </p:cNvPr>
          <p:cNvCxnSpPr>
            <a:cxnSpLocks/>
            <a:stCxn id="36" idx="2"/>
            <a:endCxn id="66" idx="0"/>
          </p:cNvCxnSpPr>
          <p:nvPr/>
        </p:nvCxnSpPr>
        <p:spPr>
          <a:xfrm rot="16200000" flipH="1">
            <a:off x="1536668" y="3537985"/>
            <a:ext cx="802803" cy="777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9" name="직사각형 68">
            <a:extLst>
              <a:ext uri="{FF2B5EF4-FFF2-40B4-BE49-F238E27FC236}">
                <a16:creationId xmlns:a16="http://schemas.microsoft.com/office/drawing/2014/main" id="{22906B48-FD74-42EA-A608-4E0A2CFCBB71}"/>
              </a:ext>
            </a:extLst>
          </p:cNvPr>
          <p:cNvSpPr/>
          <p:nvPr/>
        </p:nvSpPr>
        <p:spPr>
          <a:xfrm>
            <a:off x="4428000" y="731531"/>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92" name="모서리가 둥근 직사각형 20">
            <a:extLst>
              <a:ext uri="{FF2B5EF4-FFF2-40B4-BE49-F238E27FC236}">
                <a16:creationId xmlns:a16="http://schemas.microsoft.com/office/drawing/2014/main" id="{882557F7-F11E-4956-9818-13B34EF97D68}"/>
              </a:ext>
            </a:extLst>
          </p:cNvPr>
          <p:cNvSpPr/>
          <p:nvPr/>
        </p:nvSpPr>
        <p:spPr>
          <a:xfrm>
            <a:off x="6912000" y="731531"/>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94" name="직사각형 93">
            <a:extLst>
              <a:ext uri="{FF2B5EF4-FFF2-40B4-BE49-F238E27FC236}">
                <a16:creationId xmlns:a16="http://schemas.microsoft.com/office/drawing/2014/main" id="{8C8DD9D6-C13A-4C8F-B250-4AD142038F23}"/>
              </a:ext>
            </a:extLst>
          </p:cNvPr>
          <p:cNvSpPr/>
          <p:nvPr/>
        </p:nvSpPr>
        <p:spPr>
          <a:xfrm>
            <a:off x="5256000" y="731531"/>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
        <p:nvSpPr>
          <p:cNvPr id="95" name="직사각형 94">
            <a:extLst>
              <a:ext uri="{FF2B5EF4-FFF2-40B4-BE49-F238E27FC236}">
                <a16:creationId xmlns:a16="http://schemas.microsoft.com/office/drawing/2014/main" id="{C4B358FA-0AC1-47EE-BA4C-9188D3276E47}"/>
              </a:ext>
            </a:extLst>
          </p:cNvPr>
          <p:cNvSpPr/>
          <p:nvPr/>
        </p:nvSpPr>
        <p:spPr>
          <a:xfrm>
            <a:off x="6084000" y="731531"/>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spTree>
    <p:extLst>
      <p:ext uri="{BB962C8B-B14F-4D97-AF65-F5344CB8AC3E}">
        <p14:creationId xmlns:p14="http://schemas.microsoft.com/office/powerpoint/2010/main" val="63569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표 96">
            <a:extLst>
              <a:ext uri="{FF2B5EF4-FFF2-40B4-BE49-F238E27FC236}">
                <a16:creationId xmlns:a16="http://schemas.microsoft.com/office/drawing/2014/main" id="{750DC46D-5CD5-4034-BD1C-DA40C4B5A044}"/>
              </a:ext>
            </a:extLst>
          </p:cNvPr>
          <p:cNvGraphicFramePr>
            <a:graphicFrameLocks noGrp="1"/>
          </p:cNvGraphicFramePr>
          <p:nvPr>
            <p:extLst>
              <p:ext uri="{D42A27DB-BD31-4B8C-83A1-F6EECF244321}">
                <p14:modId xmlns:p14="http://schemas.microsoft.com/office/powerpoint/2010/main" val="3559951589"/>
              </p:ext>
            </p:extLst>
          </p:nvPr>
        </p:nvGraphicFramePr>
        <p:xfrm>
          <a:off x="1080000" y="4464000"/>
          <a:ext cx="10908000" cy="2336311"/>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한 캐릭터에 장비와 파츠를 모두 장착하도록 하여 화면의 수를 줄이고 유저의 이용에 편의성을 높인다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하단에서 캐릭터를 선택하도록 해서 캐릭터 변경에 편의성을 제공한다</a:t>
                      </a:r>
                      <a:r>
                        <a:rPr lang="en-US" altLang="ko-KR" sz="1200" dirty="0"/>
                        <a:t>. </a:t>
                      </a:r>
                      <a:r>
                        <a:rPr lang="ko-KR" altLang="en-US" sz="1200" dirty="0"/>
                        <a:t>파츠 근처에 파츠 조합관련 정보를 제공하여 해당 파츠의 연관성을 높이고 정보전달을 쉽게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스크롤 이용하여 많은 장비를 스크롤을 통해 이동하여 선택을 쉽게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장비와 파츠를 탭으로 구분하여 다른 장착 요소임을 알려준다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선택한 캐릭터와 장착된 장비와 파츠를 확실하게 알 수 있게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장비</a:t>
                      </a:r>
                      <a:r>
                        <a:rPr lang="en-US" altLang="ko-KR" sz="1200" dirty="0"/>
                        <a:t>, </a:t>
                      </a:r>
                      <a:r>
                        <a:rPr lang="ko-KR" altLang="en-US" sz="1200" dirty="0"/>
                        <a:t>파츠에 따라 장착되는 이미지는 변경이 되지 않기에 캐릭터 이미지 대신 캐릭터의 능력치를 중심적으로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248" name="직사각형 247">
            <a:extLst>
              <a:ext uri="{FF2B5EF4-FFF2-40B4-BE49-F238E27FC236}">
                <a16:creationId xmlns:a16="http://schemas.microsoft.com/office/drawing/2014/main" id="{947D6230-6C06-4082-B240-52037320C504}"/>
              </a:ext>
            </a:extLst>
          </p:cNvPr>
          <p:cNvSpPr/>
          <p:nvPr/>
        </p:nvSpPr>
        <p:spPr>
          <a:xfrm>
            <a:off x="6772093"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249" name="직사각형 248">
            <a:extLst>
              <a:ext uri="{FF2B5EF4-FFF2-40B4-BE49-F238E27FC236}">
                <a16:creationId xmlns:a16="http://schemas.microsoft.com/office/drawing/2014/main" id="{A16F4BC5-2FEF-4265-83F0-CF30D617C1B1}"/>
              </a:ext>
            </a:extLst>
          </p:cNvPr>
          <p:cNvSpPr/>
          <p:nvPr/>
        </p:nvSpPr>
        <p:spPr>
          <a:xfrm>
            <a:off x="6772093"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250" name="연결선: 꺾임 249">
            <a:extLst>
              <a:ext uri="{FF2B5EF4-FFF2-40B4-BE49-F238E27FC236}">
                <a16:creationId xmlns:a16="http://schemas.microsoft.com/office/drawing/2014/main" id="{40F7FF57-0890-4538-9062-F1734F510263}"/>
              </a:ext>
            </a:extLst>
          </p:cNvPr>
          <p:cNvCxnSpPr>
            <a:cxnSpLocks/>
            <a:endCxn id="248" idx="0"/>
          </p:cNvCxnSpPr>
          <p:nvPr/>
        </p:nvCxnSpPr>
        <p:spPr>
          <a:xfrm rot="16200000" flipH="1">
            <a:off x="6130689" y="574276"/>
            <a:ext cx="183304" cy="1927503"/>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1" name="연결선: 꺾임 250">
            <a:extLst>
              <a:ext uri="{FF2B5EF4-FFF2-40B4-BE49-F238E27FC236}">
                <a16:creationId xmlns:a16="http://schemas.microsoft.com/office/drawing/2014/main" id="{0EC51862-1299-4020-8EB3-8BC1B87537AA}"/>
              </a:ext>
            </a:extLst>
          </p:cNvPr>
          <p:cNvCxnSpPr>
            <a:cxnSpLocks/>
            <a:endCxn id="249" idx="1"/>
          </p:cNvCxnSpPr>
          <p:nvPr/>
        </p:nvCxnSpPr>
        <p:spPr>
          <a:xfrm>
            <a:off x="6111387" y="1548238"/>
            <a:ext cx="660706"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52" name="직사각형 251">
            <a:extLst>
              <a:ext uri="{FF2B5EF4-FFF2-40B4-BE49-F238E27FC236}">
                <a16:creationId xmlns:a16="http://schemas.microsoft.com/office/drawing/2014/main" id="{F3A7AB4C-E737-4C60-A40E-0B25C256DCD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253" name="직사각형 252">
            <a:extLst>
              <a:ext uri="{FF2B5EF4-FFF2-40B4-BE49-F238E27FC236}">
                <a16:creationId xmlns:a16="http://schemas.microsoft.com/office/drawing/2014/main" id="{94B830D6-62F3-41A5-9474-40EDE59EEAEE}"/>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aphicFrame>
        <p:nvGraphicFramePr>
          <p:cNvPr id="254" name="Google Shape;564;p47">
            <a:extLst>
              <a:ext uri="{FF2B5EF4-FFF2-40B4-BE49-F238E27FC236}">
                <a16:creationId xmlns:a16="http://schemas.microsoft.com/office/drawing/2014/main" id="{5309C1DB-0E3A-4AC8-BCD7-3A09D6F100E0}"/>
              </a:ext>
            </a:extLst>
          </p:cNvPr>
          <p:cNvGraphicFramePr>
            <a:graphicFrameLocks/>
          </p:cNvGraphicFramePr>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55" name="표 4">
            <a:extLst>
              <a:ext uri="{FF2B5EF4-FFF2-40B4-BE49-F238E27FC236}">
                <a16:creationId xmlns:a16="http://schemas.microsoft.com/office/drawing/2014/main" id="{F0F1DDBA-FA11-42FB-984F-41F963151D69}"/>
              </a:ext>
            </a:extLst>
          </p:cNvPr>
          <p:cNvGraphicFramePr>
            <a:graphicFrameLocks/>
          </p:cNvGraphicFramePr>
          <p:nvPr>
            <p:extLst>
              <p:ext uri="{D42A27DB-BD31-4B8C-83A1-F6EECF244321}">
                <p14:modId xmlns:p14="http://schemas.microsoft.com/office/powerpoint/2010/main" val="3237401619"/>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pSp>
        <p:nvGrpSpPr>
          <p:cNvPr id="5" name="그룹 4">
            <a:extLst>
              <a:ext uri="{FF2B5EF4-FFF2-40B4-BE49-F238E27FC236}">
                <a16:creationId xmlns:a16="http://schemas.microsoft.com/office/drawing/2014/main" id="{F3422781-3D2B-47EF-B3F8-3D9854A7E380}"/>
              </a:ext>
            </a:extLst>
          </p:cNvPr>
          <p:cNvGrpSpPr/>
          <p:nvPr/>
        </p:nvGrpSpPr>
        <p:grpSpPr>
          <a:xfrm>
            <a:off x="1080000" y="1404000"/>
            <a:ext cx="5058000" cy="2646000"/>
            <a:chOff x="1080000" y="1404000"/>
            <a:chExt cx="5058000" cy="2646000"/>
          </a:xfrm>
        </p:grpSpPr>
        <p:sp>
          <p:nvSpPr>
            <p:cNvPr id="152" name="직사각형 151">
              <a:extLst>
                <a:ext uri="{FF2B5EF4-FFF2-40B4-BE49-F238E27FC236}">
                  <a16:creationId xmlns:a16="http://schemas.microsoft.com/office/drawing/2014/main" id="{1548C9E5-74CA-4BCF-A3EF-87C9E5893336}"/>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53" name="직사각형 152">
              <a:extLst>
                <a:ext uri="{FF2B5EF4-FFF2-40B4-BE49-F238E27FC236}">
                  <a16:creationId xmlns:a16="http://schemas.microsoft.com/office/drawing/2014/main" id="{9B0C58D3-AA2A-4853-BBE4-D7F2D8799BC5}"/>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4" name="직사각형 153">
              <a:extLst>
                <a:ext uri="{FF2B5EF4-FFF2-40B4-BE49-F238E27FC236}">
                  <a16:creationId xmlns:a16="http://schemas.microsoft.com/office/drawing/2014/main" id="{A7F5D699-5D3C-495B-A6A4-F54A3393DF08}"/>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55" name="직사각형 154">
              <a:extLst>
                <a:ext uri="{FF2B5EF4-FFF2-40B4-BE49-F238E27FC236}">
                  <a16:creationId xmlns:a16="http://schemas.microsoft.com/office/drawing/2014/main" id="{3D1C1F91-2BFC-4367-BF02-EA98124204D6}"/>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56" name="직사각형 155">
              <a:extLst>
                <a:ext uri="{FF2B5EF4-FFF2-40B4-BE49-F238E27FC236}">
                  <a16:creationId xmlns:a16="http://schemas.microsoft.com/office/drawing/2014/main" id="{D32E8C35-04D4-4B70-ADE7-25BC971D7467}"/>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8" name="TextBox 157">
              <a:extLst>
                <a:ext uri="{FF2B5EF4-FFF2-40B4-BE49-F238E27FC236}">
                  <a16:creationId xmlns:a16="http://schemas.microsoft.com/office/drawing/2014/main" id="{8B98F6A3-9E95-4C12-B240-BF6F142A3FB8}"/>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62" name="TextBox 161">
              <a:extLst>
                <a:ext uri="{FF2B5EF4-FFF2-40B4-BE49-F238E27FC236}">
                  <a16:creationId xmlns:a16="http://schemas.microsoft.com/office/drawing/2014/main" id="{B6D61605-E3E5-4087-8487-012E5DDD1800}"/>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64" name="직사각형 163">
              <a:extLst>
                <a:ext uri="{FF2B5EF4-FFF2-40B4-BE49-F238E27FC236}">
                  <a16:creationId xmlns:a16="http://schemas.microsoft.com/office/drawing/2014/main" id="{BB56352B-5EE9-4CEF-BDE0-2A89D9FFB5D6}"/>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65" name="직사각형 164">
              <a:extLst>
                <a:ext uri="{FF2B5EF4-FFF2-40B4-BE49-F238E27FC236}">
                  <a16:creationId xmlns:a16="http://schemas.microsoft.com/office/drawing/2014/main" id="{C2E5D87F-6FC9-47B5-BC94-7F8CD2A2A331}"/>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67" name="그룹 166">
              <a:extLst>
                <a:ext uri="{FF2B5EF4-FFF2-40B4-BE49-F238E27FC236}">
                  <a16:creationId xmlns:a16="http://schemas.microsoft.com/office/drawing/2014/main" id="{75FA087A-15C7-4AFB-915D-B83CD11FB10E}"/>
                </a:ext>
              </a:extLst>
            </p:cNvPr>
            <p:cNvGrpSpPr/>
            <p:nvPr/>
          </p:nvGrpSpPr>
          <p:grpSpPr>
            <a:xfrm>
              <a:off x="4514739" y="2252565"/>
              <a:ext cx="486106" cy="440098"/>
              <a:chOff x="5181604" y="2412457"/>
              <a:chExt cx="486106" cy="440098"/>
            </a:xfrm>
          </p:grpSpPr>
          <p:sp>
            <p:nvSpPr>
              <p:cNvPr id="246" name="직사각형 245">
                <a:extLst>
                  <a:ext uri="{FF2B5EF4-FFF2-40B4-BE49-F238E27FC236}">
                    <a16:creationId xmlns:a16="http://schemas.microsoft.com/office/drawing/2014/main" id="{B8E72890-572F-47B0-A6A6-D925BAE721A2}"/>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7" name="직사각형 246">
                <a:extLst>
                  <a:ext uri="{FF2B5EF4-FFF2-40B4-BE49-F238E27FC236}">
                    <a16:creationId xmlns:a16="http://schemas.microsoft.com/office/drawing/2014/main" id="{2A53FE67-A8E9-4C62-BA48-9667C2946579}"/>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69" name="그룹 168">
              <a:extLst>
                <a:ext uri="{FF2B5EF4-FFF2-40B4-BE49-F238E27FC236}">
                  <a16:creationId xmlns:a16="http://schemas.microsoft.com/office/drawing/2014/main" id="{695016C4-9273-47BF-9DB4-1E548B5F42CD}"/>
                </a:ext>
              </a:extLst>
            </p:cNvPr>
            <p:cNvGrpSpPr/>
            <p:nvPr/>
          </p:nvGrpSpPr>
          <p:grpSpPr>
            <a:xfrm>
              <a:off x="1602302" y="2863259"/>
              <a:ext cx="504000" cy="504000"/>
              <a:chOff x="2063032" y="3057182"/>
              <a:chExt cx="504000" cy="504000"/>
            </a:xfrm>
          </p:grpSpPr>
          <p:sp>
            <p:nvSpPr>
              <p:cNvPr id="244" name="직사각형 243">
                <a:extLst>
                  <a:ext uri="{FF2B5EF4-FFF2-40B4-BE49-F238E27FC236}">
                    <a16:creationId xmlns:a16="http://schemas.microsoft.com/office/drawing/2014/main" id="{5BD1C128-130E-4C09-B2CE-58BF2C3E1E51}"/>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5" name="직사각형 244">
                <a:extLst>
                  <a:ext uri="{FF2B5EF4-FFF2-40B4-BE49-F238E27FC236}">
                    <a16:creationId xmlns:a16="http://schemas.microsoft.com/office/drawing/2014/main" id="{73C0A5B2-9BD0-4E1D-A3DE-96B011D970E3}"/>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0" name="그룹 169">
              <a:extLst>
                <a:ext uri="{FF2B5EF4-FFF2-40B4-BE49-F238E27FC236}">
                  <a16:creationId xmlns:a16="http://schemas.microsoft.com/office/drawing/2014/main" id="{E403CCA0-62AA-462B-AC21-805E722A72C7}"/>
                </a:ext>
              </a:extLst>
            </p:cNvPr>
            <p:cNvGrpSpPr/>
            <p:nvPr/>
          </p:nvGrpSpPr>
          <p:grpSpPr>
            <a:xfrm>
              <a:off x="2113978" y="2863259"/>
              <a:ext cx="504000" cy="504000"/>
              <a:chOff x="2063032" y="3057182"/>
              <a:chExt cx="504000" cy="504000"/>
            </a:xfrm>
          </p:grpSpPr>
          <p:sp>
            <p:nvSpPr>
              <p:cNvPr id="242" name="직사각형 241">
                <a:extLst>
                  <a:ext uri="{FF2B5EF4-FFF2-40B4-BE49-F238E27FC236}">
                    <a16:creationId xmlns:a16="http://schemas.microsoft.com/office/drawing/2014/main" id="{513F9C87-FEDE-4953-AAD4-EC95E269C616}"/>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3" name="직사각형 242">
                <a:extLst>
                  <a:ext uri="{FF2B5EF4-FFF2-40B4-BE49-F238E27FC236}">
                    <a16:creationId xmlns:a16="http://schemas.microsoft.com/office/drawing/2014/main" id="{491C3E13-069A-4316-A4F2-78AB92A79F08}"/>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4" name="그룹 3">
              <a:extLst>
                <a:ext uri="{FF2B5EF4-FFF2-40B4-BE49-F238E27FC236}">
                  <a16:creationId xmlns:a16="http://schemas.microsoft.com/office/drawing/2014/main" id="{9C368E60-1A83-464C-8577-ACE9A8340A4E}"/>
                </a:ext>
              </a:extLst>
            </p:cNvPr>
            <p:cNvGrpSpPr/>
            <p:nvPr/>
          </p:nvGrpSpPr>
          <p:grpSpPr>
            <a:xfrm>
              <a:off x="2648348" y="1867719"/>
              <a:ext cx="493277" cy="1472986"/>
              <a:chOff x="2691562" y="1867719"/>
              <a:chExt cx="493277" cy="1472986"/>
            </a:xfrm>
          </p:grpSpPr>
          <p:grpSp>
            <p:nvGrpSpPr>
              <p:cNvPr id="227" name="그룹 226">
                <a:extLst>
                  <a:ext uri="{FF2B5EF4-FFF2-40B4-BE49-F238E27FC236}">
                    <a16:creationId xmlns:a16="http://schemas.microsoft.com/office/drawing/2014/main" id="{890BED0F-1871-43B1-A10F-0862BAD31083}"/>
                  </a:ext>
                </a:extLst>
              </p:cNvPr>
              <p:cNvGrpSpPr/>
              <p:nvPr/>
            </p:nvGrpSpPr>
            <p:grpSpPr>
              <a:xfrm>
                <a:off x="2691562" y="1867719"/>
                <a:ext cx="255198" cy="1464061"/>
                <a:chOff x="3135139" y="2259122"/>
                <a:chExt cx="255198" cy="1266581"/>
              </a:xfrm>
            </p:grpSpPr>
            <p:sp>
              <p:nvSpPr>
                <p:cNvPr id="240" name="직사각형 239">
                  <a:extLst>
                    <a:ext uri="{FF2B5EF4-FFF2-40B4-BE49-F238E27FC236}">
                      <a16:creationId xmlns:a16="http://schemas.microsoft.com/office/drawing/2014/main" id="{F0824951-557A-41E5-89E7-F963A32CBEEE}"/>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41" name="TextBox 240">
                  <a:extLst>
                    <a:ext uri="{FF2B5EF4-FFF2-40B4-BE49-F238E27FC236}">
                      <a16:creationId xmlns:a16="http://schemas.microsoft.com/office/drawing/2014/main" id="{6FA3B237-9B85-44E8-B38A-8E3D05346DB8}"/>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28" name="그룹 227">
                <a:extLst>
                  <a:ext uri="{FF2B5EF4-FFF2-40B4-BE49-F238E27FC236}">
                    <a16:creationId xmlns:a16="http://schemas.microsoft.com/office/drawing/2014/main" id="{1DE5CB10-DB1C-499E-B4B7-77A3F49C9063}"/>
                  </a:ext>
                </a:extLst>
              </p:cNvPr>
              <p:cNvGrpSpPr/>
              <p:nvPr/>
            </p:nvGrpSpPr>
            <p:grpSpPr>
              <a:xfrm>
                <a:off x="2896839" y="1867719"/>
                <a:ext cx="288000" cy="288000"/>
                <a:chOff x="3340416" y="2247411"/>
                <a:chExt cx="288000" cy="288000"/>
              </a:xfrm>
            </p:grpSpPr>
            <p:sp>
              <p:nvSpPr>
                <p:cNvPr id="238" name="직사각형 237">
                  <a:extLst>
                    <a:ext uri="{FF2B5EF4-FFF2-40B4-BE49-F238E27FC236}">
                      <a16:creationId xmlns:a16="http://schemas.microsoft.com/office/drawing/2014/main" id="{161CA327-BAE4-41C7-8D14-BB251290721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9" name="직사각형 238">
                  <a:extLst>
                    <a:ext uri="{FF2B5EF4-FFF2-40B4-BE49-F238E27FC236}">
                      <a16:creationId xmlns:a16="http://schemas.microsoft.com/office/drawing/2014/main" id="{C6F3CC77-1652-4017-8375-5AC32741A03C}"/>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9" name="그룹 228">
                <a:extLst>
                  <a:ext uri="{FF2B5EF4-FFF2-40B4-BE49-F238E27FC236}">
                    <a16:creationId xmlns:a16="http://schemas.microsoft.com/office/drawing/2014/main" id="{5DC9B501-4027-4407-B33F-682BA7B963B0}"/>
                  </a:ext>
                </a:extLst>
              </p:cNvPr>
              <p:cNvGrpSpPr/>
              <p:nvPr/>
            </p:nvGrpSpPr>
            <p:grpSpPr>
              <a:xfrm>
                <a:off x="2896839" y="2262714"/>
                <a:ext cx="288000" cy="288000"/>
                <a:chOff x="3340416" y="2247411"/>
                <a:chExt cx="288000" cy="288000"/>
              </a:xfrm>
            </p:grpSpPr>
            <p:sp>
              <p:nvSpPr>
                <p:cNvPr id="236" name="직사각형 235">
                  <a:extLst>
                    <a:ext uri="{FF2B5EF4-FFF2-40B4-BE49-F238E27FC236}">
                      <a16:creationId xmlns:a16="http://schemas.microsoft.com/office/drawing/2014/main" id="{8D965DF3-12CB-45AD-B5A9-D08DD7E056E0}"/>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7" name="직사각형 236">
                  <a:extLst>
                    <a:ext uri="{FF2B5EF4-FFF2-40B4-BE49-F238E27FC236}">
                      <a16:creationId xmlns:a16="http://schemas.microsoft.com/office/drawing/2014/main" id="{A37CB634-A6F7-4346-AB31-BB2DB2B273B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30" name="그룹 229">
                <a:extLst>
                  <a:ext uri="{FF2B5EF4-FFF2-40B4-BE49-F238E27FC236}">
                    <a16:creationId xmlns:a16="http://schemas.microsoft.com/office/drawing/2014/main" id="{0C656183-5582-4AB7-8F33-4C5583419133}"/>
                  </a:ext>
                </a:extLst>
              </p:cNvPr>
              <p:cNvGrpSpPr/>
              <p:nvPr/>
            </p:nvGrpSpPr>
            <p:grpSpPr>
              <a:xfrm>
                <a:off x="2896839" y="2657709"/>
                <a:ext cx="288000" cy="288000"/>
                <a:chOff x="3340416" y="2247411"/>
                <a:chExt cx="288000" cy="288000"/>
              </a:xfrm>
            </p:grpSpPr>
            <p:sp>
              <p:nvSpPr>
                <p:cNvPr id="234" name="직사각형 233">
                  <a:extLst>
                    <a:ext uri="{FF2B5EF4-FFF2-40B4-BE49-F238E27FC236}">
                      <a16:creationId xmlns:a16="http://schemas.microsoft.com/office/drawing/2014/main" id="{A5CD03C7-8D9C-475E-9AA7-CDC2F35E0ED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5" name="직사각형 234">
                  <a:extLst>
                    <a:ext uri="{FF2B5EF4-FFF2-40B4-BE49-F238E27FC236}">
                      <a16:creationId xmlns:a16="http://schemas.microsoft.com/office/drawing/2014/main" id="{5DFEF5F0-FECD-4F90-A701-9325592358F3}"/>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31" name="그룹 230">
                <a:extLst>
                  <a:ext uri="{FF2B5EF4-FFF2-40B4-BE49-F238E27FC236}">
                    <a16:creationId xmlns:a16="http://schemas.microsoft.com/office/drawing/2014/main" id="{9C9FE3D8-983D-4484-8DBC-55A5C5102D4F}"/>
                  </a:ext>
                </a:extLst>
              </p:cNvPr>
              <p:cNvGrpSpPr/>
              <p:nvPr/>
            </p:nvGrpSpPr>
            <p:grpSpPr>
              <a:xfrm>
                <a:off x="2896839" y="3052705"/>
                <a:ext cx="288000" cy="288000"/>
                <a:chOff x="3340416" y="2247411"/>
                <a:chExt cx="288000" cy="288000"/>
              </a:xfrm>
            </p:grpSpPr>
            <p:sp>
              <p:nvSpPr>
                <p:cNvPr id="232" name="직사각형 231">
                  <a:extLst>
                    <a:ext uri="{FF2B5EF4-FFF2-40B4-BE49-F238E27FC236}">
                      <a16:creationId xmlns:a16="http://schemas.microsoft.com/office/drawing/2014/main" id="{DB6DE3F0-3758-44DB-B45E-737EE03573E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3" name="직사각형 232">
                  <a:extLst>
                    <a:ext uri="{FF2B5EF4-FFF2-40B4-BE49-F238E27FC236}">
                      <a16:creationId xmlns:a16="http://schemas.microsoft.com/office/drawing/2014/main" id="{80B1426B-51BF-4FED-AADC-26CE092453F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74" name="그룹 173">
              <a:extLst>
                <a:ext uri="{FF2B5EF4-FFF2-40B4-BE49-F238E27FC236}">
                  <a16:creationId xmlns:a16="http://schemas.microsoft.com/office/drawing/2014/main" id="{020D7E4E-7FF6-4E87-B0D8-923A2F3B8212}"/>
                </a:ext>
              </a:extLst>
            </p:cNvPr>
            <p:cNvGrpSpPr/>
            <p:nvPr/>
          </p:nvGrpSpPr>
          <p:grpSpPr>
            <a:xfrm>
              <a:off x="1299878" y="3490683"/>
              <a:ext cx="517660" cy="493250"/>
              <a:chOff x="1752714" y="3684606"/>
              <a:chExt cx="517660" cy="493250"/>
            </a:xfrm>
          </p:grpSpPr>
          <p:sp>
            <p:nvSpPr>
              <p:cNvPr id="189" name="직사각형 188">
                <a:extLst>
                  <a:ext uri="{FF2B5EF4-FFF2-40B4-BE49-F238E27FC236}">
                    <a16:creationId xmlns:a16="http://schemas.microsoft.com/office/drawing/2014/main" id="{6A667F29-F34B-4443-B937-EF3CE549C1CB}"/>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90" name="직사각형 189">
                <a:extLst>
                  <a:ext uri="{FF2B5EF4-FFF2-40B4-BE49-F238E27FC236}">
                    <a16:creationId xmlns:a16="http://schemas.microsoft.com/office/drawing/2014/main" id="{A040071A-98C1-42E6-8E5C-60DBB14334C2}"/>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75" name="직사각형 174">
              <a:extLst>
                <a:ext uri="{FF2B5EF4-FFF2-40B4-BE49-F238E27FC236}">
                  <a16:creationId xmlns:a16="http://schemas.microsoft.com/office/drawing/2014/main" id="{D4C1B41B-F276-4A14-B85A-DD414E61E077}"/>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76" name="직사각형 175">
              <a:extLst>
                <a:ext uri="{FF2B5EF4-FFF2-40B4-BE49-F238E27FC236}">
                  <a16:creationId xmlns:a16="http://schemas.microsoft.com/office/drawing/2014/main" id="{BDDDA860-6756-4BE8-A577-B600627EBDF5}"/>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79" name="그룹 178">
              <a:extLst>
                <a:ext uri="{FF2B5EF4-FFF2-40B4-BE49-F238E27FC236}">
                  <a16:creationId xmlns:a16="http://schemas.microsoft.com/office/drawing/2014/main" id="{3B534642-2C4E-4DCD-9DED-6893B0088747}"/>
                </a:ext>
              </a:extLst>
            </p:cNvPr>
            <p:cNvGrpSpPr/>
            <p:nvPr/>
          </p:nvGrpSpPr>
          <p:grpSpPr>
            <a:xfrm>
              <a:off x="1092303" y="1420620"/>
              <a:ext cx="3639413" cy="230400"/>
              <a:chOff x="1415435" y="1563934"/>
              <a:chExt cx="3639413" cy="230400"/>
            </a:xfrm>
          </p:grpSpPr>
          <p:sp>
            <p:nvSpPr>
              <p:cNvPr id="180" name="직사각형 179">
                <a:extLst>
                  <a:ext uri="{FF2B5EF4-FFF2-40B4-BE49-F238E27FC236}">
                    <a16:creationId xmlns:a16="http://schemas.microsoft.com/office/drawing/2014/main" id="{B4484892-1371-4133-A0FF-1BD77FB84C7F}"/>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81" name="직사각형 180">
                <a:extLst>
                  <a:ext uri="{FF2B5EF4-FFF2-40B4-BE49-F238E27FC236}">
                    <a16:creationId xmlns:a16="http://schemas.microsoft.com/office/drawing/2014/main" id="{A5A9F99B-84D6-4203-ACF7-999DDDE45602}"/>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2" name="직사각형 181">
                <a:extLst>
                  <a:ext uri="{FF2B5EF4-FFF2-40B4-BE49-F238E27FC236}">
                    <a16:creationId xmlns:a16="http://schemas.microsoft.com/office/drawing/2014/main" id="{3502896C-21B8-47AB-84B0-5E3D11911DBE}"/>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3" name="직사각형 182">
                <a:extLst>
                  <a:ext uri="{FF2B5EF4-FFF2-40B4-BE49-F238E27FC236}">
                    <a16:creationId xmlns:a16="http://schemas.microsoft.com/office/drawing/2014/main" id="{F12EE8FA-FB7B-4FF9-837A-2EBB817FA88F}"/>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4" name="직사각형 183">
                <a:extLst>
                  <a:ext uri="{FF2B5EF4-FFF2-40B4-BE49-F238E27FC236}">
                    <a16:creationId xmlns:a16="http://schemas.microsoft.com/office/drawing/2014/main" id="{C4DDD4DB-B78D-470E-9921-7FB059F6E9B0}"/>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85" name="직사각형 184">
                <a:extLst>
                  <a:ext uri="{FF2B5EF4-FFF2-40B4-BE49-F238E27FC236}">
                    <a16:creationId xmlns:a16="http://schemas.microsoft.com/office/drawing/2014/main" id="{3952BF64-8DFD-417F-B08A-622724D91CE6}"/>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6" name="직사각형 185">
                <a:extLst>
                  <a:ext uri="{FF2B5EF4-FFF2-40B4-BE49-F238E27FC236}">
                    <a16:creationId xmlns:a16="http://schemas.microsoft.com/office/drawing/2014/main" id="{10137E6B-64EE-45A6-AFF9-4F3A7344AD99}"/>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7" name="직사각형 186">
                <a:extLst>
                  <a:ext uri="{FF2B5EF4-FFF2-40B4-BE49-F238E27FC236}">
                    <a16:creationId xmlns:a16="http://schemas.microsoft.com/office/drawing/2014/main" id="{1E98A783-711D-451A-AF86-44E4E67CB47C}"/>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8" name="직사각형 187">
                <a:extLst>
                  <a:ext uri="{FF2B5EF4-FFF2-40B4-BE49-F238E27FC236}">
                    <a16:creationId xmlns:a16="http://schemas.microsoft.com/office/drawing/2014/main" id="{8ABC39D0-24C8-4ED1-ADF9-6A88C309BA2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99" name="TextBox 98">
              <a:extLst>
                <a:ext uri="{FF2B5EF4-FFF2-40B4-BE49-F238E27FC236}">
                  <a16:creationId xmlns:a16="http://schemas.microsoft.com/office/drawing/2014/main" id="{D6429866-DC97-460E-8729-F8516460D60D}"/>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3" name="직선 연결선 2">
              <a:extLst>
                <a:ext uri="{FF2B5EF4-FFF2-40B4-BE49-F238E27FC236}">
                  <a16:creationId xmlns:a16="http://schemas.microsoft.com/office/drawing/2014/main" id="{99646546-EBBC-47F7-9530-1F50CC7D59A4}"/>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그룹 102">
              <a:extLst>
                <a:ext uri="{FF2B5EF4-FFF2-40B4-BE49-F238E27FC236}">
                  <a16:creationId xmlns:a16="http://schemas.microsoft.com/office/drawing/2014/main" id="{BAB56818-F090-49C4-BB54-1854999BB8D2}"/>
                </a:ext>
              </a:extLst>
            </p:cNvPr>
            <p:cNvGrpSpPr/>
            <p:nvPr/>
          </p:nvGrpSpPr>
          <p:grpSpPr>
            <a:xfrm>
              <a:off x="3229983" y="1867719"/>
              <a:ext cx="493277" cy="1472986"/>
              <a:chOff x="2691562" y="1867719"/>
              <a:chExt cx="493277" cy="1472986"/>
            </a:xfrm>
          </p:grpSpPr>
          <p:grpSp>
            <p:nvGrpSpPr>
              <p:cNvPr id="104" name="그룹 103">
                <a:extLst>
                  <a:ext uri="{FF2B5EF4-FFF2-40B4-BE49-F238E27FC236}">
                    <a16:creationId xmlns:a16="http://schemas.microsoft.com/office/drawing/2014/main" id="{A6091C8C-25B1-4B60-BAB3-6E24D0CC723E}"/>
                  </a:ext>
                </a:extLst>
              </p:cNvPr>
              <p:cNvGrpSpPr/>
              <p:nvPr/>
            </p:nvGrpSpPr>
            <p:grpSpPr>
              <a:xfrm>
                <a:off x="2691562" y="1867719"/>
                <a:ext cx="255198" cy="1464061"/>
                <a:chOff x="3135139" y="2259122"/>
                <a:chExt cx="255198" cy="1266581"/>
              </a:xfrm>
            </p:grpSpPr>
            <p:sp>
              <p:nvSpPr>
                <p:cNvPr id="117" name="직사각형 116">
                  <a:extLst>
                    <a:ext uri="{FF2B5EF4-FFF2-40B4-BE49-F238E27FC236}">
                      <a16:creationId xmlns:a16="http://schemas.microsoft.com/office/drawing/2014/main" id="{FB1EC49F-5247-4B9B-9D79-DB3DB49BA7A5}"/>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18" name="TextBox 117">
                  <a:extLst>
                    <a:ext uri="{FF2B5EF4-FFF2-40B4-BE49-F238E27FC236}">
                      <a16:creationId xmlns:a16="http://schemas.microsoft.com/office/drawing/2014/main" id="{720411D4-7F87-4B38-9FF4-C76FC8B86881}"/>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05" name="그룹 104">
                <a:extLst>
                  <a:ext uri="{FF2B5EF4-FFF2-40B4-BE49-F238E27FC236}">
                    <a16:creationId xmlns:a16="http://schemas.microsoft.com/office/drawing/2014/main" id="{22FD92A4-2F03-4934-A323-0DCAE81FE637}"/>
                  </a:ext>
                </a:extLst>
              </p:cNvPr>
              <p:cNvGrpSpPr/>
              <p:nvPr/>
            </p:nvGrpSpPr>
            <p:grpSpPr>
              <a:xfrm>
                <a:off x="2896839" y="1867719"/>
                <a:ext cx="288000" cy="288000"/>
                <a:chOff x="3340416" y="2247411"/>
                <a:chExt cx="288000" cy="288000"/>
              </a:xfrm>
            </p:grpSpPr>
            <p:sp>
              <p:nvSpPr>
                <p:cNvPr id="115" name="직사각형 114">
                  <a:extLst>
                    <a:ext uri="{FF2B5EF4-FFF2-40B4-BE49-F238E27FC236}">
                      <a16:creationId xmlns:a16="http://schemas.microsoft.com/office/drawing/2014/main" id="{A9FE91A5-5502-4C2C-8BDE-8143B00169B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6" name="직사각형 115">
                  <a:extLst>
                    <a:ext uri="{FF2B5EF4-FFF2-40B4-BE49-F238E27FC236}">
                      <a16:creationId xmlns:a16="http://schemas.microsoft.com/office/drawing/2014/main" id="{8A7634EA-EE98-4FBE-AC2F-E0B5A8CCC0CB}"/>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6" name="그룹 105">
                <a:extLst>
                  <a:ext uri="{FF2B5EF4-FFF2-40B4-BE49-F238E27FC236}">
                    <a16:creationId xmlns:a16="http://schemas.microsoft.com/office/drawing/2014/main" id="{F906E3C4-E345-427D-969C-7963D1AC690E}"/>
                  </a:ext>
                </a:extLst>
              </p:cNvPr>
              <p:cNvGrpSpPr/>
              <p:nvPr/>
            </p:nvGrpSpPr>
            <p:grpSpPr>
              <a:xfrm>
                <a:off x="2896839" y="2262714"/>
                <a:ext cx="288000" cy="288000"/>
                <a:chOff x="3340416" y="2247411"/>
                <a:chExt cx="288000" cy="288000"/>
              </a:xfrm>
            </p:grpSpPr>
            <p:sp>
              <p:nvSpPr>
                <p:cNvPr id="113" name="직사각형 112">
                  <a:extLst>
                    <a:ext uri="{FF2B5EF4-FFF2-40B4-BE49-F238E27FC236}">
                      <a16:creationId xmlns:a16="http://schemas.microsoft.com/office/drawing/2014/main" id="{91D50FE6-B292-40AC-B7F5-12005CC37DE1}"/>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4" name="직사각형 113">
                  <a:extLst>
                    <a:ext uri="{FF2B5EF4-FFF2-40B4-BE49-F238E27FC236}">
                      <a16:creationId xmlns:a16="http://schemas.microsoft.com/office/drawing/2014/main" id="{CC216F23-48A8-4991-A73E-6929C8B1D53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7" name="그룹 106">
                <a:extLst>
                  <a:ext uri="{FF2B5EF4-FFF2-40B4-BE49-F238E27FC236}">
                    <a16:creationId xmlns:a16="http://schemas.microsoft.com/office/drawing/2014/main" id="{C9552765-37F8-4008-B3F5-1E947E8B85EB}"/>
                  </a:ext>
                </a:extLst>
              </p:cNvPr>
              <p:cNvGrpSpPr/>
              <p:nvPr/>
            </p:nvGrpSpPr>
            <p:grpSpPr>
              <a:xfrm>
                <a:off x="2896839" y="2657709"/>
                <a:ext cx="288000" cy="288000"/>
                <a:chOff x="3340416" y="2247411"/>
                <a:chExt cx="288000" cy="288000"/>
              </a:xfrm>
            </p:grpSpPr>
            <p:sp>
              <p:nvSpPr>
                <p:cNvPr id="111" name="직사각형 110">
                  <a:extLst>
                    <a:ext uri="{FF2B5EF4-FFF2-40B4-BE49-F238E27FC236}">
                      <a16:creationId xmlns:a16="http://schemas.microsoft.com/office/drawing/2014/main" id="{182ABF76-7D54-407A-B68C-C835EEFF36F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2" name="직사각형 111">
                  <a:extLst>
                    <a:ext uri="{FF2B5EF4-FFF2-40B4-BE49-F238E27FC236}">
                      <a16:creationId xmlns:a16="http://schemas.microsoft.com/office/drawing/2014/main" id="{71D670AC-3991-4E4A-AA22-C67C392A246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08" name="그룹 107">
                <a:extLst>
                  <a:ext uri="{FF2B5EF4-FFF2-40B4-BE49-F238E27FC236}">
                    <a16:creationId xmlns:a16="http://schemas.microsoft.com/office/drawing/2014/main" id="{1DEA4384-72F2-4CD5-BC75-F962458F12DC}"/>
                  </a:ext>
                </a:extLst>
              </p:cNvPr>
              <p:cNvGrpSpPr/>
              <p:nvPr/>
            </p:nvGrpSpPr>
            <p:grpSpPr>
              <a:xfrm>
                <a:off x="2896839" y="3052705"/>
                <a:ext cx="288000" cy="288000"/>
                <a:chOff x="3340416" y="2247411"/>
                <a:chExt cx="288000" cy="288000"/>
              </a:xfrm>
            </p:grpSpPr>
            <p:sp>
              <p:nvSpPr>
                <p:cNvPr id="109" name="직사각형 108">
                  <a:extLst>
                    <a:ext uri="{FF2B5EF4-FFF2-40B4-BE49-F238E27FC236}">
                      <a16:creationId xmlns:a16="http://schemas.microsoft.com/office/drawing/2014/main" id="{BD55FB1F-F8C0-4CA2-BDAB-0AD6C5DDF8A2}"/>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10" name="직사각형 109">
                  <a:extLst>
                    <a:ext uri="{FF2B5EF4-FFF2-40B4-BE49-F238E27FC236}">
                      <a16:creationId xmlns:a16="http://schemas.microsoft.com/office/drawing/2014/main" id="{6DF53EB1-1200-4A3C-B305-0F86E275AA6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19" name="그룹 118">
              <a:extLst>
                <a:ext uri="{FF2B5EF4-FFF2-40B4-BE49-F238E27FC236}">
                  <a16:creationId xmlns:a16="http://schemas.microsoft.com/office/drawing/2014/main" id="{279E7714-5462-4F16-A3F6-E0CDCC84B00B}"/>
                </a:ext>
              </a:extLst>
            </p:cNvPr>
            <p:cNvGrpSpPr/>
            <p:nvPr/>
          </p:nvGrpSpPr>
          <p:grpSpPr>
            <a:xfrm>
              <a:off x="3811618" y="1867719"/>
              <a:ext cx="493277" cy="1472986"/>
              <a:chOff x="2691562" y="1867719"/>
              <a:chExt cx="493277" cy="1472986"/>
            </a:xfrm>
          </p:grpSpPr>
          <p:grpSp>
            <p:nvGrpSpPr>
              <p:cNvPr id="120" name="그룹 119">
                <a:extLst>
                  <a:ext uri="{FF2B5EF4-FFF2-40B4-BE49-F238E27FC236}">
                    <a16:creationId xmlns:a16="http://schemas.microsoft.com/office/drawing/2014/main" id="{67D0DD8E-9BA1-44B4-ABDE-81B74EFC5F08}"/>
                  </a:ext>
                </a:extLst>
              </p:cNvPr>
              <p:cNvGrpSpPr/>
              <p:nvPr/>
            </p:nvGrpSpPr>
            <p:grpSpPr>
              <a:xfrm>
                <a:off x="2691562" y="1867719"/>
                <a:ext cx="255198" cy="1464061"/>
                <a:chOff x="3135139" y="2259122"/>
                <a:chExt cx="255198" cy="1266581"/>
              </a:xfrm>
            </p:grpSpPr>
            <p:sp>
              <p:nvSpPr>
                <p:cNvPr id="133" name="직사각형 132">
                  <a:extLst>
                    <a:ext uri="{FF2B5EF4-FFF2-40B4-BE49-F238E27FC236}">
                      <a16:creationId xmlns:a16="http://schemas.microsoft.com/office/drawing/2014/main" id="{E4BE824D-78CA-4272-BB66-5DA8A214D172}"/>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34" name="TextBox 133">
                  <a:extLst>
                    <a:ext uri="{FF2B5EF4-FFF2-40B4-BE49-F238E27FC236}">
                      <a16:creationId xmlns:a16="http://schemas.microsoft.com/office/drawing/2014/main" id="{2A6C76D3-1883-4CFA-9649-C51CDCD77CA4}"/>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21" name="그룹 120">
                <a:extLst>
                  <a:ext uri="{FF2B5EF4-FFF2-40B4-BE49-F238E27FC236}">
                    <a16:creationId xmlns:a16="http://schemas.microsoft.com/office/drawing/2014/main" id="{5FEC24A9-0CAE-4D3B-8EA1-420D711B61C1}"/>
                  </a:ext>
                </a:extLst>
              </p:cNvPr>
              <p:cNvGrpSpPr/>
              <p:nvPr/>
            </p:nvGrpSpPr>
            <p:grpSpPr>
              <a:xfrm>
                <a:off x="2896839" y="1867719"/>
                <a:ext cx="288000" cy="288000"/>
                <a:chOff x="3340416" y="2247411"/>
                <a:chExt cx="288000" cy="288000"/>
              </a:xfrm>
            </p:grpSpPr>
            <p:sp>
              <p:nvSpPr>
                <p:cNvPr id="131" name="직사각형 130">
                  <a:extLst>
                    <a:ext uri="{FF2B5EF4-FFF2-40B4-BE49-F238E27FC236}">
                      <a16:creationId xmlns:a16="http://schemas.microsoft.com/office/drawing/2014/main" id="{D36BD226-2775-49EA-9240-EB03FBF6D6FC}"/>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2" name="직사각형 131">
                  <a:extLst>
                    <a:ext uri="{FF2B5EF4-FFF2-40B4-BE49-F238E27FC236}">
                      <a16:creationId xmlns:a16="http://schemas.microsoft.com/office/drawing/2014/main" id="{D52378D1-AF8D-4F31-BBD3-F9D3D177B9B2}"/>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2" name="그룹 121">
                <a:extLst>
                  <a:ext uri="{FF2B5EF4-FFF2-40B4-BE49-F238E27FC236}">
                    <a16:creationId xmlns:a16="http://schemas.microsoft.com/office/drawing/2014/main" id="{72FA25ED-603B-45E9-BF30-17E277BECE3C}"/>
                  </a:ext>
                </a:extLst>
              </p:cNvPr>
              <p:cNvGrpSpPr/>
              <p:nvPr/>
            </p:nvGrpSpPr>
            <p:grpSpPr>
              <a:xfrm>
                <a:off x="2896839" y="2262714"/>
                <a:ext cx="288000" cy="288000"/>
                <a:chOff x="3340416" y="2247411"/>
                <a:chExt cx="288000" cy="288000"/>
              </a:xfrm>
            </p:grpSpPr>
            <p:sp>
              <p:nvSpPr>
                <p:cNvPr id="129" name="직사각형 128">
                  <a:extLst>
                    <a:ext uri="{FF2B5EF4-FFF2-40B4-BE49-F238E27FC236}">
                      <a16:creationId xmlns:a16="http://schemas.microsoft.com/office/drawing/2014/main" id="{90135FAA-7C1A-4F50-85A7-E06D54CE6375}"/>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0" name="직사각형 129">
                  <a:extLst>
                    <a:ext uri="{FF2B5EF4-FFF2-40B4-BE49-F238E27FC236}">
                      <a16:creationId xmlns:a16="http://schemas.microsoft.com/office/drawing/2014/main" id="{B2043CD3-A853-4C8E-BC99-3033D423D72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3" name="그룹 122">
                <a:extLst>
                  <a:ext uri="{FF2B5EF4-FFF2-40B4-BE49-F238E27FC236}">
                    <a16:creationId xmlns:a16="http://schemas.microsoft.com/office/drawing/2014/main" id="{6E948E81-279F-46D0-8899-08C7951773FC}"/>
                  </a:ext>
                </a:extLst>
              </p:cNvPr>
              <p:cNvGrpSpPr/>
              <p:nvPr/>
            </p:nvGrpSpPr>
            <p:grpSpPr>
              <a:xfrm>
                <a:off x="2896839" y="2657709"/>
                <a:ext cx="288000" cy="288000"/>
                <a:chOff x="3340416" y="2247411"/>
                <a:chExt cx="288000" cy="288000"/>
              </a:xfrm>
            </p:grpSpPr>
            <p:sp>
              <p:nvSpPr>
                <p:cNvPr id="127" name="직사각형 126">
                  <a:extLst>
                    <a:ext uri="{FF2B5EF4-FFF2-40B4-BE49-F238E27FC236}">
                      <a16:creationId xmlns:a16="http://schemas.microsoft.com/office/drawing/2014/main" id="{6ACDE7DC-2F84-44A2-A5D8-D478583798C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8" name="직사각형 127">
                  <a:extLst>
                    <a:ext uri="{FF2B5EF4-FFF2-40B4-BE49-F238E27FC236}">
                      <a16:creationId xmlns:a16="http://schemas.microsoft.com/office/drawing/2014/main" id="{E6EEF21A-3F52-4D62-986A-0708DE52B580}"/>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4" name="그룹 123">
                <a:extLst>
                  <a:ext uri="{FF2B5EF4-FFF2-40B4-BE49-F238E27FC236}">
                    <a16:creationId xmlns:a16="http://schemas.microsoft.com/office/drawing/2014/main" id="{2B4BC445-B79A-46EF-9A6E-5E1FDEFD4C95}"/>
                  </a:ext>
                </a:extLst>
              </p:cNvPr>
              <p:cNvGrpSpPr/>
              <p:nvPr/>
            </p:nvGrpSpPr>
            <p:grpSpPr>
              <a:xfrm>
                <a:off x="2896839" y="3052705"/>
                <a:ext cx="288000" cy="288000"/>
                <a:chOff x="3340416" y="2247411"/>
                <a:chExt cx="288000" cy="288000"/>
              </a:xfrm>
            </p:grpSpPr>
            <p:sp>
              <p:nvSpPr>
                <p:cNvPr id="125" name="직사각형 124">
                  <a:extLst>
                    <a:ext uri="{FF2B5EF4-FFF2-40B4-BE49-F238E27FC236}">
                      <a16:creationId xmlns:a16="http://schemas.microsoft.com/office/drawing/2014/main" id="{B2F7D733-6F32-4652-AFE0-29BAEF795FC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6" name="직사각형 125">
                  <a:extLst>
                    <a:ext uri="{FF2B5EF4-FFF2-40B4-BE49-F238E27FC236}">
                      <a16:creationId xmlns:a16="http://schemas.microsoft.com/office/drawing/2014/main" id="{F621C195-B88E-4E58-9939-0E28D82CDB0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35" name="직선 연결선 134">
              <a:extLst>
                <a:ext uri="{FF2B5EF4-FFF2-40B4-BE49-F238E27FC236}">
                  <a16:creationId xmlns:a16="http://schemas.microsoft.com/office/drawing/2014/main" id="{A6C79A51-0CA3-4395-8A01-641DFC53CE0A}"/>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36" name="TextBox 135">
              <a:extLst>
                <a:ext uri="{FF2B5EF4-FFF2-40B4-BE49-F238E27FC236}">
                  <a16:creationId xmlns:a16="http://schemas.microsoft.com/office/drawing/2014/main" id="{263728CD-204C-4F6F-AB05-F03496EF4113}"/>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spTree>
    <p:extLst>
      <p:ext uri="{BB962C8B-B14F-4D97-AF65-F5344CB8AC3E}">
        <p14:creationId xmlns:p14="http://schemas.microsoft.com/office/powerpoint/2010/main" val="253761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Google Shape;564;p47">
            <a:extLst>
              <a:ext uri="{FF2B5EF4-FFF2-40B4-BE49-F238E27FC236}">
                <a16:creationId xmlns:a16="http://schemas.microsoft.com/office/drawing/2014/main" id="{DEDBF65B-CF76-4DBF-9547-2D95162F4C49}"/>
              </a:ext>
            </a:extLst>
          </p:cNvPr>
          <p:cNvGraphicFramePr>
            <a:graphicFrameLocks/>
          </p:cNvGraphicFramePr>
          <p:nvPr>
            <p:extLst>
              <p:ext uri="{D42A27DB-BD31-4B8C-83A1-F6EECF244321}">
                <p14:modId xmlns:p14="http://schemas.microsoft.com/office/powerpoint/2010/main" val="994991598"/>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161" name="표 4">
            <a:extLst>
              <a:ext uri="{FF2B5EF4-FFF2-40B4-BE49-F238E27FC236}">
                <a16:creationId xmlns:a16="http://schemas.microsoft.com/office/drawing/2014/main" id="{DA53FAE6-4D87-4B8E-A775-FCE3B3B8AC4F}"/>
              </a:ext>
            </a:extLst>
          </p:cNvPr>
          <p:cNvGraphicFramePr>
            <a:graphicFrameLocks/>
          </p:cNvGraphicFramePr>
          <p:nvPr>
            <p:extLst>
              <p:ext uri="{D42A27DB-BD31-4B8C-83A1-F6EECF244321}">
                <p14:modId xmlns:p14="http://schemas.microsoft.com/office/powerpoint/2010/main" val="1198103544"/>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aphicFrame>
        <p:nvGraphicFramePr>
          <p:cNvPr id="165" name="표 96">
            <a:extLst>
              <a:ext uri="{FF2B5EF4-FFF2-40B4-BE49-F238E27FC236}">
                <a16:creationId xmlns:a16="http://schemas.microsoft.com/office/drawing/2014/main" id="{049546B6-7A8C-4D49-B52D-BF42A491CAC5}"/>
              </a:ext>
            </a:extLst>
          </p:cNvPr>
          <p:cNvGraphicFramePr>
            <a:graphicFrameLocks noGrp="1"/>
          </p:cNvGraphicFramePr>
          <p:nvPr>
            <p:extLst>
              <p:ext uri="{D42A27DB-BD31-4B8C-83A1-F6EECF244321}">
                <p14:modId xmlns:p14="http://schemas.microsoft.com/office/powerpoint/2010/main" val="509163750"/>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⑥는 ⑦에 연관 이미지로 서로 연동되어 있다는 것을 보여준다</a:t>
                      </a:r>
                      <a:r>
                        <a:rPr lang="en-US" altLang="ko-KR" sz="1200" dirty="0"/>
                        <a:t>. </a:t>
                      </a:r>
                      <a:r>
                        <a:rPr lang="ko-KR" altLang="en-US" sz="1200" dirty="0"/>
                        <a:t>⑥의 색상을 다르게 하여 어떠한 조합을 받는지 알 수 있도록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⑦는 캐릭터 등급에 따라 보여지는 이미지를 다르게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⑨는 탭으로 장비와 파츠를 선택하여 선택된 버튼은 비활성화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a:t>
                      </a:r>
                      <a:r>
                        <a:rPr lang="en-US" altLang="ko-KR" sz="1200" dirty="0"/>
                        <a:t>⑫</a:t>
                      </a:r>
                      <a:r>
                        <a:rPr lang="ko-KR" altLang="en-US" sz="1200" dirty="0"/>
                        <a:t>를 선택하면 장착된 장비</a:t>
                      </a:r>
                      <a:r>
                        <a:rPr lang="en-US" altLang="ko-KR" sz="1200" dirty="0"/>
                        <a:t>,</a:t>
                      </a:r>
                      <a:r>
                        <a:rPr lang="ko-KR" altLang="en-US" sz="1200" dirty="0"/>
                        <a:t> 파츠를 해제한다</a:t>
                      </a:r>
                      <a:r>
                        <a:rPr lang="en-US" altLang="ko-KR" sz="1200" dirty="0"/>
                        <a:t>. </a:t>
                      </a:r>
                      <a:r>
                        <a:rPr lang="ko-KR" altLang="en-US" sz="1200" dirty="0"/>
                        <a:t>⑦</a:t>
                      </a:r>
                      <a:r>
                        <a:rPr lang="en-US" altLang="ko-KR" sz="1200" dirty="0"/>
                        <a:t>⑫</a:t>
                      </a:r>
                      <a:r>
                        <a:rPr lang="ko-KR" altLang="en-US" sz="1200" dirty="0"/>
                        <a:t>에 장착되지 않았으면 비활성화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⑩는 세로 스크롤로 유저가 손가락을 통해 상하단으로 이동이 하여 여러 장비의 이미지를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⑪에서 장착된 장비</a:t>
                      </a:r>
                      <a:r>
                        <a:rPr lang="en-US" altLang="ko-KR" sz="1200" dirty="0"/>
                        <a:t>,</a:t>
                      </a:r>
                      <a:r>
                        <a:rPr lang="ko-KR" altLang="en-US" sz="1200" dirty="0"/>
                        <a:t>파츠는 리스트에서 삭제하여 다른 캐릭터에 장착 하는 것을 방지 한다</a:t>
                      </a:r>
                      <a:r>
                        <a:rPr lang="en-US" altLang="ko-KR" sz="1200" dirty="0"/>
                        <a:t>. </a:t>
                      </a:r>
                      <a:r>
                        <a:rPr lang="ko-KR" altLang="en-US" sz="1200" dirty="0"/>
                        <a:t>장착된 장비</a:t>
                      </a:r>
                      <a:r>
                        <a:rPr lang="en-US" altLang="ko-KR" sz="1200" dirty="0"/>
                        <a:t>, </a:t>
                      </a:r>
                      <a:r>
                        <a:rPr lang="ko-KR" altLang="en-US" sz="1200" dirty="0"/>
                        <a:t>파츠 선택하면 선택을 취소한다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166" name="직사각형 165">
            <a:extLst>
              <a:ext uri="{FF2B5EF4-FFF2-40B4-BE49-F238E27FC236}">
                <a16:creationId xmlns:a16="http://schemas.microsoft.com/office/drawing/2014/main" id="{95E31530-FA04-4BB7-B956-30066535BD95}"/>
              </a:ext>
            </a:extLst>
          </p:cNvPr>
          <p:cNvSpPr/>
          <p:nvPr/>
        </p:nvSpPr>
        <p:spPr>
          <a:xfrm>
            <a:off x="6772093"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168" name="직사각형 167">
            <a:extLst>
              <a:ext uri="{FF2B5EF4-FFF2-40B4-BE49-F238E27FC236}">
                <a16:creationId xmlns:a16="http://schemas.microsoft.com/office/drawing/2014/main" id="{7FA1E8CE-D43C-4C12-B8BA-261E98E31C4E}"/>
              </a:ext>
            </a:extLst>
          </p:cNvPr>
          <p:cNvSpPr/>
          <p:nvPr/>
        </p:nvSpPr>
        <p:spPr>
          <a:xfrm>
            <a:off x="6772093"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151" name="직사각형 150">
            <a:extLst>
              <a:ext uri="{FF2B5EF4-FFF2-40B4-BE49-F238E27FC236}">
                <a16:creationId xmlns:a16="http://schemas.microsoft.com/office/drawing/2014/main" id="{486AB8C1-98CD-4BF2-B880-BF9D37663CFE}"/>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158" name="직사각형 157">
            <a:extLst>
              <a:ext uri="{FF2B5EF4-FFF2-40B4-BE49-F238E27FC236}">
                <a16:creationId xmlns:a16="http://schemas.microsoft.com/office/drawing/2014/main" id="{16F11C74-0C25-401D-8DA5-E9E3E5C8A9DB}"/>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pSp>
        <p:nvGrpSpPr>
          <p:cNvPr id="121" name="그룹 120">
            <a:extLst>
              <a:ext uri="{FF2B5EF4-FFF2-40B4-BE49-F238E27FC236}">
                <a16:creationId xmlns:a16="http://schemas.microsoft.com/office/drawing/2014/main" id="{FFE6553E-045C-41DC-BECC-DB7E1B3F42A2}"/>
              </a:ext>
            </a:extLst>
          </p:cNvPr>
          <p:cNvGrpSpPr/>
          <p:nvPr/>
        </p:nvGrpSpPr>
        <p:grpSpPr>
          <a:xfrm>
            <a:off x="1080000" y="1404000"/>
            <a:ext cx="5058000" cy="2646000"/>
            <a:chOff x="1080000" y="1404000"/>
            <a:chExt cx="5058000" cy="2646000"/>
          </a:xfrm>
        </p:grpSpPr>
        <p:sp>
          <p:nvSpPr>
            <p:cNvPr id="136" name="직사각형 135">
              <a:extLst>
                <a:ext uri="{FF2B5EF4-FFF2-40B4-BE49-F238E27FC236}">
                  <a16:creationId xmlns:a16="http://schemas.microsoft.com/office/drawing/2014/main" id="{2F8D55AE-7338-4E2B-8514-654A8A347C34}"/>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52" name="직사각형 151">
              <a:extLst>
                <a:ext uri="{FF2B5EF4-FFF2-40B4-BE49-F238E27FC236}">
                  <a16:creationId xmlns:a16="http://schemas.microsoft.com/office/drawing/2014/main" id="{CE456CC7-7952-41D4-ABB8-37495537EB74}"/>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3" name="직사각형 152">
              <a:extLst>
                <a:ext uri="{FF2B5EF4-FFF2-40B4-BE49-F238E27FC236}">
                  <a16:creationId xmlns:a16="http://schemas.microsoft.com/office/drawing/2014/main" id="{D2B5433B-0191-4839-858B-C5293CA23612}"/>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54" name="직사각형 153">
              <a:extLst>
                <a:ext uri="{FF2B5EF4-FFF2-40B4-BE49-F238E27FC236}">
                  <a16:creationId xmlns:a16="http://schemas.microsoft.com/office/drawing/2014/main" id="{5D669EEE-2B9C-4453-BDB2-8CDD1A872460}"/>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55" name="직사각형 154">
              <a:extLst>
                <a:ext uri="{FF2B5EF4-FFF2-40B4-BE49-F238E27FC236}">
                  <a16:creationId xmlns:a16="http://schemas.microsoft.com/office/drawing/2014/main" id="{36EE5CE4-BED1-4E68-AC5A-3456F8488B1E}"/>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6" name="TextBox 155">
              <a:extLst>
                <a:ext uri="{FF2B5EF4-FFF2-40B4-BE49-F238E27FC236}">
                  <a16:creationId xmlns:a16="http://schemas.microsoft.com/office/drawing/2014/main" id="{08D5D246-BD5B-41C6-B11D-A71E0441DFE7}"/>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62" name="TextBox 161">
              <a:extLst>
                <a:ext uri="{FF2B5EF4-FFF2-40B4-BE49-F238E27FC236}">
                  <a16:creationId xmlns:a16="http://schemas.microsoft.com/office/drawing/2014/main" id="{830A3CB4-261F-4712-B333-575564521E3D}"/>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64" name="직사각형 163">
              <a:extLst>
                <a:ext uri="{FF2B5EF4-FFF2-40B4-BE49-F238E27FC236}">
                  <a16:creationId xmlns:a16="http://schemas.microsoft.com/office/drawing/2014/main" id="{140CA5AE-3CE3-42E2-B121-9479B4711813}"/>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67" name="직사각형 166">
              <a:extLst>
                <a:ext uri="{FF2B5EF4-FFF2-40B4-BE49-F238E27FC236}">
                  <a16:creationId xmlns:a16="http://schemas.microsoft.com/office/drawing/2014/main" id="{3B9979D5-668B-452E-AA4F-A55AF92B872F}"/>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69" name="그룹 168">
              <a:extLst>
                <a:ext uri="{FF2B5EF4-FFF2-40B4-BE49-F238E27FC236}">
                  <a16:creationId xmlns:a16="http://schemas.microsoft.com/office/drawing/2014/main" id="{A684D422-CE96-4DC1-90CA-46AA230E4980}"/>
                </a:ext>
              </a:extLst>
            </p:cNvPr>
            <p:cNvGrpSpPr/>
            <p:nvPr/>
          </p:nvGrpSpPr>
          <p:grpSpPr>
            <a:xfrm>
              <a:off x="4514739" y="2252565"/>
              <a:ext cx="486106" cy="440098"/>
              <a:chOff x="5181604" y="2412457"/>
              <a:chExt cx="486106" cy="440098"/>
            </a:xfrm>
          </p:grpSpPr>
          <p:sp>
            <p:nvSpPr>
              <p:cNvPr id="243" name="직사각형 242">
                <a:extLst>
                  <a:ext uri="{FF2B5EF4-FFF2-40B4-BE49-F238E27FC236}">
                    <a16:creationId xmlns:a16="http://schemas.microsoft.com/office/drawing/2014/main" id="{B231B570-CE9E-4645-9382-2A7CA42FB6A1}"/>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4" name="직사각형 243">
                <a:extLst>
                  <a:ext uri="{FF2B5EF4-FFF2-40B4-BE49-F238E27FC236}">
                    <a16:creationId xmlns:a16="http://schemas.microsoft.com/office/drawing/2014/main" id="{5749F0F5-4B45-4C73-A2D3-84DCCE3108A9}"/>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70" name="그룹 169">
              <a:extLst>
                <a:ext uri="{FF2B5EF4-FFF2-40B4-BE49-F238E27FC236}">
                  <a16:creationId xmlns:a16="http://schemas.microsoft.com/office/drawing/2014/main" id="{9F4C6DB5-CDEA-4597-86BD-8E1619ED55C5}"/>
                </a:ext>
              </a:extLst>
            </p:cNvPr>
            <p:cNvGrpSpPr/>
            <p:nvPr/>
          </p:nvGrpSpPr>
          <p:grpSpPr>
            <a:xfrm>
              <a:off x="1602302" y="2863259"/>
              <a:ext cx="504000" cy="504000"/>
              <a:chOff x="2063032" y="3057182"/>
              <a:chExt cx="504000" cy="504000"/>
            </a:xfrm>
          </p:grpSpPr>
          <p:sp>
            <p:nvSpPr>
              <p:cNvPr id="241" name="직사각형 240">
                <a:extLst>
                  <a:ext uri="{FF2B5EF4-FFF2-40B4-BE49-F238E27FC236}">
                    <a16:creationId xmlns:a16="http://schemas.microsoft.com/office/drawing/2014/main" id="{15912FE9-2FAC-4467-8268-82B8D70B51FA}"/>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2" name="직사각형 241">
                <a:extLst>
                  <a:ext uri="{FF2B5EF4-FFF2-40B4-BE49-F238E27FC236}">
                    <a16:creationId xmlns:a16="http://schemas.microsoft.com/office/drawing/2014/main" id="{A03D5B33-9922-42C6-B270-23A3A142A375}"/>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1" name="그룹 170">
              <a:extLst>
                <a:ext uri="{FF2B5EF4-FFF2-40B4-BE49-F238E27FC236}">
                  <a16:creationId xmlns:a16="http://schemas.microsoft.com/office/drawing/2014/main" id="{7B90811D-2D67-45D4-A31A-2603B425249A}"/>
                </a:ext>
              </a:extLst>
            </p:cNvPr>
            <p:cNvGrpSpPr/>
            <p:nvPr/>
          </p:nvGrpSpPr>
          <p:grpSpPr>
            <a:xfrm>
              <a:off x="2113978" y="2863259"/>
              <a:ext cx="504000" cy="504000"/>
              <a:chOff x="2063032" y="3057182"/>
              <a:chExt cx="504000" cy="504000"/>
            </a:xfrm>
          </p:grpSpPr>
          <p:sp>
            <p:nvSpPr>
              <p:cNvPr id="239" name="직사각형 238">
                <a:extLst>
                  <a:ext uri="{FF2B5EF4-FFF2-40B4-BE49-F238E27FC236}">
                    <a16:creationId xmlns:a16="http://schemas.microsoft.com/office/drawing/2014/main" id="{26F49130-CD7D-42D3-A4B7-58902A66B1ED}"/>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40" name="직사각형 239">
                <a:extLst>
                  <a:ext uri="{FF2B5EF4-FFF2-40B4-BE49-F238E27FC236}">
                    <a16:creationId xmlns:a16="http://schemas.microsoft.com/office/drawing/2014/main" id="{D8A0A8C3-62A5-4E81-89D4-D0F89798EC92}"/>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72" name="그룹 171">
              <a:extLst>
                <a:ext uri="{FF2B5EF4-FFF2-40B4-BE49-F238E27FC236}">
                  <a16:creationId xmlns:a16="http://schemas.microsoft.com/office/drawing/2014/main" id="{AECADE86-9707-4249-8C91-35E78E432CBD}"/>
                </a:ext>
              </a:extLst>
            </p:cNvPr>
            <p:cNvGrpSpPr/>
            <p:nvPr/>
          </p:nvGrpSpPr>
          <p:grpSpPr>
            <a:xfrm>
              <a:off x="2648348" y="1867719"/>
              <a:ext cx="493277" cy="1472986"/>
              <a:chOff x="2691562" y="1867719"/>
              <a:chExt cx="493277" cy="1472986"/>
            </a:xfrm>
          </p:grpSpPr>
          <p:grpSp>
            <p:nvGrpSpPr>
              <p:cNvPr id="224" name="그룹 223">
                <a:extLst>
                  <a:ext uri="{FF2B5EF4-FFF2-40B4-BE49-F238E27FC236}">
                    <a16:creationId xmlns:a16="http://schemas.microsoft.com/office/drawing/2014/main" id="{BF65A11D-F16D-4FC3-98AA-FFC50C2009A5}"/>
                  </a:ext>
                </a:extLst>
              </p:cNvPr>
              <p:cNvGrpSpPr/>
              <p:nvPr/>
            </p:nvGrpSpPr>
            <p:grpSpPr>
              <a:xfrm>
                <a:off x="2691562" y="1867719"/>
                <a:ext cx="255198" cy="1464061"/>
                <a:chOff x="3135139" y="2259122"/>
                <a:chExt cx="255198" cy="1266581"/>
              </a:xfrm>
            </p:grpSpPr>
            <p:sp>
              <p:nvSpPr>
                <p:cNvPr id="237" name="직사각형 236">
                  <a:extLst>
                    <a:ext uri="{FF2B5EF4-FFF2-40B4-BE49-F238E27FC236}">
                      <a16:creationId xmlns:a16="http://schemas.microsoft.com/office/drawing/2014/main" id="{0730B2EE-6BE6-47A3-AA72-8D59EF1A3FBA}"/>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38" name="TextBox 237">
                  <a:extLst>
                    <a:ext uri="{FF2B5EF4-FFF2-40B4-BE49-F238E27FC236}">
                      <a16:creationId xmlns:a16="http://schemas.microsoft.com/office/drawing/2014/main" id="{0F200606-53B6-4704-A0F3-790943BCD32C}"/>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25" name="그룹 224">
                <a:extLst>
                  <a:ext uri="{FF2B5EF4-FFF2-40B4-BE49-F238E27FC236}">
                    <a16:creationId xmlns:a16="http://schemas.microsoft.com/office/drawing/2014/main" id="{674441D6-485E-4604-BE69-4FEC0801C22B}"/>
                  </a:ext>
                </a:extLst>
              </p:cNvPr>
              <p:cNvGrpSpPr/>
              <p:nvPr/>
            </p:nvGrpSpPr>
            <p:grpSpPr>
              <a:xfrm>
                <a:off x="2896839" y="1867719"/>
                <a:ext cx="288000" cy="288000"/>
                <a:chOff x="3340416" y="2247411"/>
                <a:chExt cx="288000" cy="288000"/>
              </a:xfrm>
            </p:grpSpPr>
            <p:sp>
              <p:nvSpPr>
                <p:cNvPr id="235" name="직사각형 234">
                  <a:extLst>
                    <a:ext uri="{FF2B5EF4-FFF2-40B4-BE49-F238E27FC236}">
                      <a16:creationId xmlns:a16="http://schemas.microsoft.com/office/drawing/2014/main" id="{BF705FB7-2E2C-4B7C-A894-F6F9D8BFBC36}"/>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6" name="직사각형 235">
                  <a:extLst>
                    <a:ext uri="{FF2B5EF4-FFF2-40B4-BE49-F238E27FC236}">
                      <a16:creationId xmlns:a16="http://schemas.microsoft.com/office/drawing/2014/main" id="{48828FE1-05B2-41B5-A531-46BE7284127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6" name="그룹 225">
                <a:extLst>
                  <a:ext uri="{FF2B5EF4-FFF2-40B4-BE49-F238E27FC236}">
                    <a16:creationId xmlns:a16="http://schemas.microsoft.com/office/drawing/2014/main" id="{62BFCD18-CE24-44BE-B0EF-917318C3567A}"/>
                  </a:ext>
                </a:extLst>
              </p:cNvPr>
              <p:cNvGrpSpPr/>
              <p:nvPr/>
            </p:nvGrpSpPr>
            <p:grpSpPr>
              <a:xfrm>
                <a:off x="2896839" y="2262714"/>
                <a:ext cx="288000" cy="288000"/>
                <a:chOff x="3340416" y="2247411"/>
                <a:chExt cx="288000" cy="288000"/>
              </a:xfrm>
            </p:grpSpPr>
            <p:sp>
              <p:nvSpPr>
                <p:cNvPr id="233" name="직사각형 232">
                  <a:extLst>
                    <a:ext uri="{FF2B5EF4-FFF2-40B4-BE49-F238E27FC236}">
                      <a16:creationId xmlns:a16="http://schemas.microsoft.com/office/drawing/2014/main" id="{D48E484E-413E-4B4B-87DF-7ECE549C041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4" name="직사각형 233">
                  <a:extLst>
                    <a:ext uri="{FF2B5EF4-FFF2-40B4-BE49-F238E27FC236}">
                      <a16:creationId xmlns:a16="http://schemas.microsoft.com/office/drawing/2014/main" id="{1F50D05C-C6EB-4B0D-86E1-0C6A966BA7A8}"/>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7" name="그룹 226">
                <a:extLst>
                  <a:ext uri="{FF2B5EF4-FFF2-40B4-BE49-F238E27FC236}">
                    <a16:creationId xmlns:a16="http://schemas.microsoft.com/office/drawing/2014/main" id="{213098E6-8D51-4F70-9FB6-99704538C866}"/>
                  </a:ext>
                </a:extLst>
              </p:cNvPr>
              <p:cNvGrpSpPr/>
              <p:nvPr/>
            </p:nvGrpSpPr>
            <p:grpSpPr>
              <a:xfrm>
                <a:off x="2896839" y="2657709"/>
                <a:ext cx="288000" cy="288000"/>
                <a:chOff x="3340416" y="2247411"/>
                <a:chExt cx="288000" cy="288000"/>
              </a:xfrm>
            </p:grpSpPr>
            <p:sp>
              <p:nvSpPr>
                <p:cNvPr id="231" name="직사각형 230">
                  <a:extLst>
                    <a:ext uri="{FF2B5EF4-FFF2-40B4-BE49-F238E27FC236}">
                      <a16:creationId xmlns:a16="http://schemas.microsoft.com/office/drawing/2014/main" id="{EEC53D36-1B72-4A03-82D3-3EB59B9054D8}"/>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2" name="직사각형 231">
                  <a:extLst>
                    <a:ext uri="{FF2B5EF4-FFF2-40B4-BE49-F238E27FC236}">
                      <a16:creationId xmlns:a16="http://schemas.microsoft.com/office/drawing/2014/main" id="{A26BAAF6-8F61-4619-964D-E58DD8225C17}"/>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28" name="그룹 227">
                <a:extLst>
                  <a:ext uri="{FF2B5EF4-FFF2-40B4-BE49-F238E27FC236}">
                    <a16:creationId xmlns:a16="http://schemas.microsoft.com/office/drawing/2014/main" id="{CC639435-6428-4182-8DF9-F217F2D87361}"/>
                  </a:ext>
                </a:extLst>
              </p:cNvPr>
              <p:cNvGrpSpPr/>
              <p:nvPr/>
            </p:nvGrpSpPr>
            <p:grpSpPr>
              <a:xfrm>
                <a:off x="2896839" y="3052705"/>
                <a:ext cx="288000" cy="288000"/>
                <a:chOff x="3340416" y="2247411"/>
                <a:chExt cx="288000" cy="288000"/>
              </a:xfrm>
            </p:grpSpPr>
            <p:sp>
              <p:nvSpPr>
                <p:cNvPr id="229" name="직사각형 228">
                  <a:extLst>
                    <a:ext uri="{FF2B5EF4-FFF2-40B4-BE49-F238E27FC236}">
                      <a16:creationId xmlns:a16="http://schemas.microsoft.com/office/drawing/2014/main" id="{BFCF2B03-7960-46A6-A0B9-665B5BB7011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30" name="직사각형 229">
                  <a:extLst>
                    <a:ext uri="{FF2B5EF4-FFF2-40B4-BE49-F238E27FC236}">
                      <a16:creationId xmlns:a16="http://schemas.microsoft.com/office/drawing/2014/main" id="{D4879DFB-3A50-4738-8639-21CAFA2B431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73" name="그룹 172">
              <a:extLst>
                <a:ext uri="{FF2B5EF4-FFF2-40B4-BE49-F238E27FC236}">
                  <a16:creationId xmlns:a16="http://schemas.microsoft.com/office/drawing/2014/main" id="{46686714-F745-417A-ABBC-E66FF503872C}"/>
                </a:ext>
              </a:extLst>
            </p:cNvPr>
            <p:cNvGrpSpPr/>
            <p:nvPr/>
          </p:nvGrpSpPr>
          <p:grpSpPr>
            <a:xfrm>
              <a:off x="1299878" y="3490683"/>
              <a:ext cx="517660" cy="493250"/>
              <a:chOff x="1752714" y="3684606"/>
              <a:chExt cx="517660" cy="493250"/>
            </a:xfrm>
          </p:grpSpPr>
          <p:sp>
            <p:nvSpPr>
              <p:cNvPr id="222" name="직사각형 221">
                <a:extLst>
                  <a:ext uri="{FF2B5EF4-FFF2-40B4-BE49-F238E27FC236}">
                    <a16:creationId xmlns:a16="http://schemas.microsoft.com/office/drawing/2014/main" id="{A2C071AC-D5BB-4446-B09D-88365309B985}"/>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223" name="직사각형 222">
                <a:extLst>
                  <a:ext uri="{FF2B5EF4-FFF2-40B4-BE49-F238E27FC236}">
                    <a16:creationId xmlns:a16="http://schemas.microsoft.com/office/drawing/2014/main" id="{F02F5C05-AB4A-4922-A0BA-F7FA8343E9A6}"/>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74" name="직사각형 173">
              <a:extLst>
                <a:ext uri="{FF2B5EF4-FFF2-40B4-BE49-F238E27FC236}">
                  <a16:creationId xmlns:a16="http://schemas.microsoft.com/office/drawing/2014/main" id="{5B978A35-C51F-4878-B879-D96A451D6F01}"/>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75" name="직사각형 174">
              <a:extLst>
                <a:ext uri="{FF2B5EF4-FFF2-40B4-BE49-F238E27FC236}">
                  <a16:creationId xmlns:a16="http://schemas.microsoft.com/office/drawing/2014/main" id="{4DD0DE21-0ECC-4853-A810-6F8ED342931C}"/>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76" name="그룹 175">
              <a:extLst>
                <a:ext uri="{FF2B5EF4-FFF2-40B4-BE49-F238E27FC236}">
                  <a16:creationId xmlns:a16="http://schemas.microsoft.com/office/drawing/2014/main" id="{46F217F8-54F3-43B7-9E44-5CBFDFB16534}"/>
                </a:ext>
              </a:extLst>
            </p:cNvPr>
            <p:cNvGrpSpPr/>
            <p:nvPr/>
          </p:nvGrpSpPr>
          <p:grpSpPr>
            <a:xfrm>
              <a:off x="1092303" y="1420620"/>
              <a:ext cx="3639413" cy="230400"/>
              <a:chOff x="1415435" y="1563934"/>
              <a:chExt cx="3639413" cy="230400"/>
            </a:xfrm>
          </p:grpSpPr>
          <p:sp>
            <p:nvSpPr>
              <p:cNvPr id="213" name="직사각형 212">
                <a:extLst>
                  <a:ext uri="{FF2B5EF4-FFF2-40B4-BE49-F238E27FC236}">
                    <a16:creationId xmlns:a16="http://schemas.microsoft.com/office/drawing/2014/main" id="{36F87BBD-DF33-4770-92F5-F137F59ED96F}"/>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214" name="직사각형 213">
                <a:extLst>
                  <a:ext uri="{FF2B5EF4-FFF2-40B4-BE49-F238E27FC236}">
                    <a16:creationId xmlns:a16="http://schemas.microsoft.com/office/drawing/2014/main" id="{A18FC4F4-3C83-4CA8-A409-C06E2B81F07C}"/>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5" name="직사각형 214">
                <a:extLst>
                  <a:ext uri="{FF2B5EF4-FFF2-40B4-BE49-F238E27FC236}">
                    <a16:creationId xmlns:a16="http://schemas.microsoft.com/office/drawing/2014/main" id="{71309EA9-4C11-46B9-AE32-C80AE867F7F0}"/>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6" name="직사각형 215">
                <a:extLst>
                  <a:ext uri="{FF2B5EF4-FFF2-40B4-BE49-F238E27FC236}">
                    <a16:creationId xmlns:a16="http://schemas.microsoft.com/office/drawing/2014/main" id="{BE3C0931-34AC-42FB-AC05-2D7A2B17A870}"/>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7" name="직사각형 216">
                <a:extLst>
                  <a:ext uri="{FF2B5EF4-FFF2-40B4-BE49-F238E27FC236}">
                    <a16:creationId xmlns:a16="http://schemas.microsoft.com/office/drawing/2014/main" id="{886E6B6E-AB6A-4A1B-A1AF-84E5105D892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18" name="직사각형 217">
                <a:extLst>
                  <a:ext uri="{FF2B5EF4-FFF2-40B4-BE49-F238E27FC236}">
                    <a16:creationId xmlns:a16="http://schemas.microsoft.com/office/drawing/2014/main" id="{DD7D940F-7493-4545-9D2F-DE8A495F60A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19" name="직사각형 218">
                <a:extLst>
                  <a:ext uri="{FF2B5EF4-FFF2-40B4-BE49-F238E27FC236}">
                    <a16:creationId xmlns:a16="http://schemas.microsoft.com/office/drawing/2014/main" id="{4BFA5DCB-546D-4B04-BEFE-747E4367DC96}"/>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20" name="직사각형 219">
                <a:extLst>
                  <a:ext uri="{FF2B5EF4-FFF2-40B4-BE49-F238E27FC236}">
                    <a16:creationId xmlns:a16="http://schemas.microsoft.com/office/drawing/2014/main" id="{5EC3AE9B-CD13-4CE3-BD95-A4A6BB4A4550}"/>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21" name="직사각형 220">
                <a:extLst>
                  <a:ext uri="{FF2B5EF4-FFF2-40B4-BE49-F238E27FC236}">
                    <a16:creationId xmlns:a16="http://schemas.microsoft.com/office/drawing/2014/main" id="{96189435-142E-4274-A82D-C79630905130}"/>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77" name="TextBox 176">
              <a:extLst>
                <a:ext uri="{FF2B5EF4-FFF2-40B4-BE49-F238E27FC236}">
                  <a16:creationId xmlns:a16="http://schemas.microsoft.com/office/drawing/2014/main" id="{53884B86-A90D-4AD7-9E1C-E9D8B180CDA4}"/>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178" name="직선 연결선 177">
              <a:extLst>
                <a:ext uri="{FF2B5EF4-FFF2-40B4-BE49-F238E27FC236}">
                  <a16:creationId xmlns:a16="http://schemas.microsoft.com/office/drawing/2014/main" id="{CD3F0D17-BAB2-4128-9FCC-FB5FEFFD8E0D}"/>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79" name="그룹 178">
              <a:extLst>
                <a:ext uri="{FF2B5EF4-FFF2-40B4-BE49-F238E27FC236}">
                  <a16:creationId xmlns:a16="http://schemas.microsoft.com/office/drawing/2014/main" id="{DD360015-489A-467A-A664-CA700FF29C90}"/>
                </a:ext>
              </a:extLst>
            </p:cNvPr>
            <p:cNvGrpSpPr/>
            <p:nvPr/>
          </p:nvGrpSpPr>
          <p:grpSpPr>
            <a:xfrm>
              <a:off x="3229983" y="1867719"/>
              <a:ext cx="493277" cy="1472986"/>
              <a:chOff x="2691562" y="1867719"/>
              <a:chExt cx="493277" cy="1472986"/>
            </a:xfrm>
          </p:grpSpPr>
          <p:grpSp>
            <p:nvGrpSpPr>
              <p:cNvPr id="198" name="그룹 197">
                <a:extLst>
                  <a:ext uri="{FF2B5EF4-FFF2-40B4-BE49-F238E27FC236}">
                    <a16:creationId xmlns:a16="http://schemas.microsoft.com/office/drawing/2014/main" id="{4AFCB3AF-0801-4C45-9A14-F3738918D3A8}"/>
                  </a:ext>
                </a:extLst>
              </p:cNvPr>
              <p:cNvGrpSpPr/>
              <p:nvPr/>
            </p:nvGrpSpPr>
            <p:grpSpPr>
              <a:xfrm>
                <a:off x="2691562" y="1867719"/>
                <a:ext cx="255198" cy="1464061"/>
                <a:chOff x="3135139" y="2259122"/>
                <a:chExt cx="255198" cy="1266581"/>
              </a:xfrm>
            </p:grpSpPr>
            <p:sp>
              <p:nvSpPr>
                <p:cNvPr id="211" name="직사각형 210">
                  <a:extLst>
                    <a:ext uri="{FF2B5EF4-FFF2-40B4-BE49-F238E27FC236}">
                      <a16:creationId xmlns:a16="http://schemas.microsoft.com/office/drawing/2014/main" id="{2EDAA042-D903-4293-8D7C-B12ABA21F631}"/>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12" name="TextBox 211">
                  <a:extLst>
                    <a:ext uri="{FF2B5EF4-FFF2-40B4-BE49-F238E27FC236}">
                      <a16:creationId xmlns:a16="http://schemas.microsoft.com/office/drawing/2014/main" id="{733935F4-DD35-48AA-9A8E-08F1986E278C}"/>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99" name="그룹 198">
                <a:extLst>
                  <a:ext uri="{FF2B5EF4-FFF2-40B4-BE49-F238E27FC236}">
                    <a16:creationId xmlns:a16="http://schemas.microsoft.com/office/drawing/2014/main" id="{C072846E-F0E0-4B6F-BE7C-98CA65D43815}"/>
                  </a:ext>
                </a:extLst>
              </p:cNvPr>
              <p:cNvGrpSpPr/>
              <p:nvPr/>
            </p:nvGrpSpPr>
            <p:grpSpPr>
              <a:xfrm>
                <a:off x="2896839" y="1867719"/>
                <a:ext cx="288000" cy="288000"/>
                <a:chOff x="3340416" y="2247411"/>
                <a:chExt cx="288000" cy="288000"/>
              </a:xfrm>
            </p:grpSpPr>
            <p:sp>
              <p:nvSpPr>
                <p:cNvPr id="209" name="직사각형 208">
                  <a:extLst>
                    <a:ext uri="{FF2B5EF4-FFF2-40B4-BE49-F238E27FC236}">
                      <a16:creationId xmlns:a16="http://schemas.microsoft.com/office/drawing/2014/main" id="{97DD5C94-20E0-4868-8BA6-6A2D28C6283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10" name="직사각형 209">
                  <a:extLst>
                    <a:ext uri="{FF2B5EF4-FFF2-40B4-BE49-F238E27FC236}">
                      <a16:creationId xmlns:a16="http://schemas.microsoft.com/office/drawing/2014/main" id="{2EB359AB-1EC8-4A57-9540-C974C3B0387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0" name="그룹 199">
                <a:extLst>
                  <a:ext uri="{FF2B5EF4-FFF2-40B4-BE49-F238E27FC236}">
                    <a16:creationId xmlns:a16="http://schemas.microsoft.com/office/drawing/2014/main" id="{B73831AC-231B-4A0E-8B79-961EA7DD452A}"/>
                  </a:ext>
                </a:extLst>
              </p:cNvPr>
              <p:cNvGrpSpPr/>
              <p:nvPr/>
            </p:nvGrpSpPr>
            <p:grpSpPr>
              <a:xfrm>
                <a:off x="2896839" y="2262714"/>
                <a:ext cx="288000" cy="288000"/>
                <a:chOff x="3340416" y="2247411"/>
                <a:chExt cx="288000" cy="288000"/>
              </a:xfrm>
            </p:grpSpPr>
            <p:sp>
              <p:nvSpPr>
                <p:cNvPr id="207" name="직사각형 206">
                  <a:extLst>
                    <a:ext uri="{FF2B5EF4-FFF2-40B4-BE49-F238E27FC236}">
                      <a16:creationId xmlns:a16="http://schemas.microsoft.com/office/drawing/2014/main" id="{8918C505-2C55-4CF3-A866-B32A1BB21110}"/>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8" name="직사각형 207">
                  <a:extLst>
                    <a:ext uri="{FF2B5EF4-FFF2-40B4-BE49-F238E27FC236}">
                      <a16:creationId xmlns:a16="http://schemas.microsoft.com/office/drawing/2014/main" id="{0B8EE564-81E5-46DE-93C7-9D7C81D0224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1" name="그룹 200">
                <a:extLst>
                  <a:ext uri="{FF2B5EF4-FFF2-40B4-BE49-F238E27FC236}">
                    <a16:creationId xmlns:a16="http://schemas.microsoft.com/office/drawing/2014/main" id="{4EC2E8F6-A3EF-4D6D-980B-D1B960186A45}"/>
                  </a:ext>
                </a:extLst>
              </p:cNvPr>
              <p:cNvGrpSpPr/>
              <p:nvPr/>
            </p:nvGrpSpPr>
            <p:grpSpPr>
              <a:xfrm>
                <a:off x="2896839" y="2657709"/>
                <a:ext cx="288000" cy="288000"/>
                <a:chOff x="3340416" y="2247411"/>
                <a:chExt cx="288000" cy="288000"/>
              </a:xfrm>
            </p:grpSpPr>
            <p:sp>
              <p:nvSpPr>
                <p:cNvPr id="205" name="직사각형 204">
                  <a:extLst>
                    <a:ext uri="{FF2B5EF4-FFF2-40B4-BE49-F238E27FC236}">
                      <a16:creationId xmlns:a16="http://schemas.microsoft.com/office/drawing/2014/main" id="{8131167A-9869-4ED4-AD7D-D7CE7DD6603E}"/>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6" name="직사각형 205">
                  <a:extLst>
                    <a:ext uri="{FF2B5EF4-FFF2-40B4-BE49-F238E27FC236}">
                      <a16:creationId xmlns:a16="http://schemas.microsoft.com/office/drawing/2014/main" id="{C564BA85-F54B-4D05-A324-6CFFDC94DB3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02" name="그룹 201">
                <a:extLst>
                  <a:ext uri="{FF2B5EF4-FFF2-40B4-BE49-F238E27FC236}">
                    <a16:creationId xmlns:a16="http://schemas.microsoft.com/office/drawing/2014/main" id="{32AD3CAC-60D3-4678-BC4E-ADF9399C39FF}"/>
                  </a:ext>
                </a:extLst>
              </p:cNvPr>
              <p:cNvGrpSpPr/>
              <p:nvPr/>
            </p:nvGrpSpPr>
            <p:grpSpPr>
              <a:xfrm>
                <a:off x="2896839" y="3052705"/>
                <a:ext cx="288000" cy="288000"/>
                <a:chOff x="3340416" y="2247411"/>
                <a:chExt cx="288000" cy="288000"/>
              </a:xfrm>
            </p:grpSpPr>
            <p:sp>
              <p:nvSpPr>
                <p:cNvPr id="203" name="직사각형 202">
                  <a:extLst>
                    <a:ext uri="{FF2B5EF4-FFF2-40B4-BE49-F238E27FC236}">
                      <a16:creationId xmlns:a16="http://schemas.microsoft.com/office/drawing/2014/main" id="{D3DA173F-DC83-40FC-9401-32C3907D699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04" name="직사각형 203">
                  <a:extLst>
                    <a:ext uri="{FF2B5EF4-FFF2-40B4-BE49-F238E27FC236}">
                      <a16:creationId xmlns:a16="http://schemas.microsoft.com/office/drawing/2014/main" id="{1D772F14-4CFC-4E62-9BAF-890305A4278E}"/>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80" name="그룹 179">
              <a:extLst>
                <a:ext uri="{FF2B5EF4-FFF2-40B4-BE49-F238E27FC236}">
                  <a16:creationId xmlns:a16="http://schemas.microsoft.com/office/drawing/2014/main" id="{29AEBDD7-7F72-4CD5-A554-52A56F2B8C61}"/>
                </a:ext>
              </a:extLst>
            </p:cNvPr>
            <p:cNvGrpSpPr/>
            <p:nvPr/>
          </p:nvGrpSpPr>
          <p:grpSpPr>
            <a:xfrm>
              <a:off x="3811618" y="1867719"/>
              <a:ext cx="493277" cy="1472986"/>
              <a:chOff x="2691562" y="1867719"/>
              <a:chExt cx="493277" cy="1472986"/>
            </a:xfrm>
          </p:grpSpPr>
          <p:grpSp>
            <p:nvGrpSpPr>
              <p:cNvPr id="183" name="그룹 182">
                <a:extLst>
                  <a:ext uri="{FF2B5EF4-FFF2-40B4-BE49-F238E27FC236}">
                    <a16:creationId xmlns:a16="http://schemas.microsoft.com/office/drawing/2014/main" id="{EE822845-EB49-4BAE-9BB3-90A6027FF40A}"/>
                  </a:ext>
                </a:extLst>
              </p:cNvPr>
              <p:cNvGrpSpPr/>
              <p:nvPr/>
            </p:nvGrpSpPr>
            <p:grpSpPr>
              <a:xfrm>
                <a:off x="2691562" y="1867719"/>
                <a:ext cx="255198" cy="1464061"/>
                <a:chOff x="3135139" y="2259122"/>
                <a:chExt cx="255198" cy="1266581"/>
              </a:xfrm>
            </p:grpSpPr>
            <p:sp>
              <p:nvSpPr>
                <p:cNvPr id="196" name="직사각형 195">
                  <a:extLst>
                    <a:ext uri="{FF2B5EF4-FFF2-40B4-BE49-F238E27FC236}">
                      <a16:creationId xmlns:a16="http://schemas.microsoft.com/office/drawing/2014/main" id="{AF46E156-7685-4439-AEAD-A27D5EE0208E}"/>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97" name="TextBox 196">
                  <a:extLst>
                    <a:ext uri="{FF2B5EF4-FFF2-40B4-BE49-F238E27FC236}">
                      <a16:creationId xmlns:a16="http://schemas.microsoft.com/office/drawing/2014/main" id="{5F59FBD9-6C1D-48B6-85CC-0FCCFC847F61}"/>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84" name="그룹 183">
                <a:extLst>
                  <a:ext uri="{FF2B5EF4-FFF2-40B4-BE49-F238E27FC236}">
                    <a16:creationId xmlns:a16="http://schemas.microsoft.com/office/drawing/2014/main" id="{CCBC09D0-1D5E-4648-A23A-440003D3B104}"/>
                  </a:ext>
                </a:extLst>
              </p:cNvPr>
              <p:cNvGrpSpPr/>
              <p:nvPr/>
            </p:nvGrpSpPr>
            <p:grpSpPr>
              <a:xfrm>
                <a:off x="2896839" y="1867719"/>
                <a:ext cx="288000" cy="288000"/>
                <a:chOff x="3340416" y="2247411"/>
                <a:chExt cx="288000" cy="288000"/>
              </a:xfrm>
            </p:grpSpPr>
            <p:sp>
              <p:nvSpPr>
                <p:cNvPr id="194" name="직사각형 193">
                  <a:extLst>
                    <a:ext uri="{FF2B5EF4-FFF2-40B4-BE49-F238E27FC236}">
                      <a16:creationId xmlns:a16="http://schemas.microsoft.com/office/drawing/2014/main" id="{2A6BC8D2-90D9-44BA-86C4-0A3D2C17429E}"/>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5" name="직사각형 194">
                  <a:extLst>
                    <a:ext uri="{FF2B5EF4-FFF2-40B4-BE49-F238E27FC236}">
                      <a16:creationId xmlns:a16="http://schemas.microsoft.com/office/drawing/2014/main" id="{AC933E06-101F-4FA8-A96A-83538F88ACC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5" name="그룹 184">
                <a:extLst>
                  <a:ext uri="{FF2B5EF4-FFF2-40B4-BE49-F238E27FC236}">
                    <a16:creationId xmlns:a16="http://schemas.microsoft.com/office/drawing/2014/main" id="{609E9E56-1D49-4073-831C-96D938636F8B}"/>
                  </a:ext>
                </a:extLst>
              </p:cNvPr>
              <p:cNvGrpSpPr/>
              <p:nvPr/>
            </p:nvGrpSpPr>
            <p:grpSpPr>
              <a:xfrm>
                <a:off x="2896839" y="2262714"/>
                <a:ext cx="288000" cy="288000"/>
                <a:chOff x="3340416" y="2247411"/>
                <a:chExt cx="288000" cy="288000"/>
              </a:xfrm>
            </p:grpSpPr>
            <p:sp>
              <p:nvSpPr>
                <p:cNvPr id="192" name="직사각형 191">
                  <a:extLst>
                    <a:ext uri="{FF2B5EF4-FFF2-40B4-BE49-F238E27FC236}">
                      <a16:creationId xmlns:a16="http://schemas.microsoft.com/office/drawing/2014/main" id="{FADFFC3A-8853-4001-84C5-B3D0CD4FFAC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3" name="직사각형 192">
                  <a:extLst>
                    <a:ext uri="{FF2B5EF4-FFF2-40B4-BE49-F238E27FC236}">
                      <a16:creationId xmlns:a16="http://schemas.microsoft.com/office/drawing/2014/main" id="{1F3DEA18-8370-40B4-AACC-F8ED6EAA198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6" name="그룹 185">
                <a:extLst>
                  <a:ext uri="{FF2B5EF4-FFF2-40B4-BE49-F238E27FC236}">
                    <a16:creationId xmlns:a16="http://schemas.microsoft.com/office/drawing/2014/main" id="{38AFF9FA-BE74-43D5-9136-8C0E2C66287D}"/>
                  </a:ext>
                </a:extLst>
              </p:cNvPr>
              <p:cNvGrpSpPr/>
              <p:nvPr/>
            </p:nvGrpSpPr>
            <p:grpSpPr>
              <a:xfrm>
                <a:off x="2896839" y="2657709"/>
                <a:ext cx="288000" cy="288000"/>
                <a:chOff x="3340416" y="2247411"/>
                <a:chExt cx="288000" cy="288000"/>
              </a:xfrm>
            </p:grpSpPr>
            <p:sp>
              <p:nvSpPr>
                <p:cNvPr id="190" name="직사각형 189">
                  <a:extLst>
                    <a:ext uri="{FF2B5EF4-FFF2-40B4-BE49-F238E27FC236}">
                      <a16:creationId xmlns:a16="http://schemas.microsoft.com/office/drawing/2014/main" id="{3907D069-8FC8-4517-9062-AED12D70CC54}"/>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91" name="직사각형 190">
                  <a:extLst>
                    <a:ext uri="{FF2B5EF4-FFF2-40B4-BE49-F238E27FC236}">
                      <a16:creationId xmlns:a16="http://schemas.microsoft.com/office/drawing/2014/main" id="{1C5E50E8-1EE0-4DF2-A578-19B37719755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87" name="그룹 186">
                <a:extLst>
                  <a:ext uri="{FF2B5EF4-FFF2-40B4-BE49-F238E27FC236}">
                    <a16:creationId xmlns:a16="http://schemas.microsoft.com/office/drawing/2014/main" id="{FBFFDADE-CB1A-4F4C-8F75-0D2503C6D41B}"/>
                  </a:ext>
                </a:extLst>
              </p:cNvPr>
              <p:cNvGrpSpPr/>
              <p:nvPr/>
            </p:nvGrpSpPr>
            <p:grpSpPr>
              <a:xfrm>
                <a:off x="2896839" y="3052705"/>
                <a:ext cx="288000" cy="288000"/>
                <a:chOff x="3340416" y="2247411"/>
                <a:chExt cx="288000" cy="288000"/>
              </a:xfrm>
            </p:grpSpPr>
            <p:sp>
              <p:nvSpPr>
                <p:cNvPr id="188" name="직사각형 187">
                  <a:extLst>
                    <a:ext uri="{FF2B5EF4-FFF2-40B4-BE49-F238E27FC236}">
                      <a16:creationId xmlns:a16="http://schemas.microsoft.com/office/drawing/2014/main" id="{65D63584-2247-4C0E-92CA-EBB0F48133D3}"/>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89" name="직사각형 188">
                  <a:extLst>
                    <a:ext uri="{FF2B5EF4-FFF2-40B4-BE49-F238E27FC236}">
                      <a16:creationId xmlns:a16="http://schemas.microsoft.com/office/drawing/2014/main" id="{A1A8FCB6-E58E-4036-998B-029BC6ED698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81" name="직선 연결선 180">
              <a:extLst>
                <a:ext uri="{FF2B5EF4-FFF2-40B4-BE49-F238E27FC236}">
                  <a16:creationId xmlns:a16="http://schemas.microsoft.com/office/drawing/2014/main" id="{7EA29BF3-437E-41B3-B1B4-67873E7AAB21}"/>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82" name="TextBox 181">
              <a:extLst>
                <a:ext uri="{FF2B5EF4-FFF2-40B4-BE49-F238E27FC236}">
                  <a16:creationId xmlns:a16="http://schemas.microsoft.com/office/drawing/2014/main" id="{DCFA2FD2-375C-4B05-B81A-D0BC39BA407E}"/>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cxnSp>
        <p:nvCxnSpPr>
          <p:cNvPr id="149" name="연결선: 꺾임 148">
            <a:extLst>
              <a:ext uri="{FF2B5EF4-FFF2-40B4-BE49-F238E27FC236}">
                <a16:creationId xmlns:a16="http://schemas.microsoft.com/office/drawing/2014/main" id="{EF81DE68-EC81-47C8-9057-503D9171C7F7}"/>
              </a:ext>
            </a:extLst>
          </p:cNvPr>
          <p:cNvCxnSpPr>
            <a:cxnSpLocks/>
            <a:endCxn id="166" idx="0"/>
          </p:cNvCxnSpPr>
          <p:nvPr/>
        </p:nvCxnSpPr>
        <p:spPr>
          <a:xfrm rot="16200000" flipH="1">
            <a:off x="6130689" y="574276"/>
            <a:ext cx="183304" cy="1927503"/>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0" name="연결선: 꺾임 149">
            <a:extLst>
              <a:ext uri="{FF2B5EF4-FFF2-40B4-BE49-F238E27FC236}">
                <a16:creationId xmlns:a16="http://schemas.microsoft.com/office/drawing/2014/main" id="{CD3B46B1-605C-499D-A227-3018D547A0D3}"/>
              </a:ext>
            </a:extLst>
          </p:cNvPr>
          <p:cNvCxnSpPr>
            <a:cxnSpLocks/>
            <a:endCxn id="168" idx="1"/>
          </p:cNvCxnSpPr>
          <p:nvPr/>
        </p:nvCxnSpPr>
        <p:spPr>
          <a:xfrm>
            <a:off x="6111387" y="1548238"/>
            <a:ext cx="660706"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474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 name="표 96">
            <a:extLst>
              <a:ext uri="{FF2B5EF4-FFF2-40B4-BE49-F238E27FC236}">
                <a16:creationId xmlns:a16="http://schemas.microsoft.com/office/drawing/2014/main" id="{750DC46D-5CD5-4034-BD1C-DA40C4B5A044}"/>
              </a:ext>
            </a:extLst>
          </p:cNvPr>
          <p:cNvGraphicFramePr>
            <a:graphicFrameLocks noGrp="1"/>
          </p:cNvGraphicFramePr>
          <p:nvPr>
            <p:extLst>
              <p:ext uri="{D42A27DB-BD31-4B8C-83A1-F6EECF244321}">
                <p14:modId xmlns:p14="http://schemas.microsoft.com/office/powerpoint/2010/main" val="3756876112"/>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⑬는 가로 스크롤로 유저가 손가락을 통해 좌우로 이동하여 여러 캐릭터의 이미지를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⑭에서 선택한 캐릭터는 테두리를 다르게 보여주어 선택한 것 확실하게 보여준다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248" name="직사각형 247">
            <a:extLst>
              <a:ext uri="{FF2B5EF4-FFF2-40B4-BE49-F238E27FC236}">
                <a16:creationId xmlns:a16="http://schemas.microsoft.com/office/drawing/2014/main" id="{947D6230-6C06-4082-B240-52037320C504}"/>
              </a:ext>
            </a:extLst>
          </p:cNvPr>
          <p:cNvSpPr/>
          <p:nvPr/>
        </p:nvSpPr>
        <p:spPr>
          <a:xfrm>
            <a:off x="6772093" y="1629679"/>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목록 화면</a:t>
            </a:r>
          </a:p>
        </p:txBody>
      </p:sp>
      <p:sp>
        <p:nvSpPr>
          <p:cNvPr id="249" name="직사각형 248">
            <a:extLst>
              <a:ext uri="{FF2B5EF4-FFF2-40B4-BE49-F238E27FC236}">
                <a16:creationId xmlns:a16="http://schemas.microsoft.com/office/drawing/2014/main" id="{A16F4BC5-2FEF-4265-83F0-CF30D617C1B1}"/>
              </a:ext>
            </a:extLst>
          </p:cNvPr>
          <p:cNvSpPr/>
          <p:nvPr/>
        </p:nvSpPr>
        <p:spPr>
          <a:xfrm>
            <a:off x="6772093" y="205641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sp>
        <p:nvSpPr>
          <p:cNvPr id="252" name="직사각형 251">
            <a:extLst>
              <a:ext uri="{FF2B5EF4-FFF2-40B4-BE49-F238E27FC236}">
                <a16:creationId xmlns:a16="http://schemas.microsoft.com/office/drawing/2014/main" id="{F3A7AB4C-E737-4C60-A40E-0B25C256DCD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
        <p:nvSpPr>
          <p:cNvPr id="253" name="직사각형 252">
            <a:extLst>
              <a:ext uri="{FF2B5EF4-FFF2-40B4-BE49-F238E27FC236}">
                <a16:creationId xmlns:a16="http://schemas.microsoft.com/office/drawing/2014/main" id="{94B830D6-62F3-41A5-9474-40EDE59EEAEE}"/>
              </a:ext>
            </a:extLst>
          </p:cNvPr>
          <p:cNvSpPr/>
          <p:nvPr/>
        </p:nvSpPr>
        <p:spPr>
          <a:xfrm>
            <a:off x="5256000" y="730800"/>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graphicFrame>
        <p:nvGraphicFramePr>
          <p:cNvPr id="254" name="Google Shape;564;p47">
            <a:extLst>
              <a:ext uri="{FF2B5EF4-FFF2-40B4-BE49-F238E27FC236}">
                <a16:creationId xmlns:a16="http://schemas.microsoft.com/office/drawing/2014/main" id="{5309C1DB-0E3A-4AC8-BCD7-3A09D6F100E0}"/>
              </a:ext>
            </a:extLst>
          </p:cNvPr>
          <p:cNvGraphicFramePr>
            <a:graphicFrameLocks/>
          </p:cNvGraphicFramePr>
          <p:nvPr>
            <p:extLst>
              <p:ext uri="{D42A27DB-BD31-4B8C-83A1-F6EECF244321}">
                <p14:modId xmlns:p14="http://schemas.microsoft.com/office/powerpoint/2010/main" val="3734856681"/>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7</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캐릭터에 장비를 착용하는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255" name="표 4">
            <a:extLst>
              <a:ext uri="{FF2B5EF4-FFF2-40B4-BE49-F238E27FC236}">
                <a16:creationId xmlns:a16="http://schemas.microsoft.com/office/drawing/2014/main" id="{F0F1DDBA-FA11-42FB-984F-41F963151D69}"/>
              </a:ext>
            </a:extLst>
          </p:cNvPr>
          <p:cNvGraphicFramePr>
            <a:graphicFrameLocks/>
          </p:cNvGraphicFramePr>
          <p:nvPr>
            <p:extLst>
              <p:ext uri="{D42A27DB-BD31-4B8C-83A1-F6EECF244321}">
                <p14:modId xmlns:p14="http://schemas.microsoft.com/office/powerpoint/2010/main" val="12101701"/>
              </p:ext>
            </p:extLst>
          </p:nvPr>
        </p:nvGraphicFramePr>
        <p:xfrm>
          <a:off x="8172000" y="45418"/>
          <a:ext cx="3816000" cy="4392002"/>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284798">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293374">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293374">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보유한 </a:t>
                      </a:r>
                      <a:r>
                        <a:rPr lang="ko-KR" altLang="en-US" sz="1200" dirty="0" err="1"/>
                        <a:t>재화량</a:t>
                      </a:r>
                      <a:endParaRPr lang="ko-KR" altLang="en-US" sz="1200" dirty="0"/>
                    </a:p>
                  </a:txBody>
                  <a:tcPr anchor="ctr">
                    <a:solidFill>
                      <a:schemeClr val="bg1"/>
                    </a:solidFill>
                  </a:tcPr>
                </a:tc>
                <a:extLst>
                  <a:ext uri="{0D108BD9-81ED-4DB2-BD59-A6C34878D82A}">
                    <a16:rowId xmlns:a16="http://schemas.microsoft.com/office/drawing/2014/main" val="1810595363"/>
                  </a:ext>
                </a:extLst>
              </a:tr>
              <a:tr h="293374">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캐릭터 화면으로 이동하는 버튼</a:t>
                      </a:r>
                    </a:p>
                  </a:txBody>
                  <a:tcPr anchor="ctr">
                    <a:solidFill>
                      <a:schemeClr val="bg1"/>
                    </a:solidFill>
                  </a:tcPr>
                </a:tc>
                <a:extLst>
                  <a:ext uri="{0D108BD9-81ED-4DB2-BD59-A6C34878D82A}">
                    <a16:rowId xmlns:a16="http://schemas.microsoft.com/office/drawing/2014/main" val="3342153672"/>
                  </a:ext>
                </a:extLst>
              </a:tr>
              <a:tr h="293374">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 화면으로 이동하는 버튼</a:t>
                      </a:r>
                    </a:p>
                  </a:txBody>
                  <a:tcPr anchor="ctr">
                    <a:solidFill>
                      <a:schemeClr val="bg1"/>
                    </a:solidFill>
                  </a:tcPr>
                </a:tc>
                <a:extLst>
                  <a:ext uri="{0D108BD9-81ED-4DB2-BD59-A6C34878D82A}">
                    <a16:rowId xmlns:a16="http://schemas.microsoft.com/office/drawing/2014/main" val="1219652916"/>
                  </a:ext>
                </a:extLst>
              </a:tr>
              <a:tr h="293374">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 </a:t>
                      </a:r>
                      <a:r>
                        <a:rPr lang="ko-KR" altLang="en-US" sz="1200" dirty="0" err="1"/>
                        <a:t>스텟</a:t>
                      </a:r>
                      <a:r>
                        <a:rPr lang="ko-KR" altLang="en-US" sz="1200" dirty="0"/>
                        <a:t> 정보</a:t>
                      </a:r>
                    </a:p>
                  </a:txBody>
                  <a:tcPr anchor="ctr">
                    <a:solidFill>
                      <a:schemeClr val="bg1"/>
                    </a:solidFill>
                  </a:tcPr>
                </a:tc>
                <a:extLst>
                  <a:ext uri="{0D108BD9-81ED-4DB2-BD59-A6C34878D82A}">
                    <a16:rowId xmlns:a16="http://schemas.microsoft.com/office/drawing/2014/main" val="2095895739"/>
                  </a:ext>
                </a:extLst>
              </a:tr>
              <a:tr h="293374">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 연결 바</a:t>
                      </a:r>
                    </a:p>
                  </a:txBody>
                  <a:tcPr anchor="ctr">
                    <a:solidFill>
                      <a:schemeClr val="bg1"/>
                    </a:solidFill>
                  </a:tcPr>
                </a:tc>
                <a:extLst>
                  <a:ext uri="{0D108BD9-81ED-4DB2-BD59-A6C34878D82A}">
                    <a16:rowId xmlns:a16="http://schemas.microsoft.com/office/drawing/2014/main" val="3252608618"/>
                  </a:ext>
                </a:extLst>
              </a:tr>
              <a:tr h="293374">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장착된 파츠의 이미지</a:t>
                      </a:r>
                      <a:endParaRPr lang="en-US" altLang="ko-KR" sz="1200" dirty="0"/>
                    </a:p>
                  </a:txBody>
                  <a:tcPr anchor="ctr">
                    <a:solidFill>
                      <a:schemeClr val="bg1"/>
                    </a:solidFill>
                  </a:tcPr>
                </a:tc>
                <a:extLst>
                  <a:ext uri="{0D108BD9-81ED-4DB2-BD59-A6C34878D82A}">
                    <a16:rowId xmlns:a16="http://schemas.microsoft.com/office/drawing/2014/main" val="3750174213"/>
                  </a:ext>
                </a:extLst>
              </a:tr>
              <a:tr h="293342">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파츠의 구분선</a:t>
                      </a:r>
                      <a:endParaRPr lang="en-US" altLang="ko-KR" sz="1200" dirty="0"/>
                    </a:p>
                  </a:txBody>
                  <a:tcPr anchor="ctr">
                    <a:solidFill>
                      <a:schemeClr val="bg1"/>
                    </a:solidFill>
                  </a:tcPr>
                </a:tc>
                <a:extLst>
                  <a:ext uri="{0D108BD9-81ED-4DB2-BD59-A6C34878D82A}">
                    <a16:rowId xmlns:a16="http://schemas.microsoft.com/office/drawing/2014/main" val="2865561365"/>
                  </a:ext>
                </a:extLst>
              </a:tr>
              <a:tr h="293374">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장비와 파츠를 분할하는 </a:t>
                      </a:r>
                      <a:r>
                        <a:rPr lang="ko-KR" altLang="en-US" sz="1200" dirty="0" err="1"/>
                        <a:t>탭버튼</a:t>
                      </a:r>
                      <a:endParaRPr lang="en-US" altLang="ko-KR" sz="1200" dirty="0"/>
                    </a:p>
                  </a:txBody>
                  <a:tcPr anchor="ctr">
                    <a:solidFill>
                      <a:schemeClr val="bg1"/>
                    </a:solidFill>
                  </a:tcPr>
                </a:tc>
                <a:extLst>
                  <a:ext uri="{0D108BD9-81ED-4DB2-BD59-A6C34878D82A}">
                    <a16:rowId xmlns:a16="http://schemas.microsoft.com/office/drawing/2014/main" val="3473552644"/>
                  </a:ext>
                </a:extLst>
              </a:tr>
              <a:tr h="293374">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소유한 장비</a:t>
                      </a:r>
                      <a:r>
                        <a:rPr lang="en-US" altLang="ko-KR" sz="1200" dirty="0"/>
                        <a:t>, </a:t>
                      </a:r>
                      <a:r>
                        <a:rPr lang="ko-KR" altLang="en-US" sz="1200" dirty="0"/>
                        <a:t>파츠를 보여주는 스크롤 슬롯</a:t>
                      </a:r>
                    </a:p>
                  </a:txBody>
                  <a:tcPr anchor="ctr">
                    <a:solidFill>
                      <a:schemeClr val="bg1"/>
                    </a:solidFill>
                  </a:tcPr>
                </a:tc>
                <a:extLst>
                  <a:ext uri="{0D108BD9-81ED-4DB2-BD59-A6C34878D82A}">
                    <a16:rowId xmlns:a16="http://schemas.microsoft.com/office/drawing/2014/main" val="103263171"/>
                  </a:ext>
                </a:extLst>
              </a:tr>
              <a:tr h="293374">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소유한 장비</a:t>
                      </a:r>
                      <a:r>
                        <a:rPr lang="en-US" altLang="ko-KR" sz="1200" dirty="0"/>
                        <a:t>, </a:t>
                      </a:r>
                      <a:r>
                        <a:rPr lang="ko-KR" altLang="en-US" sz="1200" dirty="0"/>
                        <a:t>파츠 이미지</a:t>
                      </a:r>
                    </a:p>
                  </a:txBody>
                  <a:tcPr anchor="ctr">
                    <a:solidFill>
                      <a:schemeClr val="bg1"/>
                    </a:solidFill>
                  </a:tcPr>
                </a:tc>
                <a:extLst>
                  <a:ext uri="{0D108BD9-81ED-4DB2-BD59-A6C34878D82A}">
                    <a16:rowId xmlns:a16="http://schemas.microsoft.com/office/drawing/2014/main" val="690639347"/>
                  </a:ext>
                </a:extLst>
              </a:tr>
              <a:tr h="293374">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캐릭터가 장착된 장비 스킬 이미지</a:t>
                      </a:r>
                    </a:p>
                  </a:txBody>
                  <a:tcPr anchor="ctr">
                    <a:solidFill>
                      <a:schemeClr val="bg1"/>
                    </a:solidFill>
                  </a:tcPr>
                </a:tc>
                <a:extLst>
                  <a:ext uri="{0D108BD9-81ED-4DB2-BD59-A6C34878D82A}">
                    <a16:rowId xmlns:a16="http://schemas.microsoft.com/office/drawing/2014/main" val="2864163692"/>
                  </a:ext>
                </a:extLst>
              </a:tr>
              <a:tr h="293374">
                <a:tc>
                  <a:txBody>
                    <a:bodyPr/>
                    <a:lstStyle/>
                    <a:p>
                      <a:pPr algn="ctr" latinLnBrk="1"/>
                      <a:r>
                        <a:rPr lang="ko-KR" altLang="en-US" sz="1200" dirty="0"/>
                        <a:t>⑬</a:t>
                      </a:r>
                    </a:p>
                  </a:txBody>
                  <a:tcPr anchor="ctr">
                    <a:solidFill>
                      <a:schemeClr val="bg1"/>
                    </a:solidFill>
                  </a:tcPr>
                </a:tc>
                <a:tc>
                  <a:txBody>
                    <a:bodyPr/>
                    <a:lstStyle/>
                    <a:p>
                      <a:pPr algn="l" latinLnBrk="1"/>
                      <a:r>
                        <a:rPr lang="ko-KR" altLang="en-US" sz="1200" dirty="0"/>
                        <a:t>소유한 캐릭터를 보여주는 스크롤 슬롯</a:t>
                      </a:r>
                    </a:p>
                  </a:txBody>
                  <a:tcPr anchor="ctr">
                    <a:solidFill>
                      <a:schemeClr val="bg1"/>
                    </a:solidFill>
                  </a:tcPr>
                </a:tc>
                <a:extLst>
                  <a:ext uri="{0D108BD9-81ED-4DB2-BD59-A6C34878D82A}">
                    <a16:rowId xmlns:a16="http://schemas.microsoft.com/office/drawing/2014/main" val="249473603"/>
                  </a:ext>
                </a:extLst>
              </a:tr>
              <a:tr h="293374">
                <a:tc>
                  <a:txBody>
                    <a:bodyPr/>
                    <a:lstStyle/>
                    <a:p>
                      <a:pPr algn="ctr" latinLnBrk="1"/>
                      <a:r>
                        <a:rPr lang="ko-KR" altLang="en-US" sz="1200" dirty="0"/>
                        <a:t>⑭</a:t>
                      </a:r>
                    </a:p>
                  </a:txBody>
                  <a:tcPr anchor="ctr">
                    <a:solidFill>
                      <a:schemeClr val="bg1"/>
                    </a:solidFill>
                  </a:tcPr>
                </a:tc>
                <a:tc>
                  <a:txBody>
                    <a:bodyPr/>
                    <a:lstStyle/>
                    <a:p>
                      <a:pPr algn="l" latinLnBrk="1"/>
                      <a:r>
                        <a:rPr lang="ko-KR" altLang="en-US" sz="1200" dirty="0"/>
                        <a:t>소유한 캐릭터 이미지</a:t>
                      </a:r>
                    </a:p>
                  </a:txBody>
                  <a:tcPr anchor="ctr">
                    <a:solidFill>
                      <a:schemeClr val="bg1"/>
                    </a:solidFill>
                  </a:tcPr>
                </a:tc>
                <a:extLst>
                  <a:ext uri="{0D108BD9-81ED-4DB2-BD59-A6C34878D82A}">
                    <a16:rowId xmlns:a16="http://schemas.microsoft.com/office/drawing/2014/main" val="2692768935"/>
                  </a:ext>
                </a:extLst>
              </a:tr>
            </a:tbl>
          </a:graphicData>
        </a:graphic>
      </p:graphicFrame>
      <p:grpSp>
        <p:nvGrpSpPr>
          <p:cNvPr id="99" name="그룹 98">
            <a:extLst>
              <a:ext uri="{FF2B5EF4-FFF2-40B4-BE49-F238E27FC236}">
                <a16:creationId xmlns:a16="http://schemas.microsoft.com/office/drawing/2014/main" id="{5BACF0E3-A146-4C1F-8DDC-DCC663543641}"/>
              </a:ext>
            </a:extLst>
          </p:cNvPr>
          <p:cNvGrpSpPr/>
          <p:nvPr/>
        </p:nvGrpSpPr>
        <p:grpSpPr>
          <a:xfrm>
            <a:off x="1080000" y="1404000"/>
            <a:ext cx="5058000" cy="2646000"/>
            <a:chOff x="1080000" y="1404000"/>
            <a:chExt cx="5058000" cy="2646000"/>
          </a:xfrm>
        </p:grpSpPr>
        <p:sp>
          <p:nvSpPr>
            <p:cNvPr id="100" name="직사각형 99">
              <a:extLst>
                <a:ext uri="{FF2B5EF4-FFF2-40B4-BE49-F238E27FC236}">
                  <a16:creationId xmlns:a16="http://schemas.microsoft.com/office/drawing/2014/main" id="{83724A1D-5635-466C-8753-0135BE6311F7}"/>
                </a:ext>
              </a:extLst>
            </p:cNvPr>
            <p:cNvSpPr/>
            <p:nvPr/>
          </p:nvSpPr>
          <p:spPr>
            <a:xfrm>
              <a:off x="1080000" y="1404000"/>
              <a:ext cx="5058000" cy="2646000"/>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01" name="직사각형 100">
              <a:extLst>
                <a:ext uri="{FF2B5EF4-FFF2-40B4-BE49-F238E27FC236}">
                  <a16:creationId xmlns:a16="http://schemas.microsoft.com/office/drawing/2014/main" id="{A29EBE0E-347F-467F-8A15-D1C829B9654C}"/>
                </a:ext>
              </a:extLst>
            </p:cNvPr>
            <p:cNvSpPr/>
            <p:nvPr/>
          </p:nvSpPr>
          <p:spPr>
            <a:xfrm>
              <a:off x="4360023" y="1867719"/>
              <a:ext cx="1721960" cy="1471545"/>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2" name="직사각형 101">
              <a:extLst>
                <a:ext uri="{FF2B5EF4-FFF2-40B4-BE49-F238E27FC236}">
                  <a16:creationId xmlns:a16="http://schemas.microsoft.com/office/drawing/2014/main" id="{A26E4060-5D95-4CD8-A3CF-E3AA96DDBFA3}"/>
                </a:ext>
              </a:extLst>
            </p:cNvPr>
            <p:cNvSpPr/>
            <p:nvPr/>
          </p:nvSpPr>
          <p:spPr>
            <a:xfrm>
              <a:off x="5569797" y="1446375"/>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03" name="직사각형 102">
              <a:extLst>
                <a:ext uri="{FF2B5EF4-FFF2-40B4-BE49-F238E27FC236}">
                  <a16:creationId xmlns:a16="http://schemas.microsoft.com/office/drawing/2014/main" id="{8BFF8B91-B331-4755-B750-B76C1BAC1B68}"/>
                </a:ext>
              </a:extLst>
            </p:cNvPr>
            <p:cNvSpPr/>
            <p:nvPr/>
          </p:nvSpPr>
          <p:spPr>
            <a:xfrm>
              <a:off x="5000592" y="1446375"/>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104" name="직사각형 103">
              <a:extLst>
                <a:ext uri="{FF2B5EF4-FFF2-40B4-BE49-F238E27FC236}">
                  <a16:creationId xmlns:a16="http://schemas.microsoft.com/office/drawing/2014/main" id="{E4395AA3-17BC-4700-A43D-1ADC28B98B6B}"/>
                </a:ext>
              </a:extLst>
            </p:cNvPr>
            <p:cNvSpPr/>
            <p:nvPr/>
          </p:nvSpPr>
          <p:spPr>
            <a:xfrm>
              <a:off x="1101407" y="3479177"/>
              <a:ext cx="5015186" cy="493250"/>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05" name="TextBox 104">
              <a:extLst>
                <a:ext uri="{FF2B5EF4-FFF2-40B4-BE49-F238E27FC236}">
                  <a16:creationId xmlns:a16="http://schemas.microsoft.com/office/drawing/2014/main" id="{25D3F3CD-791A-4116-8616-BC8191C81D01}"/>
                </a:ext>
              </a:extLst>
            </p:cNvPr>
            <p:cNvSpPr txBox="1"/>
            <p:nvPr/>
          </p:nvSpPr>
          <p:spPr>
            <a:xfrm>
              <a:off x="4305016" y="2065199"/>
              <a:ext cx="325730" cy="246221"/>
            </a:xfrm>
            <a:prstGeom prst="rect">
              <a:avLst/>
            </a:prstGeom>
            <a:noFill/>
          </p:spPr>
          <p:txBody>
            <a:bodyPr wrap="none" rtlCol="0">
              <a:spAutoFit/>
            </a:bodyPr>
            <a:lstStyle/>
            <a:p>
              <a:r>
                <a:rPr lang="en-US" altLang="ko-KR" sz="1000" dirty="0">
                  <a:latin typeface="+mn-ea"/>
                </a:rPr>
                <a:t>10</a:t>
              </a:r>
              <a:endParaRPr lang="ko-KR" altLang="en-US" sz="1000" dirty="0">
                <a:latin typeface="+mn-ea"/>
              </a:endParaRPr>
            </a:p>
          </p:txBody>
        </p:sp>
        <p:sp>
          <p:nvSpPr>
            <p:cNvPr id="106" name="TextBox 105">
              <a:extLst>
                <a:ext uri="{FF2B5EF4-FFF2-40B4-BE49-F238E27FC236}">
                  <a16:creationId xmlns:a16="http://schemas.microsoft.com/office/drawing/2014/main" id="{BE742CA8-7D74-48CC-8179-8A62DA626F4F}"/>
                </a:ext>
              </a:extLst>
            </p:cNvPr>
            <p:cNvSpPr txBox="1"/>
            <p:nvPr/>
          </p:nvSpPr>
          <p:spPr>
            <a:xfrm>
              <a:off x="1122814" y="3479177"/>
              <a:ext cx="141064" cy="153888"/>
            </a:xfrm>
            <a:prstGeom prst="rect">
              <a:avLst/>
            </a:prstGeom>
            <a:noFill/>
          </p:spPr>
          <p:txBody>
            <a:bodyPr wrap="none" lIns="0" tIns="0" rIns="0" bIns="0" rtlCol="0" anchor="ctr">
              <a:spAutoFit/>
            </a:bodyPr>
            <a:lstStyle/>
            <a:p>
              <a:pPr algn="ctr"/>
              <a:r>
                <a:rPr lang="en-US" altLang="ko-KR" sz="1000" dirty="0">
                  <a:latin typeface="+mn-ea"/>
                </a:rPr>
                <a:t>13</a:t>
              </a:r>
              <a:endParaRPr lang="ko-KR" altLang="en-US" sz="1000" dirty="0">
                <a:latin typeface="+mn-ea"/>
              </a:endParaRPr>
            </a:p>
          </p:txBody>
        </p:sp>
        <p:sp>
          <p:nvSpPr>
            <p:cNvPr id="107" name="직사각형 106">
              <a:extLst>
                <a:ext uri="{FF2B5EF4-FFF2-40B4-BE49-F238E27FC236}">
                  <a16:creationId xmlns:a16="http://schemas.microsoft.com/office/drawing/2014/main" id="{090DC019-5D8F-4418-AF8C-C312B64DEE18}"/>
                </a:ext>
              </a:extLst>
            </p:cNvPr>
            <p:cNvSpPr/>
            <p:nvPr/>
          </p:nvSpPr>
          <p:spPr>
            <a:xfrm>
              <a:off x="1160755" y="2907264"/>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108" name="직사각형 107">
              <a:extLst>
                <a:ext uri="{FF2B5EF4-FFF2-40B4-BE49-F238E27FC236}">
                  <a16:creationId xmlns:a16="http://schemas.microsoft.com/office/drawing/2014/main" id="{EE9DCDDE-B385-4683-AD88-5B3B8143356A}"/>
                </a:ext>
              </a:extLst>
            </p:cNvPr>
            <p:cNvSpPr/>
            <p:nvPr/>
          </p:nvSpPr>
          <p:spPr>
            <a:xfrm>
              <a:off x="1145524" y="1871180"/>
              <a:ext cx="1473276" cy="916876"/>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grpSp>
          <p:nvGrpSpPr>
            <p:cNvPr id="109" name="그룹 108">
              <a:extLst>
                <a:ext uri="{FF2B5EF4-FFF2-40B4-BE49-F238E27FC236}">
                  <a16:creationId xmlns:a16="http://schemas.microsoft.com/office/drawing/2014/main" id="{A466A60A-2A74-4012-9FDE-7110D00A1E2D}"/>
                </a:ext>
              </a:extLst>
            </p:cNvPr>
            <p:cNvGrpSpPr/>
            <p:nvPr/>
          </p:nvGrpSpPr>
          <p:grpSpPr>
            <a:xfrm>
              <a:off x="4514739" y="2252565"/>
              <a:ext cx="486106" cy="440098"/>
              <a:chOff x="5181604" y="2412457"/>
              <a:chExt cx="486106" cy="440098"/>
            </a:xfrm>
          </p:grpSpPr>
          <p:sp>
            <p:nvSpPr>
              <p:cNvPr id="280" name="직사각형 279">
                <a:extLst>
                  <a:ext uri="{FF2B5EF4-FFF2-40B4-BE49-F238E27FC236}">
                    <a16:creationId xmlns:a16="http://schemas.microsoft.com/office/drawing/2014/main" id="{4BA54A8C-8C3E-46AA-B274-56A7489847B0}"/>
                  </a:ext>
                </a:extLst>
              </p:cNvPr>
              <p:cNvSpPr/>
              <p:nvPr/>
            </p:nvSpPr>
            <p:spPr>
              <a:xfrm>
                <a:off x="5181604" y="2412457"/>
                <a:ext cx="486106" cy="4400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81" name="직사각형 280">
                <a:extLst>
                  <a:ext uri="{FF2B5EF4-FFF2-40B4-BE49-F238E27FC236}">
                    <a16:creationId xmlns:a16="http://schemas.microsoft.com/office/drawing/2014/main" id="{67E4E8D2-F7A0-4381-AE37-55B49F3D2736}"/>
                  </a:ext>
                </a:extLst>
              </p:cNvPr>
              <p:cNvSpPr/>
              <p:nvPr/>
            </p:nvSpPr>
            <p:spPr>
              <a:xfrm>
                <a:off x="5238312" y="2470506"/>
                <a:ext cx="37269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110" name="그룹 109">
              <a:extLst>
                <a:ext uri="{FF2B5EF4-FFF2-40B4-BE49-F238E27FC236}">
                  <a16:creationId xmlns:a16="http://schemas.microsoft.com/office/drawing/2014/main" id="{88283216-F87F-4027-9EB4-2D881872D22A}"/>
                </a:ext>
              </a:extLst>
            </p:cNvPr>
            <p:cNvGrpSpPr/>
            <p:nvPr/>
          </p:nvGrpSpPr>
          <p:grpSpPr>
            <a:xfrm>
              <a:off x="1602302" y="2863259"/>
              <a:ext cx="504000" cy="504000"/>
              <a:chOff x="2063032" y="3057182"/>
              <a:chExt cx="504000" cy="504000"/>
            </a:xfrm>
          </p:grpSpPr>
          <p:sp>
            <p:nvSpPr>
              <p:cNvPr id="278" name="직사각형 277">
                <a:extLst>
                  <a:ext uri="{FF2B5EF4-FFF2-40B4-BE49-F238E27FC236}">
                    <a16:creationId xmlns:a16="http://schemas.microsoft.com/office/drawing/2014/main" id="{E10C9442-2CE6-4A95-8D10-8ABCDCD20997}"/>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9" name="직사각형 278">
                <a:extLst>
                  <a:ext uri="{FF2B5EF4-FFF2-40B4-BE49-F238E27FC236}">
                    <a16:creationId xmlns:a16="http://schemas.microsoft.com/office/drawing/2014/main" id="{52B740F2-D562-41BA-9173-4C0E0576C884}"/>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11" name="그룹 110">
              <a:extLst>
                <a:ext uri="{FF2B5EF4-FFF2-40B4-BE49-F238E27FC236}">
                  <a16:creationId xmlns:a16="http://schemas.microsoft.com/office/drawing/2014/main" id="{AB404608-26A3-4B0B-95DF-37A2D52C5667}"/>
                </a:ext>
              </a:extLst>
            </p:cNvPr>
            <p:cNvGrpSpPr/>
            <p:nvPr/>
          </p:nvGrpSpPr>
          <p:grpSpPr>
            <a:xfrm>
              <a:off x="2113978" y="2863259"/>
              <a:ext cx="504000" cy="504000"/>
              <a:chOff x="2063032" y="3057182"/>
              <a:chExt cx="504000" cy="504000"/>
            </a:xfrm>
          </p:grpSpPr>
          <p:sp>
            <p:nvSpPr>
              <p:cNvPr id="276" name="직사각형 275">
                <a:extLst>
                  <a:ext uri="{FF2B5EF4-FFF2-40B4-BE49-F238E27FC236}">
                    <a16:creationId xmlns:a16="http://schemas.microsoft.com/office/drawing/2014/main" id="{760D34A2-359B-4865-8AA2-9C16AA1BFBDA}"/>
                  </a:ext>
                </a:extLst>
              </p:cNvPr>
              <p:cNvSpPr/>
              <p:nvPr/>
            </p:nvSpPr>
            <p:spPr>
              <a:xfrm>
                <a:off x="2063032" y="3057182"/>
                <a:ext cx="504000" cy="504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7" name="직사각형 276">
                <a:extLst>
                  <a:ext uri="{FF2B5EF4-FFF2-40B4-BE49-F238E27FC236}">
                    <a16:creationId xmlns:a16="http://schemas.microsoft.com/office/drawing/2014/main" id="{5386ED85-BD1E-4F7E-BCED-1D092132646A}"/>
                  </a:ext>
                </a:extLst>
              </p:cNvPr>
              <p:cNvSpPr/>
              <p:nvPr/>
            </p:nvSpPr>
            <p:spPr>
              <a:xfrm>
                <a:off x="2099032" y="3093182"/>
                <a:ext cx="432000"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grpSp>
          <p:nvGrpSpPr>
            <p:cNvPr id="112" name="그룹 111">
              <a:extLst>
                <a:ext uri="{FF2B5EF4-FFF2-40B4-BE49-F238E27FC236}">
                  <a16:creationId xmlns:a16="http://schemas.microsoft.com/office/drawing/2014/main" id="{3AC59C8E-2B87-494B-BF91-42E630972F9F}"/>
                </a:ext>
              </a:extLst>
            </p:cNvPr>
            <p:cNvGrpSpPr/>
            <p:nvPr/>
          </p:nvGrpSpPr>
          <p:grpSpPr>
            <a:xfrm>
              <a:off x="2648348" y="1867719"/>
              <a:ext cx="493277" cy="1472986"/>
              <a:chOff x="2691562" y="1867719"/>
              <a:chExt cx="493277" cy="1472986"/>
            </a:xfrm>
          </p:grpSpPr>
          <p:grpSp>
            <p:nvGrpSpPr>
              <p:cNvPr id="261" name="그룹 260">
                <a:extLst>
                  <a:ext uri="{FF2B5EF4-FFF2-40B4-BE49-F238E27FC236}">
                    <a16:creationId xmlns:a16="http://schemas.microsoft.com/office/drawing/2014/main" id="{B6D427A3-C71F-4D70-B538-14AA98260FD6}"/>
                  </a:ext>
                </a:extLst>
              </p:cNvPr>
              <p:cNvGrpSpPr/>
              <p:nvPr/>
            </p:nvGrpSpPr>
            <p:grpSpPr>
              <a:xfrm>
                <a:off x="2691562" y="1867719"/>
                <a:ext cx="255198" cy="1464061"/>
                <a:chOff x="3135139" y="2259122"/>
                <a:chExt cx="255198" cy="1266581"/>
              </a:xfrm>
            </p:grpSpPr>
            <p:sp>
              <p:nvSpPr>
                <p:cNvPr id="274" name="직사각형 273">
                  <a:extLst>
                    <a:ext uri="{FF2B5EF4-FFF2-40B4-BE49-F238E27FC236}">
                      <a16:creationId xmlns:a16="http://schemas.microsoft.com/office/drawing/2014/main" id="{87752796-FAF8-4B7E-9915-D59AC5586F8D}"/>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275" name="TextBox 274">
                  <a:extLst>
                    <a:ext uri="{FF2B5EF4-FFF2-40B4-BE49-F238E27FC236}">
                      <a16:creationId xmlns:a16="http://schemas.microsoft.com/office/drawing/2014/main" id="{B241A331-224A-4ED6-AD92-A5A34026B4D2}"/>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262" name="그룹 261">
                <a:extLst>
                  <a:ext uri="{FF2B5EF4-FFF2-40B4-BE49-F238E27FC236}">
                    <a16:creationId xmlns:a16="http://schemas.microsoft.com/office/drawing/2014/main" id="{BCC3EAB3-8CDD-43AE-88AB-E044DD6784DA}"/>
                  </a:ext>
                </a:extLst>
              </p:cNvPr>
              <p:cNvGrpSpPr/>
              <p:nvPr/>
            </p:nvGrpSpPr>
            <p:grpSpPr>
              <a:xfrm>
                <a:off x="2896839" y="1867719"/>
                <a:ext cx="288000" cy="288000"/>
                <a:chOff x="3340416" y="2247411"/>
                <a:chExt cx="288000" cy="288000"/>
              </a:xfrm>
            </p:grpSpPr>
            <p:sp>
              <p:nvSpPr>
                <p:cNvPr id="272" name="직사각형 271">
                  <a:extLst>
                    <a:ext uri="{FF2B5EF4-FFF2-40B4-BE49-F238E27FC236}">
                      <a16:creationId xmlns:a16="http://schemas.microsoft.com/office/drawing/2014/main" id="{D4D0B58C-560F-4252-8F08-F891CD3443D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3" name="직사각형 272">
                  <a:extLst>
                    <a:ext uri="{FF2B5EF4-FFF2-40B4-BE49-F238E27FC236}">
                      <a16:creationId xmlns:a16="http://schemas.microsoft.com/office/drawing/2014/main" id="{FF3DC7BE-9455-42BE-B67F-58BE2A52885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3" name="그룹 262">
                <a:extLst>
                  <a:ext uri="{FF2B5EF4-FFF2-40B4-BE49-F238E27FC236}">
                    <a16:creationId xmlns:a16="http://schemas.microsoft.com/office/drawing/2014/main" id="{007F2981-8F6E-41C0-8CE0-7E3535F78487}"/>
                  </a:ext>
                </a:extLst>
              </p:cNvPr>
              <p:cNvGrpSpPr/>
              <p:nvPr/>
            </p:nvGrpSpPr>
            <p:grpSpPr>
              <a:xfrm>
                <a:off x="2896839" y="2262714"/>
                <a:ext cx="288000" cy="288000"/>
                <a:chOff x="3340416" y="2247411"/>
                <a:chExt cx="288000" cy="288000"/>
              </a:xfrm>
            </p:grpSpPr>
            <p:sp>
              <p:nvSpPr>
                <p:cNvPr id="270" name="직사각형 269">
                  <a:extLst>
                    <a:ext uri="{FF2B5EF4-FFF2-40B4-BE49-F238E27FC236}">
                      <a16:creationId xmlns:a16="http://schemas.microsoft.com/office/drawing/2014/main" id="{A19C427E-32D4-4B56-B377-E04120AF018B}"/>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71" name="직사각형 270">
                  <a:extLst>
                    <a:ext uri="{FF2B5EF4-FFF2-40B4-BE49-F238E27FC236}">
                      <a16:creationId xmlns:a16="http://schemas.microsoft.com/office/drawing/2014/main" id="{600038F8-B97E-4E72-BAB3-3F236F5F4F7D}"/>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4" name="그룹 263">
                <a:extLst>
                  <a:ext uri="{FF2B5EF4-FFF2-40B4-BE49-F238E27FC236}">
                    <a16:creationId xmlns:a16="http://schemas.microsoft.com/office/drawing/2014/main" id="{94AB5B7C-0709-4E1C-8D6B-5EDBFA042DDD}"/>
                  </a:ext>
                </a:extLst>
              </p:cNvPr>
              <p:cNvGrpSpPr/>
              <p:nvPr/>
            </p:nvGrpSpPr>
            <p:grpSpPr>
              <a:xfrm>
                <a:off x="2896839" y="2657709"/>
                <a:ext cx="288000" cy="288000"/>
                <a:chOff x="3340416" y="2247411"/>
                <a:chExt cx="288000" cy="288000"/>
              </a:xfrm>
            </p:grpSpPr>
            <p:sp>
              <p:nvSpPr>
                <p:cNvPr id="268" name="직사각형 267">
                  <a:extLst>
                    <a:ext uri="{FF2B5EF4-FFF2-40B4-BE49-F238E27FC236}">
                      <a16:creationId xmlns:a16="http://schemas.microsoft.com/office/drawing/2014/main" id="{244D5979-93CA-4087-A20D-951EB9534383}"/>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69" name="직사각형 268">
                  <a:extLst>
                    <a:ext uri="{FF2B5EF4-FFF2-40B4-BE49-F238E27FC236}">
                      <a16:creationId xmlns:a16="http://schemas.microsoft.com/office/drawing/2014/main" id="{11192EF3-FC80-4DD7-AA30-E24AAE7EE3DA}"/>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265" name="그룹 264">
                <a:extLst>
                  <a:ext uri="{FF2B5EF4-FFF2-40B4-BE49-F238E27FC236}">
                    <a16:creationId xmlns:a16="http://schemas.microsoft.com/office/drawing/2014/main" id="{977D12F2-7B6A-4709-A293-9EFFED4CC0C0}"/>
                  </a:ext>
                </a:extLst>
              </p:cNvPr>
              <p:cNvGrpSpPr/>
              <p:nvPr/>
            </p:nvGrpSpPr>
            <p:grpSpPr>
              <a:xfrm>
                <a:off x="2896839" y="3052705"/>
                <a:ext cx="288000" cy="288000"/>
                <a:chOff x="3340416" y="2247411"/>
                <a:chExt cx="288000" cy="288000"/>
              </a:xfrm>
            </p:grpSpPr>
            <p:sp>
              <p:nvSpPr>
                <p:cNvPr id="266" name="직사각형 265">
                  <a:extLst>
                    <a:ext uri="{FF2B5EF4-FFF2-40B4-BE49-F238E27FC236}">
                      <a16:creationId xmlns:a16="http://schemas.microsoft.com/office/drawing/2014/main" id="{CBC82B51-21CE-4AB4-91DD-91427C7C90FA}"/>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67" name="직사각형 266">
                  <a:extLst>
                    <a:ext uri="{FF2B5EF4-FFF2-40B4-BE49-F238E27FC236}">
                      <a16:creationId xmlns:a16="http://schemas.microsoft.com/office/drawing/2014/main" id="{C2324C04-14D5-49EB-B361-F0A1272228A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13" name="그룹 112">
              <a:extLst>
                <a:ext uri="{FF2B5EF4-FFF2-40B4-BE49-F238E27FC236}">
                  <a16:creationId xmlns:a16="http://schemas.microsoft.com/office/drawing/2014/main" id="{0F4B45A7-6560-470D-8FE5-277B491DD0DA}"/>
                </a:ext>
              </a:extLst>
            </p:cNvPr>
            <p:cNvGrpSpPr/>
            <p:nvPr/>
          </p:nvGrpSpPr>
          <p:grpSpPr>
            <a:xfrm>
              <a:off x="1299878" y="3490683"/>
              <a:ext cx="517660" cy="493250"/>
              <a:chOff x="1752714" y="3684606"/>
              <a:chExt cx="517660" cy="493250"/>
            </a:xfrm>
          </p:grpSpPr>
          <p:sp>
            <p:nvSpPr>
              <p:cNvPr id="259" name="직사각형 258">
                <a:extLst>
                  <a:ext uri="{FF2B5EF4-FFF2-40B4-BE49-F238E27FC236}">
                    <a16:creationId xmlns:a16="http://schemas.microsoft.com/office/drawing/2014/main" id="{2F6B7D75-65DF-4DD1-BBF7-3A4977794C94}"/>
                  </a:ext>
                </a:extLst>
              </p:cNvPr>
              <p:cNvSpPr/>
              <p:nvPr/>
            </p:nvSpPr>
            <p:spPr>
              <a:xfrm>
                <a:off x="1752714" y="3684606"/>
                <a:ext cx="517660" cy="4932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260" name="직사각형 259">
                <a:extLst>
                  <a:ext uri="{FF2B5EF4-FFF2-40B4-BE49-F238E27FC236}">
                    <a16:creationId xmlns:a16="http://schemas.microsoft.com/office/drawing/2014/main" id="{230703CE-63B8-468A-A6B2-037F7501747D}"/>
                  </a:ext>
                </a:extLst>
              </p:cNvPr>
              <p:cNvSpPr/>
              <p:nvPr/>
            </p:nvSpPr>
            <p:spPr>
              <a:xfrm>
                <a:off x="1796233" y="3715231"/>
                <a:ext cx="430267" cy="43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14</a:t>
                </a:r>
                <a:endParaRPr lang="ko-KR" altLang="en-US" sz="1000" dirty="0">
                  <a:solidFill>
                    <a:schemeClr val="tx1"/>
                  </a:solidFill>
                  <a:latin typeface="+mn-ea"/>
                </a:endParaRPr>
              </a:p>
            </p:txBody>
          </p:sp>
        </p:grpSp>
        <p:sp>
          <p:nvSpPr>
            <p:cNvPr id="114" name="직사각형 113">
              <a:extLst>
                <a:ext uri="{FF2B5EF4-FFF2-40B4-BE49-F238E27FC236}">
                  <a16:creationId xmlns:a16="http://schemas.microsoft.com/office/drawing/2014/main" id="{D3A61F34-3F18-4F9C-93D9-BC067352EC8C}"/>
                </a:ext>
              </a:extLst>
            </p:cNvPr>
            <p:cNvSpPr/>
            <p:nvPr/>
          </p:nvSpPr>
          <p:spPr>
            <a:xfrm>
              <a:off x="4358232" y="1868208"/>
              <a:ext cx="788086" cy="253665"/>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115" name="직사각형 114">
              <a:extLst>
                <a:ext uri="{FF2B5EF4-FFF2-40B4-BE49-F238E27FC236}">
                  <a16:creationId xmlns:a16="http://schemas.microsoft.com/office/drawing/2014/main" id="{7197FE69-7AED-46F5-BF39-020669D06273}"/>
                </a:ext>
              </a:extLst>
            </p:cNvPr>
            <p:cNvSpPr/>
            <p:nvPr/>
          </p:nvSpPr>
          <p:spPr>
            <a:xfrm>
              <a:off x="5280410" y="1868208"/>
              <a:ext cx="788086" cy="256641"/>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grpSp>
          <p:nvGrpSpPr>
            <p:cNvPr id="116" name="그룹 115">
              <a:extLst>
                <a:ext uri="{FF2B5EF4-FFF2-40B4-BE49-F238E27FC236}">
                  <a16:creationId xmlns:a16="http://schemas.microsoft.com/office/drawing/2014/main" id="{4266A5AB-0517-4359-B000-7CB939A47DE2}"/>
                </a:ext>
              </a:extLst>
            </p:cNvPr>
            <p:cNvGrpSpPr/>
            <p:nvPr/>
          </p:nvGrpSpPr>
          <p:grpSpPr>
            <a:xfrm>
              <a:off x="1092303" y="1420620"/>
              <a:ext cx="3639413" cy="230400"/>
              <a:chOff x="1415435" y="1563934"/>
              <a:chExt cx="3639413" cy="230400"/>
            </a:xfrm>
          </p:grpSpPr>
          <p:sp>
            <p:nvSpPr>
              <p:cNvPr id="161" name="직사각형 160">
                <a:extLst>
                  <a:ext uri="{FF2B5EF4-FFF2-40B4-BE49-F238E27FC236}">
                    <a16:creationId xmlns:a16="http://schemas.microsoft.com/office/drawing/2014/main" id="{E5BB6760-668C-44A0-96CE-3CC3544AB3AA}"/>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63" name="직사각형 162">
                <a:extLst>
                  <a:ext uri="{FF2B5EF4-FFF2-40B4-BE49-F238E27FC236}">
                    <a16:creationId xmlns:a16="http://schemas.microsoft.com/office/drawing/2014/main" id="{737AC255-AE06-4248-A20B-C348C0686AD3}"/>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66" name="직사각형 165">
                <a:extLst>
                  <a:ext uri="{FF2B5EF4-FFF2-40B4-BE49-F238E27FC236}">
                    <a16:creationId xmlns:a16="http://schemas.microsoft.com/office/drawing/2014/main" id="{ECC3A423-A6F5-47BB-9F4C-AF7139CFE744}"/>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68" name="직사각형 167">
                <a:extLst>
                  <a:ext uri="{FF2B5EF4-FFF2-40B4-BE49-F238E27FC236}">
                    <a16:creationId xmlns:a16="http://schemas.microsoft.com/office/drawing/2014/main" id="{726814E0-A97A-45B9-80E9-F445742341BF}"/>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77" name="직사각형 176">
                <a:extLst>
                  <a:ext uri="{FF2B5EF4-FFF2-40B4-BE49-F238E27FC236}">
                    <a16:creationId xmlns:a16="http://schemas.microsoft.com/office/drawing/2014/main" id="{41D73798-D6D1-4C41-A8B8-816484FA41DC}"/>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78" name="직사각형 177">
                <a:extLst>
                  <a:ext uri="{FF2B5EF4-FFF2-40B4-BE49-F238E27FC236}">
                    <a16:creationId xmlns:a16="http://schemas.microsoft.com/office/drawing/2014/main" id="{9933396A-8FD3-4775-AF89-569D5FF80B1C}"/>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6" name="직사각형 255">
                <a:extLst>
                  <a:ext uri="{FF2B5EF4-FFF2-40B4-BE49-F238E27FC236}">
                    <a16:creationId xmlns:a16="http://schemas.microsoft.com/office/drawing/2014/main" id="{219245BE-4B19-4087-9C50-6EE72E379B13}"/>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7" name="직사각형 256">
                <a:extLst>
                  <a:ext uri="{FF2B5EF4-FFF2-40B4-BE49-F238E27FC236}">
                    <a16:creationId xmlns:a16="http://schemas.microsoft.com/office/drawing/2014/main" id="{2B0CDA85-F43C-4E01-8132-19C94EF9C9F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258" name="직사각형 257">
                <a:extLst>
                  <a:ext uri="{FF2B5EF4-FFF2-40B4-BE49-F238E27FC236}">
                    <a16:creationId xmlns:a16="http://schemas.microsoft.com/office/drawing/2014/main" id="{BD4660EE-7894-40C0-9CF2-54D0A5C60BF3}"/>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17" name="TextBox 116">
              <a:extLst>
                <a:ext uri="{FF2B5EF4-FFF2-40B4-BE49-F238E27FC236}">
                  <a16:creationId xmlns:a16="http://schemas.microsoft.com/office/drawing/2014/main" id="{DD953FE7-E1BA-43D0-A622-C6DC38CAC1E7}"/>
                </a:ext>
              </a:extLst>
            </p:cNvPr>
            <p:cNvSpPr txBox="1"/>
            <p:nvPr/>
          </p:nvSpPr>
          <p:spPr>
            <a:xfrm>
              <a:off x="3094671"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cxnSp>
          <p:nvCxnSpPr>
            <p:cNvPr id="118" name="직선 연결선 117">
              <a:extLst>
                <a:ext uri="{FF2B5EF4-FFF2-40B4-BE49-F238E27FC236}">
                  <a16:creationId xmlns:a16="http://schemas.microsoft.com/office/drawing/2014/main" id="{BF5C1C82-5A25-465B-9621-F1A2117C6609}"/>
                </a:ext>
              </a:extLst>
            </p:cNvPr>
            <p:cNvCxnSpPr/>
            <p:nvPr/>
          </p:nvCxnSpPr>
          <p:spPr>
            <a:xfrm>
              <a:off x="3214886" y="1871180"/>
              <a:ext cx="0" cy="1476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19" name="그룹 118">
              <a:extLst>
                <a:ext uri="{FF2B5EF4-FFF2-40B4-BE49-F238E27FC236}">
                  <a16:creationId xmlns:a16="http://schemas.microsoft.com/office/drawing/2014/main" id="{B68E04B0-D0A6-4FA8-B489-FE0C58737EFC}"/>
                </a:ext>
              </a:extLst>
            </p:cNvPr>
            <p:cNvGrpSpPr/>
            <p:nvPr/>
          </p:nvGrpSpPr>
          <p:grpSpPr>
            <a:xfrm>
              <a:off x="3229983" y="1867719"/>
              <a:ext cx="493277" cy="1472986"/>
              <a:chOff x="2691562" y="1867719"/>
              <a:chExt cx="493277" cy="1472986"/>
            </a:xfrm>
          </p:grpSpPr>
          <p:grpSp>
            <p:nvGrpSpPr>
              <p:cNvPr id="138" name="그룹 137">
                <a:extLst>
                  <a:ext uri="{FF2B5EF4-FFF2-40B4-BE49-F238E27FC236}">
                    <a16:creationId xmlns:a16="http://schemas.microsoft.com/office/drawing/2014/main" id="{B734365D-54FF-468B-9135-90B1D73AEADC}"/>
                  </a:ext>
                </a:extLst>
              </p:cNvPr>
              <p:cNvGrpSpPr/>
              <p:nvPr/>
            </p:nvGrpSpPr>
            <p:grpSpPr>
              <a:xfrm>
                <a:off x="2691562" y="1867719"/>
                <a:ext cx="255198" cy="1464061"/>
                <a:chOff x="3135139" y="2259122"/>
                <a:chExt cx="255198" cy="1266581"/>
              </a:xfrm>
            </p:grpSpPr>
            <p:sp>
              <p:nvSpPr>
                <p:cNvPr id="159" name="직사각형 158">
                  <a:extLst>
                    <a:ext uri="{FF2B5EF4-FFF2-40B4-BE49-F238E27FC236}">
                      <a16:creationId xmlns:a16="http://schemas.microsoft.com/office/drawing/2014/main" id="{39FA6AE0-1BA2-4186-9EAF-9D86F290FAF9}"/>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60" name="TextBox 159">
                  <a:extLst>
                    <a:ext uri="{FF2B5EF4-FFF2-40B4-BE49-F238E27FC236}">
                      <a16:creationId xmlns:a16="http://schemas.microsoft.com/office/drawing/2014/main" id="{ABA00A18-95DF-4C36-8DA8-A1F574984FA5}"/>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39" name="그룹 138">
                <a:extLst>
                  <a:ext uri="{FF2B5EF4-FFF2-40B4-BE49-F238E27FC236}">
                    <a16:creationId xmlns:a16="http://schemas.microsoft.com/office/drawing/2014/main" id="{6FF8B3A4-22D8-43FB-93C1-A59D43E7E274}"/>
                  </a:ext>
                </a:extLst>
              </p:cNvPr>
              <p:cNvGrpSpPr/>
              <p:nvPr/>
            </p:nvGrpSpPr>
            <p:grpSpPr>
              <a:xfrm>
                <a:off x="2896839" y="1867719"/>
                <a:ext cx="288000" cy="288000"/>
                <a:chOff x="3340416" y="2247411"/>
                <a:chExt cx="288000" cy="288000"/>
              </a:xfrm>
            </p:grpSpPr>
            <p:sp>
              <p:nvSpPr>
                <p:cNvPr id="150" name="직사각형 149">
                  <a:extLst>
                    <a:ext uri="{FF2B5EF4-FFF2-40B4-BE49-F238E27FC236}">
                      <a16:creationId xmlns:a16="http://schemas.microsoft.com/office/drawing/2014/main" id="{351D87EA-5224-4B9D-BE7D-E170F3B32C9B}"/>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57" name="직사각형 156">
                  <a:extLst>
                    <a:ext uri="{FF2B5EF4-FFF2-40B4-BE49-F238E27FC236}">
                      <a16:creationId xmlns:a16="http://schemas.microsoft.com/office/drawing/2014/main" id="{4761EF46-102B-40FC-831F-4894A6C1AD5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0" name="그룹 139">
                <a:extLst>
                  <a:ext uri="{FF2B5EF4-FFF2-40B4-BE49-F238E27FC236}">
                    <a16:creationId xmlns:a16="http://schemas.microsoft.com/office/drawing/2014/main" id="{25DF4C31-8CE0-4084-8C60-3B3B390EA990}"/>
                  </a:ext>
                </a:extLst>
              </p:cNvPr>
              <p:cNvGrpSpPr/>
              <p:nvPr/>
            </p:nvGrpSpPr>
            <p:grpSpPr>
              <a:xfrm>
                <a:off x="2896839" y="2262714"/>
                <a:ext cx="288000" cy="288000"/>
                <a:chOff x="3340416" y="2247411"/>
                <a:chExt cx="288000" cy="288000"/>
              </a:xfrm>
            </p:grpSpPr>
            <p:sp>
              <p:nvSpPr>
                <p:cNvPr id="147" name="직사각형 146">
                  <a:extLst>
                    <a:ext uri="{FF2B5EF4-FFF2-40B4-BE49-F238E27FC236}">
                      <a16:creationId xmlns:a16="http://schemas.microsoft.com/office/drawing/2014/main" id="{35A600A8-F3D5-4574-9596-81AB3C34D8CF}"/>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8" name="직사각형 147">
                  <a:extLst>
                    <a:ext uri="{FF2B5EF4-FFF2-40B4-BE49-F238E27FC236}">
                      <a16:creationId xmlns:a16="http://schemas.microsoft.com/office/drawing/2014/main" id="{274C2622-7BC6-4920-90CE-6AC74AEFDD1B}"/>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1" name="그룹 140">
                <a:extLst>
                  <a:ext uri="{FF2B5EF4-FFF2-40B4-BE49-F238E27FC236}">
                    <a16:creationId xmlns:a16="http://schemas.microsoft.com/office/drawing/2014/main" id="{A8CD4CCE-55FE-4227-A7BC-CF1F52A1825B}"/>
                  </a:ext>
                </a:extLst>
              </p:cNvPr>
              <p:cNvGrpSpPr/>
              <p:nvPr/>
            </p:nvGrpSpPr>
            <p:grpSpPr>
              <a:xfrm>
                <a:off x="2896839" y="2657709"/>
                <a:ext cx="288000" cy="288000"/>
                <a:chOff x="3340416" y="2247411"/>
                <a:chExt cx="288000" cy="288000"/>
              </a:xfrm>
            </p:grpSpPr>
            <p:sp>
              <p:nvSpPr>
                <p:cNvPr id="145" name="직사각형 144">
                  <a:extLst>
                    <a:ext uri="{FF2B5EF4-FFF2-40B4-BE49-F238E27FC236}">
                      <a16:creationId xmlns:a16="http://schemas.microsoft.com/office/drawing/2014/main" id="{6E01F38B-A792-432F-B765-3492101CEDF8}"/>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6" name="직사각형 145">
                  <a:extLst>
                    <a:ext uri="{FF2B5EF4-FFF2-40B4-BE49-F238E27FC236}">
                      <a16:creationId xmlns:a16="http://schemas.microsoft.com/office/drawing/2014/main" id="{C70BC72A-5E48-41F6-9B2A-32865720D289}"/>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42" name="그룹 141">
                <a:extLst>
                  <a:ext uri="{FF2B5EF4-FFF2-40B4-BE49-F238E27FC236}">
                    <a16:creationId xmlns:a16="http://schemas.microsoft.com/office/drawing/2014/main" id="{111FEDB8-8889-4B2E-9CC0-EC56BB029BBE}"/>
                  </a:ext>
                </a:extLst>
              </p:cNvPr>
              <p:cNvGrpSpPr/>
              <p:nvPr/>
            </p:nvGrpSpPr>
            <p:grpSpPr>
              <a:xfrm>
                <a:off x="2896839" y="3052705"/>
                <a:ext cx="288000" cy="288000"/>
                <a:chOff x="3340416" y="2247411"/>
                <a:chExt cx="288000" cy="288000"/>
              </a:xfrm>
            </p:grpSpPr>
            <p:sp>
              <p:nvSpPr>
                <p:cNvPr id="143" name="직사각형 142">
                  <a:extLst>
                    <a:ext uri="{FF2B5EF4-FFF2-40B4-BE49-F238E27FC236}">
                      <a16:creationId xmlns:a16="http://schemas.microsoft.com/office/drawing/2014/main" id="{9602A150-B514-4C10-BEF8-E30761A2F2A1}"/>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4" name="직사각형 143">
                  <a:extLst>
                    <a:ext uri="{FF2B5EF4-FFF2-40B4-BE49-F238E27FC236}">
                      <a16:creationId xmlns:a16="http://schemas.microsoft.com/office/drawing/2014/main" id="{6F559AFA-8050-46AD-8055-C0F0EB8E8184}"/>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grpSp>
          <p:nvGrpSpPr>
            <p:cNvPr id="120" name="그룹 119">
              <a:extLst>
                <a:ext uri="{FF2B5EF4-FFF2-40B4-BE49-F238E27FC236}">
                  <a16:creationId xmlns:a16="http://schemas.microsoft.com/office/drawing/2014/main" id="{A7D12045-7F75-427A-B6A7-0A1FF19EB6AE}"/>
                </a:ext>
              </a:extLst>
            </p:cNvPr>
            <p:cNvGrpSpPr/>
            <p:nvPr/>
          </p:nvGrpSpPr>
          <p:grpSpPr>
            <a:xfrm>
              <a:off x="3811618" y="1867719"/>
              <a:ext cx="493277" cy="1472986"/>
              <a:chOff x="2691562" y="1867719"/>
              <a:chExt cx="493277" cy="1472986"/>
            </a:xfrm>
          </p:grpSpPr>
          <p:grpSp>
            <p:nvGrpSpPr>
              <p:cNvPr id="123" name="그룹 122">
                <a:extLst>
                  <a:ext uri="{FF2B5EF4-FFF2-40B4-BE49-F238E27FC236}">
                    <a16:creationId xmlns:a16="http://schemas.microsoft.com/office/drawing/2014/main" id="{E8931257-5677-4126-9ECD-16D5F9E7E3CA}"/>
                  </a:ext>
                </a:extLst>
              </p:cNvPr>
              <p:cNvGrpSpPr/>
              <p:nvPr/>
            </p:nvGrpSpPr>
            <p:grpSpPr>
              <a:xfrm>
                <a:off x="2691562" y="1867719"/>
                <a:ext cx="255198" cy="1464061"/>
                <a:chOff x="3135139" y="2259122"/>
                <a:chExt cx="255198" cy="1266581"/>
              </a:xfrm>
            </p:grpSpPr>
            <p:sp>
              <p:nvSpPr>
                <p:cNvPr id="136" name="직사각형 135">
                  <a:extLst>
                    <a:ext uri="{FF2B5EF4-FFF2-40B4-BE49-F238E27FC236}">
                      <a16:creationId xmlns:a16="http://schemas.microsoft.com/office/drawing/2014/main" id="{71AF5D90-5B18-473C-8335-E6908B3C84E9}"/>
                    </a:ext>
                  </a:extLst>
                </p:cNvPr>
                <p:cNvSpPr/>
                <p:nvPr/>
              </p:nvSpPr>
              <p:spPr>
                <a:xfrm>
                  <a:off x="3168801" y="2259122"/>
                  <a:ext cx="180000" cy="1266581"/>
                </a:xfrm>
                <a:prstGeom prst="rect">
                  <a:avLst/>
                </a:prstGeom>
                <a:solidFill>
                  <a:srgbClr val="F2F2F2"/>
                </a:solidFill>
                <a:ln w="12700">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137" name="TextBox 136">
                  <a:extLst>
                    <a:ext uri="{FF2B5EF4-FFF2-40B4-BE49-F238E27FC236}">
                      <a16:creationId xmlns:a16="http://schemas.microsoft.com/office/drawing/2014/main" id="{F1CEC898-15E3-4A40-824F-94AC716F9704}"/>
                    </a:ext>
                  </a:extLst>
                </p:cNvPr>
                <p:cNvSpPr txBox="1"/>
                <p:nvPr/>
              </p:nvSpPr>
              <p:spPr>
                <a:xfrm>
                  <a:off x="3135139" y="2269156"/>
                  <a:ext cx="255198" cy="213009"/>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grpSp>
            <p:nvGrpSpPr>
              <p:cNvPr id="124" name="그룹 123">
                <a:extLst>
                  <a:ext uri="{FF2B5EF4-FFF2-40B4-BE49-F238E27FC236}">
                    <a16:creationId xmlns:a16="http://schemas.microsoft.com/office/drawing/2014/main" id="{92CE978B-9F33-407D-95D9-DE35BD84EEF1}"/>
                  </a:ext>
                </a:extLst>
              </p:cNvPr>
              <p:cNvGrpSpPr/>
              <p:nvPr/>
            </p:nvGrpSpPr>
            <p:grpSpPr>
              <a:xfrm>
                <a:off x="2896839" y="1867719"/>
                <a:ext cx="288000" cy="288000"/>
                <a:chOff x="3340416" y="2247411"/>
                <a:chExt cx="288000" cy="288000"/>
              </a:xfrm>
            </p:grpSpPr>
            <p:sp>
              <p:nvSpPr>
                <p:cNvPr id="134" name="직사각형 133">
                  <a:extLst>
                    <a:ext uri="{FF2B5EF4-FFF2-40B4-BE49-F238E27FC236}">
                      <a16:creationId xmlns:a16="http://schemas.microsoft.com/office/drawing/2014/main" id="{9A26659D-A0AA-456E-B82A-74F95A3441A9}"/>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5" name="직사각형 134">
                  <a:extLst>
                    <a:ext uri="{FF2B5EF4-FFF2-40B4-BE49-F238E27FC236}">
                      <a16:creationId xmlns:a16="http://schemas.microsoft.com/office/drawing/2014/main" id="{88D44E06-E6B4-4087-ABC9-0F2058ADBEF5}"/>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5" name="그룹 124">
                <a:extLst>
                  <a:ext uri="{FF2B5EF4-FFF2-40B4-BE49-F238E27FC236}">
                    <a16:creationId xmlns:a16="http://schemas.microsoft.com/office/drawing/2014/main" id="{740DB03C-B27B-49B0-BC79-400A8AB7F476}"/>
                  </a:ext>
                </a:extLst>
              </p:cNvPr>
              <p:cNvGrpSpPr/>
              <p:nvPr/>
            </p:nvGrpSpPr>
            <p:grpSpPr>
              <a:xfrm>
                <a:off x="2896839" y="2262714"/>
                <a:ext cx="288000" cy="288000"/>
                <a:chOff x="3340416" y="2247411"/>
                <a:chExt cx="288000" cy="288000"/>
              </a:xfrm>
            </p:grpSpPr>
            <p:sp>
              <p:nvSpPr>
                <p:cNvPr id="132" name="직사각형 131">
                  <a:extLst>
                    <a:ext uri="{FF2B5EF4-FFF2-40B4-BE49-F238E27FC236}">
                      <a16:creationId xmlns:a16="http://schemas.microsoft.com/office/drawing/2014/main" id="{4B98DE33-3F95-484C-B7ED-24EEBE17EF87}"/>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3" name="직사각형 132">
                  <a:extLst>
                    <a:ext uri="{FF2B5EF4-FFF2-40B4-BE49-F238E27FC236}">
                      <a16:creationId xmlns:a16="http://schemas.microsoft.com/office/drawing/2014/main" id="{62FB727B-96FF-469C-90AB-C21385D0249F}"/>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6" name="그룹 125">
                <a:extLst>
                  <a:ext uri="{FF2B5EF4-FFF2-40B4-BE49-F238E27FC236}">
                    <a16:creationId xmlns:a16="http://schemas.microsoft.com/office/drawing/2014/main" id="{EF59C301-3C5B-4638-9D3E-3589E6AD1B3C}"/>
                  </a:ext>
                </a:extLst>
              </p:cNvPr>
              <p:cNvGrpSpPr/>
              <p:nvPr/>
            </p:nvGrpSpPr>
            <p:grpSpPr>
              <a:xfrm>
                <a:off x="2896839" y="2657709"/>
                <a:ext cx="288000" cy="288000"/>
                <a:chOff x="3340416" y="2247411"/>
                <a:chExt cx="288000" cy="288000"/>
              </a:xfrm>
            </p:grpSpPr>
            <p:sp>
              <p:nvSpPr>
                <p:cNvPr id="130" name="직사각형 129">
                  <a:extLst>
                    <a:ext uri="{FF2B5EF4-FFF2-40B4-BE49-F238E27FC236}">
                      <a16:creationId xmlns:a16="http://schemas.microsoft.com/office/drawing/2014/main" id="{31F13396-6EFF-45B3-A3E4-AB9996FA52AA}"/>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1" name="직사각형 130">
                  <a:extLst>
                    <a:ext uri="{FF2B5EF4-FFF2-40B4-BE49-F238E27FC236}">
                      <a16:creationId xmlns:a16="http://schemas.microsoft.com/office/drawing/2014/main" id="{A859FD8E-D6AF-4237-A6CA-3499B174DB23}"/>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127" name="그룹 126">
                <a:extLst>
                  <a:ext uri="{FF2B5EF4-FFF2-40B4-BE49-F238E27FC236}">
                    <a16:creationId xmlns:a16="http://schemas.microsoft.com/office/drawing/2014/main" id="{A7F4017B-9A50-4FFA-A7EE-C8B37075133A}"/>
                  </a:ext>
                </a:extLst>
              </p:cNvPr>
              <p:cNvGrpSpPr/>
              <p:nvPr/>
            </p:nvGrpSpPr>
            <p:grpSpPr>
              <a:xfrm>
                <a:off x="2896839" y="3052705"/>
                <a:ext cx="288000" cy="288000"/>
                <a:chOff x="3340416" y="2247411"/>
                <a:chExt cx="288000" cy="288000"/>
              </a:xfrm>
            </p:grpSpPr>
            <p:sp>
              <p:nvSpPr>
                <p:cNvPr id="128" name="직사각형 127">
                  <a:extLst>
                    <a:ext uri="{FF2B5EF4-FFF2-40B4-BE49-F238E27FC236}">
                      <a16:creationId xmlns:a16="http://schemas.microsoft.com/office/drawing/2014/main" id="{3CB84CBE-C237-41EA-8000-387352D9A6CD}"/>
                    </a:ext>
                  </a:extLst>
                </p:cNvPr>
                <p:cNvSpPr/>
                <p:nvPr/>
              </p:nvSpPr>
              <p:spPr>
                <a:xfrm>
                  <a:off x="3340416" y="2247411"/>
                  <a:ext cx="288000" cy="288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29" name="직사각형 128">
                  <a:extLst>
                    <a:ext uri="{FF2B5EF4-FFF2-40B4-BE49-F238E27FC236}">
                      <a16:creationId xmlns:a16="http://schemas.microsoft.com/office/drawing/2014/main" id="{3BAB59E6-B86D-4213-A453-3DDFC40EFF58}"/>
                    </a:ext>
                  </a:extLst>
                </p:cNvPr>
                <p:cNvSpPr/>
                <p:nvPr/>
              </p:nvSpPr>
              <p:spPr>
                <a:xfrm>
                  <a:off x="3358416" y="2265411"/>
                  <a:ext cx="252000" cy="252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cxnSp>
          <p:nvCxnSpPr>
            <p:cNvPr id="121" name="직선 연결선 120">
              <a:extLst>
                <a:ext uri="{FF2B5EF4-FFF2-40B4-BE49-F238E27FC236}">
                  <a16:creationId xmlns:a16="http://schemas.microsoft.com/office/drawing/2014/main" id="{F39D7813-D542-4E3C-88C6-31CC8D958102}"/>
                </a:ext>
              </a:extLst>
            </p:cNvPr>
            <p:cNvCxnSpPr/>
            <p:nvPr/>
          </p:nvCxnSpPr>
          <p:spPr>
            <a:xfrm>
              <a:off x="3790950" y="1871180"/>
              <a:ext cx="0" cy="1476000"/>
            </a:xfrm>
            <a:prstGeom prst="line">
              <a:avLst/>
            </a:prstGeom>
            <a:ln w="12700"/>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74C93EF8-335B-46F9-B3CC-4D50E5E7DDAD}"/>
                </a:ext>
              </a:extLst>
            </p:cNvPr>
            <p:cNvSpPr txBox="1"/>
            <p:nvPr/>
          </p:nvSpPr>
          <p:spPr>
            <a:xfrm>
              <a:off x="3661664" y="1639498"/>
              <a:ext cx="255198" cy="246221"/>
            </a:xfrm>
            <a:prstGeom prst="rect">
              <a:avLst/>
            </a:prstGeom>
            <a:noFill/>
          </p:spPr>
          <p:txBody>
            <a:bodyPr wrap="none" rtlCol="0">
              <a:spAutoFit/>
            </a:bodyPr>
            <a:lstStyle/>
            <a:p>
              <a:r>
                <a:rPr lang="en-US" altLang="ko-KR" sz="1000" dirty="0">
                  <a:latin typeface="+mn-ea"/>
                </a:rPr>
                <a:t>8</a:t>
              </a:r>
              <a:endParaRPr lang="ko-KR" altLang="en-US" sz="1000" dirty="0">
                <a:latin typeface="+mn-ea"/>
              </a:endParaRPr>
            </a:p>
          </p:txBody>
        </p:sp>
      </p:grpSp>
      <p:cxnSp>
        <p:nvCxnSpPr>
          <p:cNvPr id="250" name="연결선: 꺾임 249">
            <a:extLst>
              <a:ext uri="{FF2B5EF4-FFF2-40B4-BE49-F238E27FC236}">
                <a16:creationId xmlns:a16="http://schemas.microsoft.com/office/drawing/2014/main" id="{40F7FF57-0890-4538-9062-F1734F510263}"/>
              </a:ext>
            </a:extLst>
          </p:cNvPr>
          <p:cNvCxnSpPr>
            <a:cxnSpLocks/>
            <a:stCxn id="103" idx="0"/>
            <a:endCxn id="248" idx="0"/>
          </p:cNvCxnSpPr>
          <p:nvPr/>
        </p:nvCxnSpPr>
        <p:spPr>
          <a:xfrm rot="16200000" flipH="1">
            <a:off x="6130689" y="574276"/>
            <a:ext cx="183304" cy="1927503"/>
          </a:xfrm>
          <a:prstGeom prst="bentConnector3">
            <a:avLst>
              <a:gd name="adj1" fmla="val -12471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1" name="연결선: 꺾임 250">
            <a:extLst>
              <a:ext uri="{FF2B5EF4-FFF2-40B4-BE49-F238E27FC236}">
                <a16:creationId xmlns:a16="http://schemas.microsoft.com/office/drawing/2014/main" id="{0EC51862-1299-4020-8EB3-8BC1B87537AA}"/>
              </a:ext>
            </a:extLst>
          </p:cNvPr>
          <p:cNvCxnSpPr>
            <a:cxnSpLocks/>
            <a:stCxn id="102" idx="3"/>
            <a:endCxn id="249" idx="1"/>
          </p:cNvCxnSpPr>
          <p:nvPr/>
        </p:nvCxnSpPr>
        <p:spPr>
          <a:xfrm>
            <a:off x="6111387" y="1548238"/>
            <a:ext cx="660706" cy="68817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65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Google Shape;564;p47">
            <a:extLst>
              <a:ext uri="{FF2B5EF4-FFF2-40B4-BE49-F238E27FC236}">
                <a16:creationId xmlns:a16="http://schemas.microsoft.com/office/drawing/2014/main" id="{5D32850B-75DD-494E-A1BF-5C9DF9D0FA11}"/>
              </a:ext>
            </a:extLst>
          </p:cNvPr>
          <p:cNvGraphicFramePr>
            <a:graphicFrameLocks/>
          </p:cNvGraphicFramePr>
          <p:nvPr>
            <p:extLst>
              <p:ext uri="{D42A27DB-BD31-4B8C-83A1-F6EECF244321}">
                <p14:modId xmlns:p14="http://schemas.microsoft.com/office/powerpoint/2010/main" val="4191246107"/>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진형 관리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8</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900" b="1" i="0" u="none" strike="noStrike" cap="none" dirty="0">
                          <a:solidFill>
                            <a:schemeClr val="dk1"/>
                          </a:solidFill>
                          <a:latin typeface="+mn-ea"/>
                          <a:ea typeface="+mn-ea"/>
                          <a:cs typeface="Gill Sans"/>
                          <a:sym typeface="Gill Sans"/>
                        </a:rPr>
                        <a:t>유저가 미리 진형을 설정하여 저장할 수 있는 화면</a:t>
                      </a:r>
                      <a:endParaRPr sz="9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195" name="표 4">
            <a:extLst>
              <a:ext uri="{FF2B5EF4-FFF2-40B4-BE49-F238E27FC236}">
                <a16:creationId xmlns:a16="http://schemas.microsoft.com/office/drawing/2014/main" id="{310AD43E-50B7-4CA0-B05E-29FF37FCF3B2}"/>
              </a:ext>
            </a:extLst>
          </p:cNvPr>
          <p:cNvGraphicFramePr>
            <a:graphicFrameLocks/>
          </p:cNvGraphicFramePr>
          <p:nvPr>
            <p:extLst>
              <p:ext uri="{D42A27DB-BD31-4B8C-83A1-F6EECF244321}">
                <p14:modId xmlns:p14="http://schemas.microsoft.com/office/powerpoint/2010/main" val="1021539808"/>
              </p:ext>
            </p:extLst>
          </p:nvPr>
        </p:nvGraphicFramePr>
        <p:xfrm>
          <a:off x="8172000" y="45418"/>
          <a:ext cx="3816000" cy="40684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 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배치 슬롯 선택</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algn="l" latinLnBrk="1"/>
                      <a:r>
                        <a:rPr lang="ko-KR" altLang="en-US" sz="1200" dirty="0"/>
                        <a:t>저장</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로비로 이동</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유저의 캐릭터 배치 슬롯</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배치된 캐릭터 이미지</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가상 적 캐릭터 이미지</a:t>
                      </a:r>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선택된 캐릭터</a:t>
                      </a:r>
                    </a:p>
                  </a:txBody>
                  <a:tcPr anchor="ctr">
                    <a:solidFill>
                      <a:schemeClr val="bg1"/>
                    </a:solidFill>
                  </a:tcPr>
                </a:tc>
                <a:extLst>
                  <a:ext uri="{0D108BD9-81ED-4DB2-BD59-A6C34878D82A}">
                    <a16:rowId xmlns:a16="http://schemas.microsoft.com/office/drawing/2014/main" val="2865561365"/>
                  </a:ext>
                </a:extLst>
              </a:tr>
              <a:tr h="37084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배치된 캐릭터 이미지</a:t>
                      </a:r>
                    </a:p>
                  </a:txBody>
                  <a:tcPr anchor="ctr">
                    <a:solidFill>
                      <a:schemeClr val="bg1"/>
                    </a:solidFill>
                  </a:tcPr>
                </a:tc>
                <a:extLst>
                  <a:ext uri="{0D108BD9-81ED-4DB2-BD59-A6C34878D82A}">
                    <a16:rowId xmlns:a16="http://schemas.microsoft.com/office/drawing/2014/main" val="3473552644"/>
                  </a:ext>
                </a:extLst>
              </a:tr>
              <a:tr h="370840">
                <a:tc>
                  <a:txBody>
                    <a:bodyPr/>
                    <a:lstStyle/>
                    <a:p>
                      <a:pPr algn="ctr" latinLnBrk="1"/>
                      <a:r>
                        <a:rPr lang="ko-KR" altLang="en-US" sz="1200" dirty="0"/>
                        <a:t>⑩</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선택한 캐릭터의 스킬 리스트</a:t>
                      </a:r>
                    </a:p>
                  </a:txBody>
                  <a:tcPr anchor="ctr">
                    <a:solidFill>
                      <a:schemeClr val="bg1"/>
                    </a:solidFill>
                  </a:tcPr>
                </a:tc>
                <a:extLst>
                  <a:ext uri="{0D108BD9-81ED-4DB2-BD59-A6C34878D82A}">
                    <a16:rowId xmlns:a16="http://schemas.microsoft.com/office/drawing/2014/main" val="103263171"/>
                  </a:ext>
                </a:extLst>
              </a:tr>
            </a:tbl>
          </a:graphicData>
        </a:graphic>
      </p:graphicFrame>
      <p:graphicFrame>
        <p:nvGraphicFramePr>
          <p:cNvPr id="197" name="표 96">
            <a:extLst>
              <a:ext uri="{FF2B5EF4-FFF2-40B4-BE49-F238E27FC236}">
                <a16:creationId xmlns:a16="http://schemas.microsoft.com/office/drawing/2014/main" id="{8CB7A0C7-E9A1-4CD0-AC3D-156F0F60F17F}"/>
              </a:ext>
            </a:extLst>
          </p:cNvPr>
          <p:cNvGraphicFramePr>
            <a:graphicFrameLocks noGrp="1"/>
          </p:cNvGraphicFramePr>
          <p:nvPr>
            <p:extLst>
              <p:ext uri="{D42A27DB-BD31-4B8C-83A1-F6EECF244321}">
                <p14:modId xmlns:p14="http://schemas.microsoft.com/office/powerpoint/2010/main" val="3812151452"/>
              </p:ext>
            </p:extLst>
          </p:nvPr>
        </p:nvGraphicFramePr>
        <p:xfrm>
          <a:off x="1080000" y="4464147"/>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②에 진형이 저장되어 있지 않으면 다른 색으로 표시하여 비어 있음을 알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a:t>
                      </a:r>
                      <a:r>
                        <a:rPr lang="ko-KR" altLang="en-US" sz="1200" dirty="0" err="1"/>
                        <a:t>를</a:t>
                      </a:r>
                      <a:r>
                        <a:rPr lang="ko-KR" altLang="en-US" sz="1200" dirty="0"/>
                        <a:t> 누르면 변경이 있다면 저장여부를 확인하는 팝업창을 보여준다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⑤</a:t>
                      </a:r>
                      <a:r>
                        <a:rPr lang="ko-KR" altLang="en-US" sz="1200" dirty="0"/>
                        <a:t>에 </a:t>
                      </a:r>
                      <a:r>
                        <a:rPr lang="ko-KR" altLang="en-US" sz="1200" dirty="0" err="1"/>
                        <a:t>드레그</a:t>
                      </a:r>
                      <a:r>
                        <a:rPr lang="ko-KR" altLang="en-US" sz="1200" dirty="0"/>
                        <a:t> 영역으로 하고 슬롯을 설정하여 </a:t>
                      </a:r>
                      <a:r>
                        <a:rPr lang="en-US" altLang="ko-KR" sz="1200" dirty="0"/>
                        <a:t>⑥</a:t>
                      </a:r>
                      <a:r>
                        <a:rPr lang="ko-KR" altLang="en-US" sz="1200" dirty="0"/>
                        <a:t>를 쉽게 이동할 수 있도록 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⑥</a:t>
                      </a:r>
                      <a:r>
                        <a:rPr lang="ko-KR" altLang="en-US" sz="1200" dirty="0"/>
                        <a:t>를 </a:t>
                      </a:r>
                      <a:r>
                        <a:rPr lang="en-US" altLang="ko-KR" sz="1200" dirty="0"/>
                        <a:t>3</a:t>
                      </a:r>
                      <a:r>
                        <a:rPr lang="ko-KR" altLang="en-US" sz="1200" dirty="0"/>
                        <a:t>초 이상 누르고 있으면 정보창이 나온다</a:t>
                      </a:r>
                      <a:r>
                        <a:rPr lang="en-US" altLang="ko-KR" sz="1200" dirty="0"/>
                        <a:t>. </a:t>
                      </a:r>
                      <a:r>
                        <a:rPr lang="ko-KR" altLang="en-US" sz="1200" dirty="0"/>
                        <a:t>배치 가능한 필드에는 </a:t>
                      </a:r>
                      <a:r>
                        <a:rPr lang="en-US" altLang="ko-KR" sz="1200" dirty="0"/>
                        <a:t>+</a:t>
                      </a:r>
                      <a:r>
                        <a:rPr lang="ko-KR" altLang="en-US" sz="1200" dirty="0"/>
                        <a:t>표시를 하여 쉽게 알 수 있도록 하고 캐릭터가 </a:t>
                      </a:r>
                      <a:r>
                        <a:rPr lang="en-US" altLang="ko-KR" sz="1200" dirty="0"/>
                        <a:t>6</a:t>
                      </a:r>
                      <a:r>
                        <a:rPr lang="ko-KR" altLang="en-US" sz="1200" dirty="0"/>
                        <a:t>개가 배치 되어 있으면 </a:t>
                      </a:r>
                      <a:r>
                        <a:rPr lang="en-US" altLang="ko-KR" sz="1200" dirty="0"/>
                        <a:t>+</a:t>
                      </a:r>
                      <a:r>
                        <a:rPr lang="ko-KR" altLang="en-US" sz="1200" dirty="0"/>
                        <a:t>이미지를 삭제 하고 비활성화 하여 캐릭터 배치를 못하게 한다</a:t>
                      </a:r>
                      <a:r>
                        <a:rPr lang="en-US" altLang="ko-KR" sz="1200" dirty="0"/>
                        <a:t>.</a:t>
                      </a:r>
                      <a:r>
                        <a:rPr lang="ko-KR" altLang="en-US" sz="1200" dirty="0"/>
                        <a:t> </a:t>
                      </a:r>
                      <a:endParaRPr lang="en-US" altLang="ko-KR"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⑩</a:t>
                      </a:r>
                      <a:r>
                        <a:rPr lang="ko-KR" altLang="en-US" sz="1200" dirty="0"/>
                        <a:t>를 </a:t>
                      </a:r>
                      <a:r>
                        <a:rPr lang="en-US" altLang="ko-KR" sz="1200" dirty="0"/>
                        <a:t>3</a:t>
                      </a:r>
                      <a:r>
                        <a:rPr lang="ko-KR" altLang="en-US" sz="1200" dirty="0"/>
                        <a:t>초 이상 누르고 있으면 정보창이 나온다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sp>
        <p:nvSpPr>
          <p:cNvPr id="91" name="직사각형 90">
            <a:extLst>
              <a:ext uri="{FF2B5EF4-FFF2-40B4-BE49-F238E27FC236}">
                <a16:creationId xmlns:a16="http://schemas.microsoft.com/office/drawing/2014/main" id="{4D96F5F2-4385-4CF3-A5BD-0557B1361A9D}"/>
              </a:ext>
            </a:extLst>
          </p:cNvPr>
          <p:cNvSpPr/>
          <p:nvPr/>
        </p:nvSpPr>
        <p:spPr>
          <a:xfrm>
            <a:off x="7239246" y="137766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mn-ea"/>
              </a:rPr>
              <a:t>로비</a:t>
            </a:r>
          </a:p>
        </p:txBody>
      </p:sp>
      <p:grpSp>
        <p:nvGrpSpPr>
          <p:cNvPr id="3" name="그룹 2">
            <a:extLst>
              <a:ext uri="{FF2B5EF4-FFF2-40B4-BE49-F238E27FC236}">
                <a16:creationId xmlns:a16="http://schemas.microsoft.com/office/drawing/2014/main" id="{61FA7DC4-B460-4256-868F-92CDDCBC36ED}"/>
              </a:ext>
            </a:extLst>
          </p:cNvPr>
          <p:cNvGrpSpPr>
            <a:grpSpLocks noChangeAspect="1"/>
          </p:cNvGrpSpPr>
          <p:nvPr/>
        </p:nvGrpSpPr>
        <p:grpSpPr>
          <a:xfrm>
            <a:off x="1080000" y="1404000"/>
            <a:ext cx="5040000" cy="2737087"/>
            <a:chOff x="1415435" y="1555162"/>
            <a:chExt cx="5598935" cy="3040628"/>
          </a:xfrm>
        </p:grpSpPr>
        <p:sp>
          <p:nvSpPr>
            <p:cNvPr id="65" name="직사각형 64">
              <a:extLst>
                <a:ext uri="{FF2B5EF4-FFF2-40B4-BE49-F238E27FC236}">
                  <a16:creationId xmlns:a16="http://schemas.microsoft.com/office/drawing/2014/main" id="{3E4FDE78-E5D8-4F07-B3AC-5BFC76841E56}"/>
                </a:ext>
              </a:extLst>
            </p:cNvPr>
            <p:cNvSpPr/>
            <p:nvPr/>
          </p:nvSpPr>
          <p:spPr>
            <a:xfrm>
              <a:off x="1415435" y="1563934"/>
              <a:ext cx="5598935" cy="2797736"/>
            </a:xfrm>
            <a:prstGeom prst="rect">
              <a:avLst/>
            </a:prstGeom>
            <a:solidFill>
              <a:srgbClr val="E6B9B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p>
          </p:txBody>
        </p:sp>
        <p:sp>
          <p:nvSpPr>
            <p:cNvPr id="66" name="직사각형 65">
              <a:extLst>
                <a:ext uri="{FF2B5EF4-FFF2-40B4-BE49-F238E27FC236}">
                  <a16:creationId xmlns:a16="http://schemas.microsoft.com/office/drawing/2014/main" id="{63D17E78-6D33-48D3-BD6A-0E46725B2ADE}"/>
                </a:ext>
              </a:extLst>
            </p:cNvPr>
            <p:cNvSpPr/>
            <p:nvPr/>
          </p:nvSpPr>
          <p:spPr>
            <a:xfrm>
              <a:off x="4295006"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7" name="직사각형 66">
              <a:extLst>
                <a:ext uri="{FF2B5EF4-FFF2-40B4-BE49-F238E27FC236}">
                  <a16:creationId xmlns:a16="http://schemas.microsoft.com/office/drawing/2014/main" id="{357DC310-3CA7-44A0-A4ED-C0E479B11163}"/>
                </a:ext>
              </a:extLst>
            </p:cNvPr>
            <p:cNvSpPr/>
            <p:nvPr/>
          </p:nvSpPr>
          <p:spPr>
            <a:xfrm>
              <a:off x="5651834" y="3674877"/>
              <a:ext cx="633600" cy="633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68" name="직사각형 67">
              <a:extLst>
                <a:ext uri="{FF2B5EF4-FFF2-40B4-BE49-F238E27FC236}">
                  <a16:creationId xmlns:a16="http://schemas.microsoft.com/office/drawing/2014/main" id="{737D3545-5589-475F-A5A4-E082C1066C5F}"/>
                </a:ext>
              </a:extLst>
            </p:cNvPr>
            <p:cNvSpPr/>
            <p:nvPr/>
          </p:nvSpPr>
          <p:spPr>
            <a:xfrm>
              <a:off x="6199513"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3</a:t>
              </a:r>
              <a:endParaRPr lang="ko-KR" altLang="en-US" sz="1000" b="1" dirty="0">
                <a:solidFill>
                  <a:schemeClr val="tx1"/>
                </a:solidFill>
                <a:latin typeface="나눔고딕" charset="-127"/>
                <a:ea typeface="나눔고딕" charset="-127"/>
              </a:endParaRPr>
            </a:p>
          </p:txBody>
        </p:sp>
        <p:sp>
          <p:nvSpPr>
            <p:cNvPr id="69" name="직사각형 68">
              <a:extLst>
                <a:ext uri="{FF2B5EF4-FFF2-40B4-BE49-F238E27FC236}">
                  <a16:creationId xmlns:a16="http://schemas.microsoft.com/office/drawing/2014/main" id="{2C42000C-A10D-4819-BF24-DAF596B2ED21}"/>
                </a:ext>
              </a:extLst>
            </p:cNvPr>
            <p:cNvSpPr/>
            <p:nvPr/>
          </p:nvSpPr>
          <p:spPr>
            <a:xfrm>
              <a:off x="6623232" y="1555162"/>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4</a:t>
              </a:r>
              <a:endParaRPr lang="ko-KR" altLang="en-US" sz="1000" b="1" dirty="0">
                <a:solidFill>
                  <a:schemeClr val="tx1"/>
                </a:solidFill>
                <a:latin typeface="나눔고딕" charset="-127"/>
                <a:ea typeface="나눔고딕" charset="-127"/>
              </a:endParaRPr>
            </a:p>
          </p:txBody>
        </p:sp>
        <p:grpSp>
          <p:nvGrpSpPr>
            <p:cNvPr id="70" name="그룹 69">
              <a:extLst>
                <a:ext uri="{FF2B5EF4-FFF2-40B4-BE49-F238E27FC236}">
                  <a16:creationId xmlns:a16="http://schemas.microsoft.com/office/drawing/2014/main" id="{18AB705B-5712-49D7-985C-C69BDCE6E840}"/>
                </a:ext>
              </a:extLst>
            </p:cNvPr>
            <p:cNvGrpSpPr/>
            <p:nvPr/>
          </p:nvGrpSpPr>
          <p:grpSpPr>
            <a:xfrm>
              <a:off x="1478908" y="3618723"/>
              <a:ext cx="345600" cy="689754"/>
              <a:chOff x="1478908" y="3922471"/>
              <a:chExt cx="345600" cy="689754"/>
            </a:xfrm>
          </p:grpSpPr>
          <p:sp>
            <p:nvSpPr>
              <p:cNvPr id="71" name="직사각형 70">
                <a:extLst>
                  <a:ext uri="{FF2B5EF4-FFF2-40B4-BE49-F238E27FC236}">
                    <a16:creationId xmlns:a16="http://schemas.microsoft.com/office/drawing/2014/main" id="{F0202C2A-2B98-4CF9-BFCC-33AB4A03EB62}"/>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72" name="직사각형 71">
                <a:extLst>
                  <a:ext uri="{FF2B5EF4-FFF2-40B4-BE49-F238E27FC236}">
                    <a16:creationId xmlns:a16="http://schemas.microsoft.com/office/drawing/2014/main" id="{8A2BE4CB-4D98-4F7D-B358-71C62EA98362}"/>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74" name="직사각형 73">
              <a:extLst>
                <a:ext uri="{FF2B5EF4-FFF2-40B4-BE49-F238E27FC236}">
                  <a16:creationId xmlns:a16="http://schemas.microsoft.com/office/drawing/2014/main" id="{FB6647D2-9784-47C9-830E-1B41D639E0EB}"/>
                </a:ext>
              </a:extLst>
            </p:cNvPr>
            <p:cNvSpPr/>
            <p:nvPr/>
          </p:nvSpPr>
          <p:spPr>
            <a:xfrm>
              <a:off x="4973420"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sp>
          <p:nvSpPr>
            <p:cNvPr id="75" name="직사각형 74">
              <a:extLst>
                <a:ext uri="{FF2B5EF4-FFF2-40B4-BE49-F238E27FC236}">
                  <a16:creationId xmlns:a16="http://schemas.microsoft.com/office/drawing/2014/main" id="{AAF33B5B-1628-4B38-87DB-FF88227ECF99}"/>
                </a:ext>
              </a:extLst>
            </p:cNvPr>
            <p:cNvSpPr/>
            <p:nvPr/>
          </p:nvSpPr>
          <p:spPr>
            <a:xfrm>
              <a:off x="6330248" y="3674877"/>
              <a:ext cx="633600" cy="633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10</a:t>
              </a:r>
              <a:endParaRPr lang="ko-KR" altLang="en-US" sz="1000" b="1" dirty="0">
                <a:solidFill>
                  <a:schemeClr val="tx1"/>
                </a:solidFill>
                <a:latin typeface="나눔고딕" charset="-127"/>
                <a:ea typeface="나눔고딕" charset="-127"/>
              </a:endParaRPr>
            </a:p>
          </p:txBody>
        </p:sp>
        <p:grpSp>
          <p:nvGrpSpPr>
            <p:cNvPr id="76" name="그룹 75">
              <a:extLst>
                <a:ext uri="{FF2B5EF4-FFF2-40B4-BE49-F238E27FC236}">
                  <a16:creationId xmlns:a16="http://schemas.microsoft.com/office/drawing/2014/main" id="{1F2C3D0A-55C2-4902-A744-C4DD30D5D3FB}"/>
                </a:ext>
              </a:extLst>
            </p:cNvPr>
            <p:cNvGrpSpPr/>
            <p:nvPr/>
          </p:nvGrpSpPr>
          <p:grpSpPr>
            <a:xfrm>
              <a:off x="1853751" y="3618723"/>
              <a:ext cx="345600" cy="689754"/>
              <a:chOff x="1478908" y="3922471"/>
              <a:chExt cx="345600" cy="689754"/>
            </a:xfrm>
          </p:grpSpPr>
          <p:sp>
            <p:nvSpPr>
              <p:cNvPr id="77" name="직사각형 76">
                <a:extLst>
                  <a:ext uri="{FF2B5EF4-FFF2-40B4-BE49-F238E27FC236}">
                    <a16:creationId xmlns:a16="http://schemas.microsoft.com/office/drawing/2014/main" id="{A82CCF21-0FA6-4761-A42A-8022B9EB1BA4}"/>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78" name="직사각형 77">
                <a:extLst>
                  <a:ext uri="{FF2B5EF4-FFF2-40B4-BE49-F238E27FC236}">
                    <a16:creationId xmlns:a16="http://schemas.microsoft.com/office/drawing/2014/main" id="{DFAFAC22-95AB-464B-88A6-8E5256B74F8C}"/>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79" name="그룹 78">
              <a:extLst>
                <a:ext uri="{FF2B5EF4-FFF2-40B4-BE49-F238E27FC236}">
                  <a16:creationId xmlns:a16="http://schemas.microsoft.com/office/drawing/2014/main" id="{D921EA44-FF1A-4215-B719-1648757ADD24}"/>
                </a:ext>
              </a:extLst>
            </p:cNvPr>
            <p:cNvGrpSpPr/>
            <p:nvPr/>
          </p:nvGrpSpPr>
          <p:grpSpPr>
            <a:xfrm>
              <a:off x="2228594" y="3618723"/>
              <a:ext cx="345600" cy="689754"/>
              <a:chOff x="1478908" y="3922471"/>
              <a:chExt cx="345600" cy="689754"/>
            </a:xfrm>
          </p:grpSpPr>
          <p:sp>
            <p:nvSpPr>
              <p:cNvPr id="80" name="직사각형 79">
                <a:extLst>
                  <a:ext uri="{FF2B5EF4-FFF2-40B4-BE49-F238E27FC236}">
                    <a16:creationId xmlns:a16="http://schemas.microsoft.com/office/drawing/2014/main" id="{0C73183C-3BA8-4542-8B31-3AF5B9492E23}"/>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1" name="직사각형 80">
                <a:extLst>
                  <a:ext uri="{FF2B5EF4-FFF2-40B4-BE49-F238E27FC236}">
                    <a16:creationId xmlns:a16="http://schemas.microsoft.com/office/drawing/2014/main" id="{DA6C9ACE-3F1F-4963-898D-01CD6F440CA6}"/>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82" name="그룹 81">
              <a:extLst>
                <a:ext uri="{FF2B5EF4-FFF2-40B4-BE49-F238E27FC236}">
                  <a16:creationId xmlns:a16="http://schemas.microsoft.com/office/drawing/2014/main" id="{6E41C7BC-CF89-4B6F-9987-002B88979DB4}"/>
                </a:ext>
              </a:extLst>
            </p:cNvPr>
            <p:cNvGrpSpPr/>
            <p:nvPr/>
          </p:nvGrpSpPr>
          <p:grpSpPr>
            <a:xfrm>
              <a:off x="2603437" y="3618723"/>
              <a:ext cx="345600" cy="689754"/>
              <a:chOff x="1478908" y="3922471"/>
              <a:chExt cx="345600" cy="689754"/>
            </a:xfrm>
          </p:grpSpPr>
          <p:sp>
            <p:nvSpPr>
              <p:cNvPr id="83" name="직사각형 82">
                <a:extLst>
                  <a:ext uri="{FF2B5EF4-FFF2-40B4-BE49-F238E27FC236}">
                    <a16:creationId xmlns:a16="http://schemas.microsoft.com/office/drawing/2014/main" id="{E6BF8CFE-381A-43CB-A665-D17A0717DFA9}"/>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4" name="직사각형 83">
                <a:extLst>
                  <a:ext uri="{FF2B5EF4-FFF2-40B4-BE49-F238E27FC236}">
                    <a16:creationId xmlns:a16="http://schemas.microsoft.com/office/drawing/2014/main" id="{43BE0C80-E6DD-4E5E-8EB8-5111E901E09F}"/>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85" name="그룹 84">
              <a:extLst>
                <a:ext uri="{FF2B5EF4-FFF2-40B4-BE49-F238E27FC236}">
                  <a16:creationId xmlns:a16="http://schemas.microsoft.com/office/drawing/2014/main" id="{E41B62B6-67E0-4021-8ADB-AA94F40ED31E}"/>
                </a:ext>
              </a:extLst>
            </p:cNvPr>
            <p:cNvGrpSpPr/>
            <p:nvPr/>
          </p:nvGrpSpPr>
          <p:grpSpPr>
            <a:xfrm>
              <a:off x="2978280" y="3618723"/>
              <a:ext cx="345600" cy="689754"/>
              <a:chOff x="1478908" y="3922471"/>
              <a:chExt cx="345600" cy="689754"/>
            </a:xfrm>
          </p:grpSpPr>
          <p:sp>
            <p:nvSpPr>
              <p:cNvPr id="86" name="직사각형 85">
                <a:extLst>
                  <a:ext uri="{FF2B5EF4-FFF2-40B4-BE49-F238E27FC236}">
                    <a16:creationId xmlns:a16="http://schemas.microsoft.com/office/drawing/2014/main" id="{92B35D72-A552-452B-B243-2B1EE64327F1}"/>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87" name="직사각형 86">
                <a:extLst>
                  <a:ext uri="{FF2B5EF4-FFF2-40B4-BE49-F238E27FC236}">
                    <a16:creationId xmlns:a16="http://schemas.microsoft.com/office/drawing/2014/main" id="{9E5CBF8B-CC00-47B5-B632-21545369C707}"/>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sp>
          <p:nvSpPr>
            <p:cNvPr id="176" name="직사각형 175">
              <a:extLst>
                <a:ext uri="{FF2B5EF4-FFF2-40B4-BE49-F238E27FC236}">
                  <a16:creationId xmlns:a16="http://schemas.microsoft.com/office/drawing/2014/main" id="{5D4434C0-6A96-4CE8-A1FB-751DBC2FFD24}"/>
                </a:ext>
              </a:extLst>
            </p:cNvPr>
            <p:cNvSpPr/>
            <p:nvPr/>
          </p:nvSpPr>
          <p:spPr>
            <a:xfrm>
              <a:off x="448171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2" name="직사각형 181">
              <a:extLst>
                <a:ext uri="{FF2B5EF4-FFF2-40B4-BE49-F238E27FC236}">
                  <a16:creationId xmlns:a16="http://schemas.microsoft.com/office/drawing/2014/main" id="{4B02BF44-EB5B-440C-BAA0-91FEF040476B}"/>
                </a:ext>
              </a:extLst>
            </p:cNvPr>
            <p:cNvSpPr/>
            <p:nvPr/>
          </p:nvSpPr>
          <p:spPr>
            <a:xfrm>
              <a:off x="448171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88" name="직사각형 187">
              <a:extLst>
                <a:ext uri="{FF2B5EF4-FFF2-40B4-BE49-F238E27FC236}">
                  <a16:creationId xmlns:a16="http://schemas.microsoft.com/office/drawing/2014/main" id="{AA322699-F438-4A73-8F6D-FDAA511966EF}"/>
                </a:ext>
              </a:extLst>
            </p:cNvPr>
            <p:cNvSpPr/>
            <p:nvPr/>
          </p:nvSpPr>
          <p:spPr>
            <a:xfrm>
              <a:off x="448171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194" name="직사각형 193">
              <a:extLst>
                <a:ext uri="{FF2B5EF4-FFF2-40B4-BE49-F238E27FC236}">
                  <a16:creationId xmlns:a16="http://schemas.microsoft.com/office/drawing/2014/main" id="{5F4AE74B-46CD-43FF-A821-314C23618CE4}"/>
                </a:ext>
              </a:extLst>
            </p:cNvPr>
            <p:cNvSpPr/>
            <p:nvPr/>
          </p:nvSpPr>
          <p:spPr>
            <a:xfrm>
              <a:off x="499478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0" name="직사각형 199">
              <a:extLst>
                <a:ext uri="{FF2B5EF4-FFF2-40B4-BE49-F238E27FC236}">
                  <a16:creationId xmlns:a16="http://schemas.microsoft.com/office/drawing/2014/main" id="{7B415CBB-A1DD-4642-9DBC-2E2C63FC3565}"/>
                </a:ext>
              </a:extLst>
            </p:cNvPr>
            <p:cNvSpPr/>
            <p:nvPr/>
          </p:nvSpPr>
          <p:spPr>
            <a:xfrm>
              <a:off x="499478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06" name="직사각형 205">
              <a:extLst>
                <a:ext uri="{FF2B5EF4-FFF2-40B4-BE49-F238E27FC236}">
                  <a16:creationId xmlns:a16="http://schemas.microsoft.com/office/drawing/2014/main" id="{6A33A1D6-2670-477F-A5C8-004623DD73D2}"/>
                </a:ext>
              </a:extLst>
            </p:cNvPr>
            <p:cNvSpPr/>
            <p:nvPr/>
          </p:nvSpPr>
          <p:spPr>
            <a:xfrm>
              <a:off x="499478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12" name="직사각형 211">
              <a:extLst>
                <a:ext uri="{FF2B5EF4-FFF2-40B4-BE49-F238E27FC236}">
                  <a16:creationId xmlns:a16="http://schemas.microsoft.com/office/drawing/2014/main" id="{DA77B27D-4E47-4400-BA41-3AC4E38EF35D}"/>
                </a:ext>
              </a:extLst>
            </p:cNvPr>
            <p:cNvSpPr/>
            <p:nvPr/>
          </p:nvSpPr>
          <p:spPr>
            <a:xfrm>
              <a:off x="5514102"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18" name="직사각형 217">
              <a:extLst>
                <a:ext uri="{FF2B5EF4-FFF2-40B4-BE49-F238E27FC236}">
                  <a16:creationId xmlns:a16="http://schemas.microsoft.com/office/drawing/2014/main" id="{503CF3B0-CB4B-4197-AC76-B18A04239119}"/>
                </a:ext>
              </a:extLst>
            </p:cNvPr>
            <p:cNvSpPr/>
            <p:nvPr/>
          </p:nvSpPr>
          <p:spPr>
            <a:xfrm>
              <a:off x="5514102"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24" name="직사각형 223">
              <a:extLst>
                <a:ext uri="{FF2B5EF4-FFF2-40B4-BE49-F238E27FC236}">
                  <a16:creationId xmlns:a16="http://schemas.microsoft.com/office/drawing/2014/main" id="{42DADBD0-6B2A-46F0-A82B-1E41C25D956F}"/>
                </a:ext>
              </a:extLst>
            </p:cNvPr>
            <p:cNvSpPr/>
            <p:nvPr/>
          </p:nvSpPr>
          <p:spPr>
            <a:xfrm>
              <a:off x="5514102"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0" name="직사각형 229">
              <a:extLst>
                <a:ext uri="{FF2B5EF4-FFF2-40B4-BE49-F238E27FC236}">
                  <a16:creationId xmlns:a16="http://schemas.microsoft.com/office/drawing/2014/main" id="{223BB686-8546-4CE0-8E21-2E956DBD631F}"/>
                </a:ext>
              </a:extLst>
            </p:cNvPr>
            <p:cNvSpPr/>
            <p:nvPr/>
          </p:nvSpPr>
          <p:spPr>
            <a:xfrm>
              <a:off x="6027175"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36" name="직사각형 235">
              <a:extLst>
                <a:ext uri="{FF2B5EF4-FFF2-40B4-BE49-F238E27FC236}">
                  <a16:creationId xmlns:a16="http://schemas.microsoft.com/office/drawing/2014/main" id="{ECBC9185-353E-4EC4-AD65-E921D614A94E}"/>
                </a:ext>
              </a:extLst>
            </p:cNvPr>
            <p:cNvSpPr/>
            <p:nvPr/>
          </p:nvSpPr>
          <p:spPr>
            <a:xfrm>
              <a:off x="6027175"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sp>
          <p:nvSpPr>
            <p:cNvPr id="242" name="직사각형 241">
              <a:extLst>
                <a:ext uri="{FF2B5EF4-FFF2-40B4-BE49-F238E27FC236}">
                  <a16:creationId xmlns:a16="http://schemas.microsoft.com/office/drawing/2014/main" id="{C72C3069-4D9F-4738-A728-BE62E64AD07F}"/>
                </a:ext>
              </a:extLst>
            </p:cNvPr>
            <p:cNvSpPr/>
            <p:nvPr/>
          </p:nvSpPr>
          <p:spPr>
            <a:xfrm>
              <a:off x="6027175"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7</a:t>
              </a:r>
              <a:endParaRPr lang="ko-KR" altLang="en-US" sz="1000" b="1" dirty="0">
                <a:solidFill>
                  <a:schemeClr val="tx1"/>
                </a:solidFill>
                <a:latin typeface="나눔고딕" charset="-127"/>
                <a:ea typeface="나눔고딕" charset="-127"/>
              </a:endParaRPr>
            </a:p>
          </p:txBody>
        </p:sp>
        <p:grpSp>
          <p:nvGrpSpPr>
            <p:cNvPr id="247" name="그룹 246">
              <a:extLst>
                <a:ext uri="{FF2B5EF4-FFF2-40B4-BE49-F238E27FC236}">
                  <a16:creationId xmlns:a16="http://schemas.microsoft.com/office/drawing/2014/main" id="{1B6CB956-FB39-4BDF-A2BF-F26D1414E6E5}"/>
                </a:ext>
              </a:extLst>
            </p:cNvPr>
            <p:cNvGrpSpPr/>
            <p:nvPr/>
          </p:nvGrpSpPr>
          <p:grpSpPr>
            <a:xfrm>
              <a:off x="3368874" y="3618723"/>
              <a:ext cx="345600" cy="689754"/>
              <a:chOff x="1478908" y="3922471"/>
              <a:chExt cx="345600" cy="689754"/>
            </a:xfrm>
          </p:grpSpPr>
          <p:sp>
            <p:nvSpPr>
              <p:cNvPr id="248" name="직사각형 247">
                <a:extLst>
                  <a:ext uri="{FF2B5EF4-FFF2-40B4-BE49-F238E27FC236}">
                    <a16:creationId xmlns:a16="http://schemas.microsoft.com/office/drawing/2014/main" id="{C227A486-1536-497F-AB09-60ECDCE66590}"/>
                  </a:ext>
                </a:extLst>
              </p:cNvPr>
              <p:cNvSpPr/>
              <p:nvPr/>
            </p:nvSpPr>
            <p:spPr>
              <a:xfrm>
                <a:off x="1478908" y="4180225"/>
                <a:ext cx="345600" cy="43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9</a:t>
                </a:r>
                <a:endParaRPr lang="ko-KR" altLang="en-US" sz="1000" b="1" dirty="0">
                  <a:solidFill>
                    <a:schemeClr val="tx1"/>
                  </a:solidFill>
                  <a:latin typeface="나눔고딕" charset="-127"/>
                  <a:ea typeface="나눔고딕" charset="-127"/>
                </a:endParaRPr>
              </a:p>
            </p:txBody>
          </p:sp>
          <p:sp>
            <p:nvSpPr>
              <p:cNvPr id="249" name="직사각형 248">
                <a:extLst>
                  <a:ext uri="{FF2B5EF4-FFF2-40B4-BE49-F238E27FC236}">
                    <a16:creationId xmlns:a16="http://schemas.microsoft.com/office/drawing/2014/main" id="{4304348B-B2CB-427B-86C7-32C9720D0EB1}"/>
                  </a:ext>
                </a:extLst>
              </p:cNvPr>
              <p:cNvSpPr/>
              <p:nvPr/>
            </p:nvSpPr>
            <p:spPr>
              <a:xfrm>
                <a:off x="1522108" y="3922471"/>
                <a:ext cx="2592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8</a:t>
                </a:r>
                <a:endParaRPr lang="ko-KR" altLang="en-US" sz="1000" b="1" dirty="0">
                  <a:solidFill>
                    <a:schemeClr val="tx1"/>
                  </a:solidFill>
                  <a:latin typeface="나눔고딕" charset="-127"/>
                  <a:ea typeface="나눔고딕" charset="-127"/>
                </a:endParaRPr>
              </a:p>
            </p:txBody>
          </p:sp>
        </p:grpSp>
        <p:grpSp>
          <p:nvGrpSpPr>
            <p:cNvPr id="6" name="그룹 5">
              <a:extLst>
                <a:ext uri="{FF2B5EF4-FFF2-40B4-BE49-F238E27FC236}">
                  <a16:creationId xmlns:a16="http://schemas.microsoft.com/office/drawing/2014/main" id="{58930E37-8292-4CAA-B6A1-A97A988121FC}"/>
                </a:ext>
              </a:extLst>
            </p:cNvPr>
            <p:cNvGrpSpPr/>
            <p:nvPr/>
          </p:nvGrpSpPr>
          <p:grpSpPr>
            <a:xfrm>
              <a:off x="2859003" y="1572026"/>
              <a:ext cx="345600" cy="345600"/>
              <a:chOff x="2859003" y="1564950"/>
              <a:chExt cx="345600" cy="345600"/>
            </a:xfrm>
          </p:grpSpPr>
          <p:sp>
            <p:nvSpPr>
              <p:cNvPr id="88" name="직사각형 87">
                <a:extLst>
                  <a:ext uri="{FF2B5EF4-FFF2-40B4-BE49-F238E27FC236}">
                    <a16:creationId xmlns:a16="http://schemas.microsoft.com/office/drawing/2014/main" id="{58E5A236-8063-40FD-B647-335D518F5E0F}"/>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255" name="직사각형 254">
                <a:extLst>
                  <a:ext uri="{FF2B5EF4-FFF2-40B4-BE49-F238E27FC236}">
                    <a16:creationId xmlns:a16="http://schemas.microsoft.com/office/drawing/2014/main" id="{616D02C0-5BF0-41BC-A218-11618B412AE9}"/>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89" name="그룹 88">
              <a:extLst>
                <a:ext uri="{FF2B5EF4-FFF2-40B4-BE49-F238E27FC236}">
                  <a16:creationId xmlns:a16="http://schemas.microsoft.com/office/drawing/2014/main" id="{93273C3D-2481-4514-8B6F-B0272563D009}"/>
                </a:ext>
              </a:extLst>
            </p:cNvPr>
            <p:cNvGrpSpPr/>
            <p:nvPr/>
          </p:nvGrpSpPr>
          <p:grpSpPr>
            <a:xfrm>
              <a:off x="3321176" y="1572026"/>
              <a:ext cx="345600" cy="345600"/>
              <a:chOff x="2859003" y="1564950"/>
              <a:chExt cx="345600" cy="345600"/>
            </a:xfrm>
          </p:grpSpPr>
          <p:sp>
            <p:nvSpPr>
              <p:cNvPr id="90" name="직사각형 89">
                <a:extLst>
                  <a:ext uri="{FF2B5EF4-FFF2-40B4-BE49-F238E27FC236}">
                    <a16:creationId xmlns:a16="http://schemas.microsoft.com/office/drawing/2014/main" id="{B256AE18-BDD3-4422-971E-18CAEDD53FCB}"/>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4" name="직사각형 93">
                <a:extLst>
                  <a:ext uri="{FF2B5EF4-FFF2-40B4-BE49-F238E27FC236}">
                    <a16:creationId xmlns:a16="http://schemas.microsoft.com/office/drawing/2014/main" id="{C0435567-87C4-4141-9CBD-3CC6BC4A7016}"/>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95" name="그룹 94">
              <a:extLst>
                <a:ext uri="{FF2B5EF4-FFF2-40B4-BE49-F238E27FC236}">
                  <a16:creationId xmlns:a16="http://schemas.microsoft.com/office/drawing/2014/main" id="{CE37A127-69FA-44DF-8A15-5ED50AA6712A}"/>
                </a:ext>
              </a:extLst>
            </p:cNvPr>
            <p:cNvGrpSpPr/>
            <p:nvPr/>
          </p:nvGrpSpPr>
          <p:grpSpPr>
            <a:xfrm>
              <a:off x="3783349" y="1572026"/>
              <a:ext cx="345600" cy="345600"/>
              <a:chOff x="2859003" y="1564950"/>
              <a:chExt cx="345600" cy="345600"/>
            </a:xfrm>
          </p:grpSpPr>
          <p:sp>
            <p:nvSpPr>
              <p:cNvPr id="96" name="직사각형 95">
                <a:extLst>
                  <a:ext uri="{FF2B5EF4-FFF2-40B4-BE49-F238E27FC236}">
                    <a16:creationId xmlns:a16="http://schemas.microsoft.com/office/drawing/2014/main" id="{D0B360E9-4382-426B-9B3D-7DBC89F67726}"/>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97" name="직사각형 96">
                <a:extLst>
                  <a:ext uri="{FF2B5EF4-FFF2-40B4-BE49-F238E27FC236}">
                    <a16:creationId xmlns:a16="http://schemas.microsoft.com/office/drawing/2014/main" id="{37B10D6E-44AB-49DC-81E6-D5E6A27B7917}"/>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98" name="그룹 97">
              <a:extLst>
                <a:ext uri="{FF2B5EF4-FFF2-40B4-BE49-F238E27FC236}">
                  <a16:creationId xmlns:a16="http://schemas.microsoft.com/office/drawing/2014/main" id="{3A5DAB34-7D04-404F-A4E0-4D1ADAFF8734}"/>
                </a:ext>
              </a:extLst>
            </p:cNvPr>
            <p:cNvGrpSpPr/>
            <p:nvPr/>
          </p:nvGrpSpPr>
          <p:grpSpPr>
            <a:xfrm>
              <a:off x="4245522" y="1572026"/>
              <a:ext cx="345600" cy="345600"/>
              <a:chOff x="2859003" y="1564950"/>
              <a:chExt cx="345600" cy="345600"/>
            </a:xfrm>
          </p:grpSpPr>
          <p:sp>
            <p:nvSpPr>
              <p:cNvPr id="99" name="직사각형 98">
                <a:extLst>
                  <a:ext uri="{FF2B5EF4-FFF2-40B4-BE49-F238E27FC236}">
                    <a16:creationId xmlns:a16="http://schemas.microsoft.com/office/drawing/2014/main" id="{256149A9-8FD6-4740-B276-5ED0D667BC0D}"/>
                  </a:ext>
                </a:extLst>
              </p:cNvPr>
              <p:cNvSpPr/>
              <p:nvPr/>
            </p:nvSpPr>
            <p:spPr>
              <a:xfrm>
                <a:off x="2859003" y="1564950"/>
                <a:ext cx="345600" cy="345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0" name="직사각형 99">
                <a:extLst>
                  <a:ext uri="{FF2B5EF4-FFF2-40B4-BE49-F238E27FC236}">
                    <a16:creationId xmlns:a16="http://schemas.microsoft.com/office/drawing/2014/main" id="{29506D6F-AD2B-434E-9EB4-6F249273F40D}"/>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1" name="그룹 100">
              <a:extLst>
                <a:ext uri="{FF2B5EF4-FFF2-40B4-BE49-F238E27FC236}">
                  <a16:creationId xmlns:a16="http://schemas.microsoft.com/office/drawing/2014/main" id="{D3C4E6E1-F156-4F15-A318-2F4C1ACEF767}"/>
                </a:ext>
              </a:extLst>
            </p:cNvPr>
            <p:cNvGrpSpPr/>
            <p:nvPr/>
          </p:nvGrpSpPr>
          <p:grpSpPr>
            <a:xfrm>
              <a:off x="4707695" y="1572026"/>
              <a:ext cx="345600" cy="345600"/>
              <a:chOff x="2859003" y="1564950"/>
              <a:chExt cx="345600" cy="345600"/>
            </a:xfrm>
          </p:grpSpPr>
          <p:sp>
            <p:nvSpPr>
              <p:cNvPr id="102" name="직사각형 101">
                <a:extLst>
                  <a:ext uri="{FF2B5EF4-FFF2-40B4-BE49-F238E27FC236}">
                    <a16:creationId xmlns:a16="http://schemas.microsoft.com/office/drawing/2014/main" id="{5D1BFBF0-910E-40E5-8585-F38DA01463D1}"/>
                  </a:ext>
                </a:extLst>
              </p:cNvPr>
              <p:cNvSpPr/>
              <p:nvPr/>
            </p:nvSpPr>
            <p:spPr>
              <a:xfrm>
                <a:off x="2859003" y="1564950"/>
                <a:ext cx="345600" cy="345600"/>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나눔고딕" charset="-127"/>
                  <a:ea typeface="나눔고딕" charset="-127"/>
                </a:endParaRPr>
              </a:p>
            </p:txBody>
          </p:sp>
          <p:sp>
            <p:nvSpPr>
              <p:cNvPr id="103" name="직사각형 102">
                <a:extLst>
                  <a:ext uri="{FF2B5EF4-FFF2-40B4-BE49-F238E27FC236}">
                    <a16:creationId xmlns:a16="http://schemas.microsoft.com/office/drawing/2014/main" id="{20370138-C7C8-4385-9B86-2CF9DA599643}"/>
                  </a:ext>
                </a:extLst>
              </p:cNvPr>
              <p:cNvSpPr/>
              <p:nvPr/>
            </p:nvSpPr>
            <p:spPr>
              <a:xfrm>
                <a:off x="2887803" y="1593750"/>
                <a:ext cx="288000" cy="288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2</a:t>
                </a:r>
                <a:endParaRPr lang="ko-KR" altLang="en-US" sz="1000" b="1" dirty="0">
                  <a:solidFill>
                    <a:schemeClr val="tx1"/>
                  </a:solidFill>
                  <a:latin typeface="나눔고딕" charset="-127"/>
                  <a:ea typeface="나눔고딕" charset="-127"/>
                </a:endParaRPr>
              </a:p>
            </p:txBody>
          </p:sp>
        </p:grpSp>
        <p:grpSp>
          <p:nvGrpSpPr>
            <p:cNvPr id="105" name="그룹 104">
              <a:extLst>
                <a:ext uri="{FF2B5EF4-FFF2-40B4-BE49-F238E27FC236}">
                  <a16:creationId xmlns:a16="http://schemas.microsoft.com/office/drawing/2014/main" id="{CF40E95F-6B58-4AE5-A800-F2F1733425A8}"/>
                </a:ext>
              </a:extLst>
            </p:cNvPr>
            <p:cNvGrpSpPr/>
            <p:nvPr/>
          </p:nvGrpSpPr>
          <p:grpSpPr>
            <a:xfrm>
              <a:off x="1718588" y="1963743"/>
              <a:ext cx="2199308" cy="1627626"/>
              <a:chOff x="1718588" y="1963743"/>
              <a:chExt cx="2199308" cy="1627626"/>
            </a:xfrm>
          </p:grpSpPr>
          <p:sp>
            <p:nvSpPr>
              <p:cNvPr id="106" name="직사각형 105">
                <a:extLst>
                  <a:ext uri="{FF2B5EF4-FFF2-40B4-BE49-F238E27FC236}">
                    <a16:creationId xmlns:a16="http://schemas.microsoft.com/office/drawing/2014/main" id="{C2BF1F1C-EC4C-460D-96E0-64BA2AE58C0B}"/>
                  </a:ext>
                </a:extLst>
              </p:cNvPr>
              <p:cNvSpPr/>
              <p:nvPr/>
            </p:nvSpPr>
            <p:spPr>
              <a:xfrm>
                <a:off x="1718588" y="1963743"/>
                <a:ext cx="2199308" cy="1627626"/>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nvGrpSpPr>
              <p:cNvPr id="107" name="그룹 106">
                <a:extLst>
                  <a:ext uri="{FF2B5EF4-FFF2-40B4-BE49-F238E27FC236}">
                    <a16:creationId xmlns:a16="http://schemas.microsoft.com/office/drawing/2014/main" id="{6298F532-6166-462C-AAF2-C6B9F326FAF1}"/>
                  </a:ext>
                </a:extLst>
              </p:cNvPr>
              <p:cNvGrpSpPr/>
              <p:nvPr/>
            </p:nvGrpSpPr>
            <p:grpSpPr>
              <a:xfrm>
                <a:off x="1786311" y="1996688"/>
                <a:ext cx="2063863" cy="1554339"/>
                <a:chOff x="1773090" y="1987162"/>
                <a:chExt cx="2063863" cy="1554339"/>
              </a:xfrm>
            </p:grpSpPr>
            <p:sp>
              <p:nvSpPr>
                <p:cNvPr id="191" name="직사각형 190">
                  <a:extLst>
                    <a:ext uri="{FF2B5EF4-FFF2-40B4-BE49-F238E27FC236}">
                      <a16:creationId xmlns:a16="http://schemas.microsoft.com/office/drawing/2014/main" id="{37A820E6-677F-4A63-86A0-B90990042A5E}"/>
                    </a:ext>
                  </a:extLst>
                </p:cNvPr>
                <p:cNvSpPr/>
                <p:nvPr/>
              </p:nvSpPr>
              <p:spPr>
                <a:xfrm>
                  <a:off x="177309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85" name="직사각형 184">
                  <a:extLst>
                    <a:ext uri="{FF2B5EF4-FFF2-40B4-BE49-F238E27FC236}">
                      <a16:creationId xmlns:a16="http://schemas.microsoft.com/office/drawing/2014/main" id="{644149BA-DF75-4DD3-8EA2-E9B8A436CA05}"/>
                    </a:ext>
                  </a:extLst>
                </p:cNvPr>
                <p:cNvSpPr/>
                <p:nvPr/>
              </p:nvSpPr>
              <p:spPr>
                <a:xfrm>
                  <a:off x="177309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79" name="직사각형 178">
                  <a:extLst>
                    <a:ext uri="{FF2B5EF4-FFF2-40B4-BE49-F238E27FC236}">
                      <a16:creationId xmlns:a16="http://schemas.microsoft.com/office/drawing/2014/main" id="{A0CB32EE-E5DC-4991-982B-DF761AD854AF}"/>
                    </a:ext>
                  </a:extLst>
                </p:cNvPr>
                <p:cNvSpPr/>
                <p:nvPr/>
              </p:nvSpPr>
              <p:spPr>
                <a:xfrm>
                  <a:off x="177309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73" name="직사각형 172">
                  <a:extLst>
                    <a:ext uri="{FF2B5EF4-FFF2-40B4-BE49-F238E27FC236}">
                      <a16:creationId xmlns:a16="http://schemas.microsoft.com/office/drawing/2014/main" id="{C67A6B71-78CE-4E99-A6F7-BA013EFD71B7}"/>
                    </a:ext>
                  </a:extLst>
                </p:cNvPr>
                <p:cNvSpPr/>
                <p:nvPr/>
              </p:nvSpPr>
              <p:spPr>
                <a:xfrm>
                  <a:off x="228616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67" name="직사각형 166">
                  <a:extLst>
                    <a:ext uri="{FF2B5EF4-FFF2-40B4-BE49-F238E27FC236}">
                      <a16:creationId xmlns:a16="http://schemas.microsoft.com/office/drawing/2014/main" id="{A512DD51-8C8F-4EC4-AFE9-4C6165112506}"/>
                    </a:ext>
                  </a:extLst>
                </p:cNvPr>
                <p:cNvSpPr/>
                <p:nvPr/>
              </p:nvSpPr>
              <p:spPr>
                <a:xfrm>
                  <a:off x="228616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61" name="직사각형 160">
                  <a:extLst>
                    <a:ext uri="{FF2B5EF4-FFF2-40B4-BE49-F238E27FC236}">
                      <a16:creationId xmlns:a16="http://schemas.microsoft.com/office/drawing/2014/main" id="{BC636295-10F3-4674-9952-96AAA1204578}"/>
                    </a:ext>
                  </a:extLst>
                </p:cNvPr>
                <p:cNvSpPr/>
                <p:nvPr/>
              </p:nvSpPr>
              <p:spPr>
                <a:xfrm>
                  <a:off x="228616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55" name="직사각형 154">
                  <a:extLst>
                    <a:ext uri="{FF2B5EF4-FFF2-40B4-BE49-F238E27FC236}">
                      <a16:creationId xmlns:a16="http://schemas.microsoft.com/office/drawing/2014/main" id="{F29AB4C5-DF84-4628-A755-E35F3FAC141C}"/>
                    </a:ext>
                  </a:extLst>
                </p:cNvPr>
                <p:cNvSpPr/>
                <p:nvPr/>
              </p:nvSpPr>
              <p:spPr>
                <a:xfrm>
                  <a:off x="2805480"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49" name="직사각형 148">
                  <a:extLst>
                    <a:ext uri="{FF2B5EF4-FFF2-40B4-BE49-F238E27FC236}">
                      <a16:creationId xmlns:a16="http://schemas.microsoft.com/office/drawing/2014/main" id="{8579E410-1D41-40EA-A844-19C531AF8BA6}"/>
                    </a:ext>
                  </a:extLst>
                </p:cNvPr>
                <p:cNvSpPr/>
                <p:nvPr/>
              </p:nvSpPr>
              <p:spPr>
                <a:xfrm>
                  <a:off x="2805480"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43" name="직사각형 142">
                  <a:extLst>
                    <a:ext uri="{FF2B5EF4-FFF2-40B4-BE49-F238E27FC236}">
                      <a16:creationId xmlns:a16="http://schemas.microsoft.com/office/drawing/2014/main" id="{C560027B-367B-4BAB-89EB-DD9450321F1B}"/>
                    </a:ext>
                  </a:extLst>
                </p:cNvPr>
                <p:cNvSpPr/>
                <p:nvPr/>
              </p:nvSpPr>
              <p:spPr>
                <a:xfrm>
                  <a:off x="2805480"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7" name="직사각형 136">
                  <a:extLst>
                    <a:ext uri="{FF2B5EF4-FFF2-40B4-BE49-F238E27FC236}">
                      <a16:creationId xmlns:a16="http://schemas.microsoft.com/office/drawing/2014/main" id="{8C41DE62-4ADA-4547-BFB4-71884AD4A954}"/>
                    </a:ext>
                  </a:extLst>
                </p:cNvPr>
                <p:cNvSpPr/>
                <p:nvPr/>
              </p:nvSpPr>
              <p:spPr>
                <a:xfrm>
                  <a:off x="3318553" y="1987162"/>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31" name="직사각형 130">
                  <a:extLst>
                    <a:ext uri="{FF2B5EF4-FFF2-40B4-BE49-F238E27FC236}">
                      <a16:creationId xmlns:a16="http://schemas.microsoft.com/office/drawing/2014/main" id="{3DCF2BCF-269E-485D-B77E-66298FAE4395}"/>
                    </a:ext>
                  </a:extLst>
                </p:cNvPr>
                <p:cNvSpPr/>
                <p:nvPr/>
              </p:nvSpPr>
              <p:spPr>
                <a:xfrm>
                  <a:off x="3318553" y="2508496"/>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sp>
              <p:nvSpPr>
                <p:cNvPr id="125" name="직사각형 124">
                  <a:extLst>
                    <a:ext uri="{FF2B5EF4-FFF2-40B4-BE49-F238E27FC236}">
                      <a16:creationId xmlns:a16="http://schemas.microsoft.com/office/drawing/2014/main" id="{21781B2E-22E3-48E2-AEF6-718D4972F78B}"/>
                    </a:ext>
                  </a:extLst>
                </p:cNvPr>
                <p:cNvSpPr/>
                <p:nvPr/>
              </p:nvSpPr>
              <p:spPr>
                <a:xfrm>
                  <a:off x="3318553" y="3023101"/>
                  <a:ext cx="518400" cy="518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나눔고딕" charset="-127"/>
                      <a:ea typeface="나눔고딕" charset="-127"/>
                    </a:rPr>
                    <a:t>6</a:t>
                  </a:r>
                  <a:endParaRPr lang="ko-KR" altLang="en-US" sz="1000" b="1" dirty="0">
                    <a:solidFill>
                      <a:schemeClr val="tx1"/>
                    </a:solidFill>
                    <a:latin typeface="나눔고딕" charset="-127"/>
                    <a:ea typeface="나눔고딕" charset="-127"/>
                  </a:endParaRPr>
                </a:p>
              </p:txBody>
            </p:sp>
          </p:grpSp>
        </p:grpSp>
        <p:sp>
          <p:nvSpPr>
            <p:cNvPr id="198" name="모서리가 둥근 사각형 설명선 15">
              <a:extLst>
                <a:ext uri="{FF2B5EF4-FFF2-40B4-BE49-F238E27FC236}">
                  <a16:creationId xmlns:a16="http://schemas.microsoft.com/office/drawing/2014/main" id="{4B825E03-D301-47BE-B2FC-BD6C8F80E416}"/>
                </a:ext>
              </a:extLst>
            </p:cNvPr>
            <p:cNvSpPr/>
            <p:nvPr/>
          </p:nvSpPr>
          <p:spPr>
            <a:xfrm>
              <a:off x="3662155" y="3555381"/>
              <a:ext cx="685268" cy="230220"/>
            </a:xfrm>
            <a:prstGeom prst="wedgeRoundRectCallout">
              <a:avLst>
                <a:gd name="adj1" fmla="val -21953"/>
                <a:gd name="adj2" fmla="val -96987"/>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199" name="모서리가 둥근 사각형 설명선 15">
              <a:extLst>
                <a:ext uri="{FF2B5EF4-FFF2-40B4-BE49-F238E27FC236}">
                  <a16:creationId xmlns:a16="http://schemas.microsoft.com/office/drawing/2014/main" id="{47EC1FA4-A871-4C4D-AF45-86C14172E571}"/>
                </a:ext>
              </a:extLst>
            </p:cNvPr>
            <p:cNvSpPr/>
            <p:nvPr/>
          </p:nvSpPr>
          <p:spPr>
            <a:xfrm>
              <a:off x="4434449" y="4365571"/>
              <a:ext cx="685269" cy="230219"/>
            </a:xfrm>
            <a:prstGeom prst="wedgeRoundRectCallout">
              <a:avLst>
                <a:gd name="adj1" fmla="val -21814"/>
                <a:gd name="adj2" fmla="val -115675"/>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나눔고딕" charset="-127"/>
                  <a:ea typeface="나눔고딕" charset="-127"/>
                </a:rPr>
                <a:t>정보창</a:t>
              </a:r>
              <a:endParaRPr lang="ko-KR" altLang="en-US" sz="800" b="1" dirty="0">
                <a:solidFill>
                  <a:schemeClr val="tx1"/>
                </a:solidFill>
                <a:latin typeface="나눔고딕" charset="-127"/>
                <a:ea typeface="나눔고딕" charset="-127"/>
              </a:endParaRPr>
            </a:p>
          </p:txBody>
        </p:sp>
        <p:sp>
          <p:nvSpPr>
            <p:cNvPr id="92" name="TextBox 91">
              <a:extLst>
                <a:ext uri="{FF2B5EF4-FFF2-40B4-BE49-F238E27FC236}">
                  <a16:creationId xmlns:a16="http://schemas.microsoft.com/office/drawing/2014/main" id="{81C44AAE-0D80-459A-9AB4-EAF536271045}"/>
                </a:ext>
              </a:extLst>
            </p:cNvPr>
            <p:cNvSpPr txBox="1"/>
            <p:nvPr/>
          </p:nvSpPr>
          <p:spPr>
            <a:xfrm>
              <a:off x="1651708" y="1924258"/>
              <a:ext cx="255198" cy="246221"/>
            </a:xfrm>
            <a:prstGeom prst="rect">
              <a:avLst/>
            </a:prstGeom>
            <a:noFill/>
          </p:spPr>
          <p:txBody>
            <a:bodyPr wrap="none" rtlCol="0">
              <a:spAutoFit/>
            </a:bodyPr>
            <a:lstStyle/>
            <a:p>
              <a:r>
                <a:rPr lang="en-US" altLang="ko-KR" sz="1000" dirty="0"/>
                <a:t>5</a:t>
              </a:r>
              <a:endParaRPr lang="ko-KR" altLang="en-US" sz="1000" dirty="0"/>
            </a:p>
          </p:txBody>
        </p:sp>
        <p:sp>
          <p:nvSpPr>
            <p:cNvPr id="93" name="직사각형 92">
              <a:extLst>
                <a:ext uri="{FF2B5EF4-FFF2-40B4-BE49-F238E27FC236}">
                  <a16:creationId xmlns:a16="http://schemas.microsoft.com/office/drawing/2014/main" id="{B119DCAA-043B-4E09-A0D0-BFD30A295A20}"/>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grpSp>
      <p:cxnSp>
        <p:nvCxnSpPr>
          <p:cNvPr id="104" name="연결선: 꺾임 103">
            <a:extLst>
              <a:ext uri="{FF2B5EF4-FFF2-40B4-BE49-F238E27FC236}">
                <a16:creationId xmlns:a16="http://schemas.microsoft.com/office/drawing/2014/main" id="{FF07D256-AD19-41C7-9900-93A86E0EEEBB}"/>
              </a:ext>
            </a:extLst>
          </p:cNvPr>
          <p:cNvCxnSpPr>
            <a:cxnSpLocks/>
            <a:stCxn id="69" idx="3"/>
            <a:endCxn id="91" idx="1"/>
          </p:cNvCxnSpPr>
          <p:nvPr/>
        </p:nvCxnSpPr>
        <p:spPr>
          <a:xfrm flipV="1">
            <a:off x="6079008" y="1557664"/>
            <a:ext cx="1160238" cy="188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0" name="모서리가 둥근 사각형 설명선 15">
            <a:extLst>
              <a:ext uri="{FF2B5EF4-FFF2-40B4-BE49-F238E27FC236}">
                <a16:creationId xmlns:a16="http://schemas.microsoft.com/office/drawing/2014/main" id="{A2C2EE65-663F-41A4-8EB6-76AAFBE2FFA9}"/>
              </a:ext>
            </a:extLst>
          </p:cNvPr>
          <p:cNvSpPr/>
          <p:nvPr/>
        </p:nvSpPr>
        <p:spPr>
          <a:xfrm>
            <a:off x="5256000" y="730182"/>
            <a:ext cx="788400" cy="180000"/>
          </a:xfrm>
          <a:prstGeom prst="wedgeRoundRectCallout">
            <a:avLst>
              <a:gd name="adj1" fmla="val -33156"/>
              <a:gd name="adj2" fmla="val 86233"/>
              <a:gd name="adj3" fmla="val 16667"/>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err="1">
                <a:solidFill>
                  <a:schemeClr val="tx1"/>
                </a:solidFill>
                <a:latin typeface="+mn-ea"/>
              </a:rPr>
              <a:t>툴팁</a:t>
            </a:r>
            <a:endParaRPr lang="ko-KR" altLang="en-US" sz="800" b="1" dirty="0">
              <a:solidFill>
                <a:schemeClr val="tx1"/>
              </a:solidFill>
              <a:latin typeface="+mn-ea"/>
            </a:endParaRPr>
          </a:p>
        </p:txBody>
      </p:sp>
      <p:sp>
        <p:nvSpPr>
          <p:cNvPr id="113" name="직사각형 112">
            <a:extLst>
              <a:ext uri="{FF2B5EF4-FFF2-40B4-BE49-F238E27FC236}">
                <a16:creationId xmlns:a16="http://schemas.microsoft.com/office/drawing/2014/main" id="{4E7BB827-86EB-4BAA-9D05-3180497A07F8}"/>
              </a:ext>
            </a:extLst>
          </p:cNvPr>
          <p:cNvSpPr/>
          <p:nvPr/>
        </p:nvSpPr>
        <p:spPr>
          <a:xfrm>
            <a:off x="4428000" y="735041"/>
            <a:ext cx="788086" cy="180000"/>
          </a:xfrm>
          <a:prstGeom prst="rect">
            <a:avLst/>
          </a:prstGeom>
          <a:solidFill>
            <a:srgbClr val="92D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err="1">
                <a:solidFill>
                  <a:schemeClr val="tx1"/>
                </a:solidFill>
                <a:latin typeface="나눔고딕" charset="-127"/>
                <a:ea typeface="나눔고딕" charset="-127"/>
              </a:rPr>
              <a:t>드레그</a:t>
            </a:r>
            <a:r>
              <a:rPr lang="ko-KR" altLang="en-US" sz="700" b="1" dirty="0">
                <a:solidFill>
                  <a:schemeClr val="tx1"/>
                </a:solidFill>
                <a:latin typeface="나눔고딕" charset="-127"/>
                <a:ea typeface="나눔고딕" charset="-127"/>
              </a:rPr>
              <a:t> 드랍</a:t>
            </a:r>
          </a:p>
        </p:txBody>
      </p:sp>
    </p:spTree>
    <p:extLst>
      <p:ext uri="{BB962C8B-B14F-4D97-AF65-F5344CB8AC3E}">
        <p14:creationId xmlns:p14="http://schemas.microsoft.com/office/powerpoint/2010/main" val="2035337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Google Shape;564;p47">
            <a:extLst>
              <a:ext uri="{FF2B5EF4-FFF2-40B4-BE49-F238E27FC236}">
                <a16:creationId xmlns:a16="http://schemas.microsoft.com/office/drawing/2014/main" id="{2433F2E4-525D-49BE-BA69-94A72D03C37D}"/>
              </a:ext>
            </a:extLst>
          </p:cNvPr>
          <p:cNvGraphicFramePr>
            <a:graphicFrameLocks/>
          </p:cNvGraphicFramePr>
          <p:nvPr>
            <p:extLst>
              <p:ext uri="{D42A27DB-BD31-4B8C-83A1-F6EECF244321}">
                <p14:modId xmlns:p14="http://schemas.microsoft.com/office/powerpoint/2010/main" val="3071018819"/>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캐릭터 강화</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9-1</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캐릭터를 합성하여 단계를 </a:t>
                      </a:r>
                      <a:r>
                        <a:rPr lang="ko-KR" altLang="en-US" sz="1000" b="1" i="0" u="none" strike="noStrike" cap="none" dirty="0" err="1">
                          <a:solidFill>
                            <a:schemeClr val="dk1"/>
                          </a:solidFill>
                          <a:latin typeface="+mn-ea"/>
                          <a:ea typeface="+mn-ea"/>
                          <a:cs typeface="Gill Sans"/>
                          <a:sym typeface="Gill Sans"/>
                        </a:rPr>
                        <a:t>승급하는</a:t>
                      </a:r>
                      <a:r>
                        <a:rPr lang="ko-KR" altLang="en-US" sz="1000" b="1" i="0" u="none" strike="noStrike" cap="none" dirty="0">
                          <a:solidFill>
                            <a:schemeClr val="dk1"/>
                          </a:solidFill>
                          <a:latin typeface="+mn-ea"/>
                          <a:ea typeface="+mn-ea"/>
                          <a:cs typeface="Gill Sans"/>
                          <a:sym typeface="Gill Sans"/>
                        </a:rPr>
                        <a:t>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87" name="표 4">
            <a:extLst>
              <a:ext uri="{FF2B5EF4-FFF2-40B4-BE49-F238E27FC236}">
                <a16:creationId xmlns:a16="http://schemas.microsoft.com/office/drawing/2014/main" id="{3BCCE9FB-5933-4E98-9561-340D460A3478}"/>
              </a:ext>
            </a:extLst>
          </p:cNvPr>
          <p:cNvGraphicFramePr>
            <a:graphicFrameLocks/>
          </p:cNvGraphicFramePr>
          <p:nvPr>
            <p:extLst>
              <p:ext uri="{D42A27DB-BD31-4B8C-83A1-F6EECF244321}">
                <p14:modId xmlns:p14="http://schemas.microsoft.com/office/powerpoint/2010/main" val="3110186021"/>
              </p:ext>
            </p:extLst>
          </p:nvPr>
        </p:nvGraphicFramePr>
        <p:xfrm>
          <a:off x="8172000" y="45418"/>
          <a:ext cx="3816000" cy="406840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캐릭터의 스크롤 슬롯</a:t>
                      </a:r>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캐릭터의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70840">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err="1"/>
                        <a:t>승급하게</a:t>
                      </a:r>
                      <a:r>
                        <a:rPr lang="ko-KR" altLang="en-US" sz="1200" dirty="0"/>
                        <a:t> 되는 캐릭터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70840">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재료로 사용하게 되는 캐릭터 이미지</a:t>
                      </a:r>
                    </a:p>
                  </a:txBody>
                  <a:tcPr anchor="ctr">
                    <a:solidFill>
                      <a:schemeClr val="bg1"/>
                    </a:solidFill>
                  </a:tcPr>
                </a:tc>
                <a:extLst>
                  <a:ext uri="{0D108BD9-81ED-4DB2-BD59-A6C34878D82A}">
                    <a16:rowId xmlns:a16="http://schemas.microsoft.com/office/drawing/2014/main" val="3473552644"/>
                  </a:ext>
                </a:extLst>
              </a:tr>
              <a:tr h="370840">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합성 시행 버튼</a:t>
                      </a:r>
                    </a:p>
                  </a:txBody>
                  <a:tcPr anchor="ctr">
                    <a:solidFill>
                      <a:schemeClr val="bg1"/>
                    </a:solidFill>
                  </a:tcPr>
                </a:tc>
                <a:extLst>
                  <a:ext uri="{0D108BD9-81ED-4DB2-BD59-A6C34878D82A}">
                    <a16:rowId xmlns:a16="http://schemas.microsoft.com/office/drawing/2014/main" val="3761118679"/>
                  </a:ext>
                </a:extLst>
              </a:tr>
            </a:tbl>
          </a:graphicData>
        </a:graphic>
      </p:graphicFrame>
      <p:graphicFrame>
        <p:nvGraphicFramePr>
          <p:cNvPr id="88" name="표 96">
            <a:extLst>
              <a:ext uri="{FF2B5EF4-FFF2-40B4-BE49-F238E27FC236}">
                <a16:creationId xmlns:a16="http://schemas.microsoft.com/office/drawing/2014/main" id="{73F58548-6D69-4DD5-916D-9183BBFA3086}"/>
              </a:ext>
            </a:extLst>
          </p:cNvPr>
          <p:cNvGraphicFramePr>
            <a:graphicFrameLocks noGrp="1"/>
          </p:cNvGraphicFramePr>
          <p:nvPr>
            <p:extLst>
              <p:ext uri="{D42A27DB-BD31-4B8C-83A1-F6EECF244321}">
                <p14:modId xmlns:p14="http://schemas.microsoft.com/office/powerpoint/2010/main" val="2324594784"/>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⑥에서 선택한 장비는 테두리를 다르게 표시하여 선택한 것에 대한 정보를 확실하게 한다</a:t>
                      </a:r>
                      <a:r>
                        <a:rPr lang="en-US" altLang="ko-KR" sz="1200" dirty="0"/>
                        <a:t>. </a:t>
                      </a:r>
                      <a:r>
                        <a:rPr lang="ko-KR" altLang="en-US" sz="1200" dirty="0"/>
                        <a:t>같은 캐릭터를 두 번 누르면 선택을 취소한다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⑦⑧에서 사용된 캐릭터의 테두리의 색을 각각 다르게 하여 유저가 각각에 대한 정보를 확실하게 전달한다</a:t>
                      </a:r>
                      <a:r>
                        <a:rPr lang="en-US" altLang="ko-KR" sz="1200" dirty="0"/>
                        <a:t>. </a:t>
                      </a:r>
                      <a:r>
                        <a:rPr lang="ko-KR" altLang="en-US" sz="1200" dirty="0"/>
                        <a:t>배치 된 캐릭터 이미지를 다시 터치하면 선택을 취소한다</a:t>
                      </a:r>
                      <a:r>
                        <a:rPr lang="en-US" altLang="ko-KR" sz="1200" dirty="0"/>
                        <a:t>. </a:t>
                      </a:r>
                      <a:r>
                        <a:rPr lang="ko-KR" altLang="en-US" sz="1200" dirty="0"/>
                        <a:t> 선택한 캐릭터가 없을 경우 이 버튼은 비활성화 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3" name="그룹 2">
            <a:extLst>
              <a:ext uri="{FF2B5EF4-FFF2-40B4-BE49-F238E27FC236}">
                <a16:creationId xmlns:a16="http://schemas.microsoft.com/office/drawing/2014/main" id="{700726DE-BA82-4413-A510-5F99A01E4E4F}"/>
              </a:ext>
            </a:extLst>
          </p:cNvPr>
          <p:cNvGrpSpPr/>
          <p:nvPr/>
        </p:nvGrpSpPr>
        <p:grpSpPr>
          <a:xfrm>
            <a:off x="1080000" y="1404000"/>
            <a:ext cx="5059434" cy="2644919"/>
            <a:chOff x="1611836" y="1355729"/>
            <a:chExt cx="5059434" cy="2644919"/>
          </a:xfrm>
        </p:grpSpPr>
        <p:sp>
          <p:nvSpPr>
            <p:cNvPr id="53" name="직사각형 52">
              <a:extLst>
                <a:ext uri="{FF2B5EF4-FFF2-40B4-BE49-F238E27FC236}">
                  <a16:creationId xmlns:a16="http://schemas.microsoft.com/office/drawing/2014/main" id="{F2BD91BC-5442-4DAF-906A-53316570B03B}"/>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5" name="직사각형 54">
              <a:extLst>
                <a:ext uri="{FF2B5EF4-FFF2-40B4-BE49-F238E27FC236}">
                  <a16:creationId xmlns:a16="http://schemas.microsoft.com/office/drawing/2014/main" id="{AA7161F2-8441-433E-B01D-99995BC728B8}"/>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58E9BA3A-19EA-42D2-9264-37D2FC0777CB}"/>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4" name="TextBox 63">
              <a:extLst>
                <a:ext uri="{FF2B5EF4-FFF2-40B4-BE49-F238E27FC236}">
                  <a16:creationId xmlns:a16="http://schemas.microsoft.com/office/drawing/2014/main" id="{F7BF9B06-2824-4D67-8336-E441047D7E62}"/>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sp>
          <p:nvSpPr>
            <p:cNvPr id="85" name="직사각형 84">
              <a:extLst>
                <a:ext uri="{FF2B5EF4-FFF2-40B4-BE49-F238E27FC236}">
                  <a16:creationId xmlns:a16="http://schemas.microsoft.com/office/drawing/2014/main" id="{96A78BF1-2401-468C-B6ED-62877C31FF11}"/>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grpSp>
          <p:nvGrpSpPr>
            <p:cNvPr id="29" name="그룹 28">
              <a:extLst>
                <a:ext uri="{FF2B5EF4-FFF2-40B4-BE49-F238E27FC236}">
                  <a16:creationId xmlns:a16="http://schemas.microsoft.com/office/drawing/2014/main" id="{1D9A259A-86A1-4562-BC97-71CB171AE9E7}"/>
                </a:ext>
              </a:extLst>
            </p:cNvPr>
            <p:cNvGrpSpPr/>
            <p:nvPr/>
          </p:nvGrpSpPr>
          <p:grpSpPr>
            <a:xfrm>
              <a:off x="4441819" y="1878018"/>
              <a:ext cx="457692" cy="413169"/>
              <a:chOff x="4455604" y="1869994"/>
              <a:chExt cx="457692" cy="413169"/>
            </a:xfrm>
          </p:grpSpPr>
          <p:sp>
            <p:nvSpPr>
              <p:cNvPr id="31" name="직사각형 30">
                <a:extLst>
                  <a:ext uri="{FF2B5EF4-FFF2-40B4-BE49-F238E27FC236}">
                    <a16:creationId xmlns:a16="http://schemas.microsoft.com/office/drawing/2014/main" id="{72F6F8FB-5183-446D-AD3C-E7C7174A5E05}"/>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2" name="직사각형 31">
                <a:extLst>
                  <a:ext uri="{FF2B5EF4-FFF2-40B4-BE49-F238E27FC236}">
                    <a16:creationId xmlns:a16="http://schemas.microsoft.com/office/drawing/2014/main" id="{F914026F-3E85-4463-919B-9DFEC6D971D9}"/>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sp>
          <p:nvSpPr>
            <p:cNvPr id="33" name="직사각형 32">
              <a:extLst>
                <a:ext uri="{FF2B5EF4-FFF2-40B4-BE49-F238E27FC236}">
                  <a16:creationId xmlns:a16="http://schemas.microsoft.com/office/drawing/2014/main" id="{AC0C6D9C-C92B-4D58-833D-216F00B28314}"/>
                </a:ext>
              </a:extLst>
            </p:cNvPr>
            <p:cNvSpPr/>
            <p:nvPr/>
          </p:nvSpPr>
          <p:spPr>
            <a:xfrm>
              <a:off x="1678905" y="1960454"/>
              <a:ext cx="1238456" cy="14693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4" name="직사각형 33">
              <a:extLst>
                <a:ext uri="{FF2B5EF4-FFF2-40B4-BE49-F238E27FC236}">
                  <a16:creationId xmlns:a16="http://schemas.microsoft.com/office/drawing/2014/main" id="{D75501B0-C911-4E0F-9784-97AF251B9867}"/>
                </a:ext>
              </a:extLst>
            </p:cNvPr>
            <p:cNvSpPr/>
            <p:nvPr/>
          </p:nvSpPr>
          <p:spPr>
            <a:xfrm>
              <a:off x="2946307" y="1960454"/>
              <a:ext cx="1238456" cy="14693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직사각형 60">
              <a:extLst>
                <a:ext uri="{FF2B5EF4-FFF2-40B4-BE49-F238E27FC236}">
                  <a16:creationId xmlns:a16="http://schemas.microsoft.com/office/drawing/2014/main" id="{E401073F-EE12-4C89-BA06-B1C07B9F8B58}"/>
                </a:ext>
              </a:extLst>
            </p:cNvPr>
            <p:cNvSpPr/>
            <p:nvPr/>
          </p:nvSpPr>
          <p:spPr>
            <a:xfrm>
              <a:off x="3002101" y="2064811"/>
              <a:ext cx="1126868" cy="1260624"/>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84" name="직사각형 83">
              <a:extLst>
                <a:ext uri="{FF2B5EF4-FFF2-40B4-BE49-F238E27FC236}">
                  <a16:creationId xmlns:a16="http://schemas.microsoft.com/office/drawing/2014/main" id="{E7BA9961-61A4-4D2D-8A74-082F03AEC080}"/>
                </a:ext>
              </a:extLst>
            </p:cNvPr>
            <p:cNvSpPr/>
            <p:nvPr/>
          </p:nvSpPr>
          <p:spPr>
            <a:xfrm>
              <a:off x="1734699" y="2064811"/>
              <a:ext cx="1126868" cy="1260624"/>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nvGrpSpPr>
            <p:cNvPr id="35" name="그룹 34">
              <a:extLst>
                <a:ext uri="{FF2B5EF4-FFF2-40B4-BE49-F238E27FC236}">
                  <a16:creationId xmlns:a16="http://schemas.microsoft.com/office/drawing/2014/main" id="{03E8AB65-D8A5-431F-A1BB-25C574940048}"/>
                </a:ext>
              </a:extLst>
            </p:cNvPr>
            <p:cNvGrpSpPr/>
            <p:nvPr/>
          </p:nvGrpSpPr>
          <p:grpSpPr>
            <a:xfrm>
              <a:off x="1611836" y="1377047"/>
              <a:ext cx="3639413" cy="230400"/>
              <a:chOff x="1415435" y="1563934"/>
              <a:chExt cx="3639413" cy="230400"/>
            </a:xfrm>
          </p:grpSpPr>
          <p:sp>
            <p:nvSpPr>
              <p:cNvPr id="36" name="직사각형 35">
                <a:extLst>
                  <a:ext uri="{FF2B5EF4-FFF2-40B4-BE49-F238E27FC236}">
                    <a16:creationId xmlns:a16="http://schemas.microsoft.com/office/drawing/2014/main" id="{EDC3663F-4D39-4A33-BBCE-BC58FE726E92}"/>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37" name="직사각형 36">
                <a:extLst>
                  <a:ext uri="{FF2B5EF4-FFF2-40B4-BE49-F238E27FC236}">
                    <a16:creationId xmlns:a16="http://schemas.microsoft.com/office/drawing/2014/main" id="{AC5C4BF2-A8BF-40F4-9877-375267B949D5}"/>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8" name="직사각형 37">
                <a:extLst>
                  <a:ext uri="{FF2B5EF4-FFF2-40B4-BE49-F238E27FC236}">
                    <a16:creationId xmlns:a16="http://schemas.microsoft.com/office/drawing/2014/main" id="{0BB96EFD-9065-4671-8E9F-1043CB32EDD8}"/>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3E4D821B-D649-4239-BAFA-272834C5735D}"/>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0" name="직사각형 39">
                <a:extLst>
                  <a:ext uri="{FF2B5EF4-FFF2-40B4-BE49-F238E27FC236}">
                    <a16:creationId xmlns:a16="http://schemas.microsoft.com/office/drawing/2014/main" id="{97AF872F-9D3E-4C29-AA10-8C4588FB8C4B}"/>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1" name="직사각형 40">
                <a:extLst>
                  <a:ext uri="{FF2B5EF4-FFF2-40B4-BE49-F238E27FC236}">
                    <a16:creationId xmlns:a16="http://schemas.microsoft.com/office/drawing/2014/main" id="{1F157F81-D30A-4F9B-9A15-1F74243137C4}"/>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2" name="직사각형 41">
                <a:extLst>
                  <a:ext uri="{FF2B5EF4-FFF2-40B4-BE49-F238E27FC236}">
                    <a16:creationId xmlns:a16="http://schemas.microsoft.com/office/drawing/2014/main" id="{ACFB8C9C-940B-4441-8A85-B583E9E4510F}"/>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3" name="직사각형 42">
                <a:extLst>
                  <a:ext uri="{FF2B5EF4-FFF2-40B4-BE49-F238E27FC236}">
                    <a16:creationId xmlns:a16="http://schemas.microsoft.com/office/drawing/2014/main" id="{4E3467A3-19B0-4388-BD73-B72673175653}"/>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4" name="직사각형 43">
                <a:extLst>
                  <a:ext uri="{FF2B5EF4-FFF2-40B4-BE49-F238E27FC236}">
                    <a16:creationId xmlns:a16="http://schemas.microsoft.com/office/drawing/2014/main" id="{A8F5A002-349C-4875-AE31-21A784C3626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45" name="직사각형 44">
              <a:extLst>
                <a:ext uri="{FF2B5EF4-FFF2-40B4-BE49-F238E27FC236}">
                  <a16:creationId xmlns:a16="http://schemas.microsoft.com/office/drawing/2014/main" id="{4872D3EF-A66F-48FB-AA92-280C41E0ECFA}"/>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46" name="직사각형 45">
              <a:extLst>
                <a:ext uri="{FF2B5EF4-FFF2-40B4-BE49-F238E27FC236}">
                  <a16:creationId xmlns:a16="http://schemas.microsoft.com/office/drawing/2014/main" id="{DC99BB95-E162-4233-ADFC-4B4227EBFBB0}"/>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sp>
        <p:nvSpPr>
          <p:cNvPr id="47" name="직사각형 46">
            <a:extLst>
              <a:ext uri="{FF2B5EF4-FFF2-40B4-BE49-F238E27FC236}">
                <a16:creationId xmlns:a16="http://schemas.microsoft.com/office/drawing/2014/main" id="{D88400A1-A75E-41F5-809D-8E3D6FE46F02}"/>
              </a:ext>
            </a:extLst>
          </p:cNvPr>
          <p:cNvSpPr/>
          <p:nvPr/>
        </p:nvSpPr>
        <p:spPr>
          <a:xfrm>
            <a:off x="6772093"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48" name="직사각형 47">
            <a:extLst>
              <a:ext uri="{FF2B5EF4-FFF2-40B4-BE49-F238E27FC236}">
                <a16:creationId xmlns:a16="http://schemas.microsoft.com/office/drawing/2014/main" id="{C45C0376-506D-4628-BF68-E973CD9F41A4}"/>
              </a:ext>
            </a:extLst>
          </p:cNvPr>
          <p:cNvSpPr/>
          <p:nvPr/>
        </p:nvSpPr>
        <p:spPr>
          <a:xfrm>
            <a:off x="6772093"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49" name="연결선: 꺾임 48">
            <a:extLst>
              <a:ext uri="{FF2B5EF4-FFF2-40B4-BE49-F238E27FC236}">
                <a16:creationId xmlns:a16="http://schemas.microsoft.com/office/drawing/2014/main" id="{384D8328-76D4-45F8-BD71-7F367D5B8B1C}"/>
              </a:ext>
            </a:extLst>
          </p:cNvPr>
          <p:cNvCxnSpPr>
            <a:cxnSpLocks/>
            <a:stCxn id="46" idx="0"/>
            <a:endCxn id="47" idx="0"/>
          </p:cNvCxnSpPr>
          <p:nvPr/>
        </p:nvCxnSpPr>
        <p:spPr>
          <a:xfrm rot="16200000" flipH="1">
            <a:off x="6119937" y="553845"/>
            <a:ext cx="216000" cy="1916311"/>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C10C5C79-E088-4428-A397-E6CEA8B5A276}"/>
              </a:ext>
            </a:extLst>
          </p:cNvPr>
          <p:cNvCxnSpPr>
            <a:cxnSpLocks/>
            <a:stCxn id="45" idx="3"/>
            <a:endCxn id="48" idx="1"/>
          </p:cNvCxnSpPr>
          <p:nvPr/>
        </p:nvCxnSpPr>
        <p:spPr>
          <a:xfrm>
            <a:off x="6122579" y="1505863"/>
            <a:ext cx="649514"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1" name="직사각형 50">
            <a:extLst>
              <a:ext uri="{FF2B5EF4-FFF2-40B4-BE49-F238E27FC236}">
                <a16:creationId xmlns:a16="http://schemas.microsoft.com/office/drawing/2014/main" id="{DBDC94DE-6B30-4CF0-9F16-5208EDF12E5A}"/>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1791506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Google Shape;564;p47">
            <a:extLst>
              <a:ext uri="{FF2B5EF4-FFF2-40B4-BE49-F238E27FC236}">
                <a16:creationId xmlns:a16="http://schemas.microsoft.com/office/drawing/2014/main" id="{78C7DB0D-3871-4006-9C58-993B5A643EA6}"/>
              </a:ext>
            </a:extLst>
          </p:cNvPr>
          <p:cNvGraphicFramePr>
            <a:graphicFrameLocks/>
          </p:cNvGraphicFramePr>
          <p:nvPr>
            <p:extLst>
              <p:ext uri="{D42A27DB-BD31-4B8C-83A1-F6EECF244321}">
                <p14:modId xmlns:p14="http://schemas.microsoft.com/office/powerpoint/2010/main" val="579794021"/>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장비 강화 </a:t>
                      </a:r>
                      <a:endParaRPr lang="en-US" altLang="ko-KR" sz="1000" b="1" dirty="0">
                        <a:latin typeface="+mn-ea"/>
                        <a:ea typeface="+mn-ea"/>
                      </a:endParaRPr>
                    </a:p>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9-2</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장비를 </a:t>
                      </a:r>
                      <a:r>
                        <a:rPr lang="ko-KR" altLang="en-US" sz="1000" b="1" i="0" u="none" strike="noStrike" cap="none" dirty="0" err="1">
                          <a:solidFill>
                            <a:schemeClr val="dk1"/>
                          </a:solidFill>
                          <a:latin typeface="+mn-ea"/>
                          <a:ea typeface="+mn-ea"/>
                          <a:cs typeface="Gill Sans"/>
                          <a:sym typeface="Gill Sans"/>
                        </a:rPr>
                        <a:t>강화시키는</a:t>
                      </a:r>
                      <a:r>
                        <a:rPr lang="ko-KR" altLang="en-US" sz="1000" b="1" i="0" u="none" strike="noStrike" cap="none" dirty="0">
                          <a:solidFill>
                            <a:schemeClr val="dk1"/>
                          </a:solidFill>
                          <a:latin typeface="+mn-ea"/>
                          <a:ea typeface="+mn-ea"/>
                          <a:cs typeface="Gill Sans"/>
                          <a:sym typeface="Gill Sans"/>
                        </a:rPr>
                        <a:t>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42" name="표 4">
            <a:extLst>
              <a:ext uri="{FF2B5EF4-FFF2-40B4-BE49-F238E27FC236}">
                <a16:creationId xmlns:a16="http://schemas.microsoft.com/office/drawing/2014/main" id="{A8922FF8-E6D8-447B-8BE0-B1A43D3A6BAC}"/>
              </a:ext>
            </a:extLst>
          </p:cNvPr>
          <p:cNvGraphicFramePr>
            <a:graphicFrameLocks/>
          </p:cNvGraphicFramePr>
          <p:nvPr>
            <p:extLst>
              <p:ext uri="{D42A27DB-BD31-4B8C-83A1-F6EECF244321}">
                <p14:modId xmlns:p14="http://schemas.microsoft.com/office/powerpoint/2010/main" val="1012326812"/>
              </p:ext>
            </p:extLst>
          </p:nvPr>
        </p:nvGraphicFramePr>
        <p:xfrm>
          <a:off x="8172000" y="45418"/>
          <a:ext cx="3816000" cy="4392006"/>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2871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38608">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38608">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38608">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38608">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38608">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38608">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장비의 스크롤 슬롯</a:t>
                      </a:r>
                    </a:p>
                  </a:txBody>
                  <a:tcPr anchor="ctr">
                    <a:solidFill>
                      <a:schemeClr val="bg1"/>
                    </a:solidFill>
                  </a:tcPr>
                </a:tc>
                <a:extLst>
                  <a:ext uri="{0D108BD9-81ED-4DB2-BD59-A6C34878D82A}">
                    <a16:rowId xmlns:a16="http://schemas.microsoft.com/office/drawing/2014/main" val="3252608618"/>
                  </a:ext>
                </a:extLst>
              </a:tr>
              <a:tr h="338608">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장비의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38608">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강화 시킬 장비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38608">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강화 시킬 장비 정보</a:t>
                      </a:r>
                    </a:p>
                  </a:txBody>
                  <a:tcPr anchor="ctr">
                    <a:solidFill>
                      <a:schemeClr val="bg1"/>
                    </a:solidFill>
                  </a:tcPr>
                </a:tc>
                <a:extLst>
                  <a:ext uri="{0D108BD9-81ED-4DB2-BD59-A6C34878D82A}">
                    <a16:rowId xmlns:a16="http://schemas.microsoft.com/office/drawing/2014/main" val="3473552644"/>
                  </a:ext>
                </a:extLst>
              </a:tr>
              <a:tr h="338608">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강화에 필요한 재료 이미지</a:t>
                      </a:r>
                    </a:p>
                  </a:txBody>
                  <a:tcPr anchor="ctr">
                    <a:solidFill>
                      <a:schemeClr val="bg1"/>
                    </a:solidFill>
                  </a:tcPr>
                </a:tc>
                <a:extLst>
                  <a:ext uri="{0D108BD9-81ED-4DB2-BD59-A6C34878D82A}">
                    <a16:rowId xmlns:a16="http://schemas.microsoft.com/office/drawing/2014/main" val="103263171"/>
                  </a:ext>
                </a:extLst>
              </a:tr>
              <a:tr h="338608">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강화에 필요한 재료 수량</a:t>
                      </a:r>
                    </a:p>
                  </a:txBody>
                  <a:tcPr anchor="ctr">
                    <a:solidFill>
                      <a:schemeClr val="bg1"/>
                    </a:solidFill>
                  </a:tcPr>
                </a:tc>
                <a:extLst>
                  <a:ext uri="{0D108BD9-81ED-4DB2-BD59-A6C34878D82A}">
                    <a16:rowId xmlns:a16="http://schemas.microsoft.com/office/drawing/2014/main" val="690639347"/>
                  </a:ext>
                </a:extLst>
              </a:tr>
              <a:tr h="338608">
                <a:tc>
                  <a:txBody>
                    <a:bodyPr/>
                    <a:lstStyle/>
                    <a:p>
                      <a:pPr algn="ctr" latinLnBrk="1"/>
                      <a:r>
                        <a:rPr lang="ko-KR" altLang="en-US" sz="1200" dirty="0"/>
                        <a:t>⑫</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강화 시행 버튼</a:t>
                      </a:r>
                    </a:p>
                  </a:txBody>
                  <a:tcPr anchor="ctr">
                    <a:solidFill>
                      <a:schemeClr val="bg1"/>
                    </a:solidFill>
                  </a:tcPr>
                </a:tc>
                <a:extLst>
                  <a:ext uri="{0D108BD9-81ED-4DB2-BD59-A6C34878D82A}">
                    <a16:rowId xmlns:a16="http://schemas.microsoft.com/office/drawing/2014/main" val="2864163692"/>
                  </a:ext>
                </a:extLst>
              </a:tr>
            </a:tbl>
          </a:graphicData>
        </a:graphic>
      </p:graphicFrame>
      <p:graphicFrame>
        <p:nvGraphicFramePr>
          <p:cNvPr id="43" name="표 96">
            <a:extLst>
              <a:ext uri="{FF2B5EF4-FFF2-40B4-BE49-F238E27FC236}">
                <a16:creationId xmlns:a16="http://schemas.microsoft.com/office/drawing/2014/main" id="{F0A37307-A7E2-4EE4-8ECF-0BC261E710ED}"/>
              </a:ext>
            </a:extLst>
          </p:cNvPr>
          <p:cNvGraphicFramePr>
            <a:graphicFrameLocks noGrp="1"/>
          </p:cNvGraphicFramePr>
          <p:nvPr>
            <p:extLst>
              <p:ext uri="{D42A27DB-BD31-4B8C-83A1-F6EECF244321}">
                <p14:modId xmlns:p14="http://schemas.microsoft.com/office/powerpoint/2010/main" val="218182934"/>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⑥에서 선택한 장비는 테두리를 다르게 표시하여 선택한 것에 대한 정보를 확실하게 한다</a:t>
                      </a:r>
                      <a:r>
                        <a:rPr lang="en-US" altLang="ko-KR" sz="1200" dirty="0"/>
                        <a:t>. </a:t>
                      </a:r>
                      <a:r>
                        <a:rPr lang="ko-KR" altLang="en-US" sz="1200" dirty="0"/>
                        <a:t>같은 장비를 두 번 선택하면 선택을 취소한다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⑦</a:t>
                      </a:r>
                      <a:r>
                        <a:rPr lang="ko-KR" altLang="en-US" sz="1200" dirty="0"/>
                        <a:t>를 누르면 장비 선택을 취소한다</a:t>
                      </a:r>
                      <a:r>
                        <a:rPr lang="en-US" altLang="ko-KR" sz="1200" dirty="0"/>
                        <a:t>. </a:t>
                      </a:r>
                      <a:r>
                        <a:rPr lang="ko-KR" altLang="en-US" sz="1200" dirty="0"/>
                        <a:t>장비가 선택되지 않았다면 비활성화 한다</a:t>
                      </a:r>
                      <a:r>
                        <a:rPr lang="en-US" altLang="ko-KR" sz="1200" dirty="0"/>
                        <a:t>.</a:t>
                      </a: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4" name="그룹 3">
            <a:extLst>
              <a:ext uri="{FF2B5EF4-FFF2-40B4-BE49-F238E27FC236}">
                <a16:creationId xmlns:a16="http://schemas.microsoft.com/office/drawing/2014/main" id="{3C7E02CA-266D-45E9-B939-EE9D76E60D61}"/>
              </a:ext>
            </a:extLst>
          </p:cNvPr>
          <p:cNvGrpSpPr/>
          <p:nvPr/>
        </p:nvGrpSpPr>
        <p:grpSpPr>
          <a:xfrm>
            <a:off x="1080000" y="1404000"/>
            <a:ext cx="5059434" cy="2644919"/>
            <a:chOff x="1611836" y="1355729"/>
            <a:chExt cx="5059434" cy="2644919"/>
          </a:xfrm>
        </p:grpSpPr>
        <p:sp>
          <p:nvSpPr>
            <p:cNvPr id="65" name="직사각형 64">
              <a:extLst>
                <a:ext uri="{FF2B5EF4-FFF2-40B4-BE49-F238E27FC236}">
                  <a16:creationId xmlns:a16="http://schemas.microsoft.com/office/drawing/2014/main" id="{0428600E-F47A-4CCF-BF96-AD94E3153895}"/>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4" name="직사각형 53">
              <a:extLst>
                <a:ext uri="{FF2B5EF4-FFF2-40B4-BE49-F238E27FC236}">
                  <a16:creationId xmlns:a16="http://schemas.microsoft.com/office/drawing/2014/main" id="{114BB0E0-1032-4F65-AB2D-45C6673145AD}"/>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32F59405-8525-49F3-8679-E85DB862460F}"/>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grpSp>
          <p:nvGrpSpPr>
            <p:cNvPr id="70" name="그룹 69">
              <a:extLst>
                <a:ext uri="{FF2B5EF4-FFF2-40B4-BE49-F238E27FC236}">
                  <a16:creationId xmlns:a16="http://schemas.microsoft.com/office/drawing/2014/main" id="{A8C41242-2EED-4D6D-AA5C-23DD68A9AE27}"/>
                </a:ext>
              </a:extLst>
            </p:cNvPr>
            <p:cNvGrpSpPr/>
            <p:nvPr/>
          </p:nvGrpSpPr>
          <p:grpSpPr>
            <a:xfrm>
              <a:off x="1933712" y="2921035"/>
              <a:ext cx="578720" cy="669534"/>
              <a:chOff x="1933712" y="2921035"/>
              <a:chExt cx="578720" cy="669534"/>
            </a:xfrm>
          </p:grpSpPr>
          <p:sp>
            <p:nvSpPr>
              <p:cNvPr id="57" name="직사각형 56">
                <a:extLst>
                  <a:ext uri="{FF2B5EF4-FFF2-40B4-BE49-F238E27FC236}">
                    <a16:creationId xmlns:a16="http://schemas.microsoft.com/office/drawing/2014/main" id="{5E626D5D-E4CE-49FA-BD77-1DD23DDE1676}"/>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58" name="직사각형 57">
                <a:extLst>
                  <a:ext uri="{FF2B5EF4-FFF2-40B4-BE49-F238E27FC236}">
                    <a16:creationId xmlns:a16="http://schemas.microsoft.com/office/drawing/2014/main" id="{81643629-51AC-430F-88E5-D5D33DF984AA}"/>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sp>
          <p:nvSpPr>
            <p:cNvPr id="60" name="직사각형 59">
              <a:extLst>
                <a:ext uri="{FF2B5EF4-FFF2-40B4-BE49-F238E27FC236}">
                  <a16:creationId xmlns:a16="http://schemas.microsoft.com/office/drawing/2014/main" id="{BC288401-235B-4BE3-8E66-FF40E3FF5A57}"/>
                </a:ext>
              </a:extLst>
            </p:cNvPr>
            <p:cNvSpPr/>
            <p:nvPr/>
          </p:nvSpPr>
          <p:spPr>
            <a:xfrm>
              <a:off x="2664853" y="1991229"/>
              <a:ext cx="1369318" cy="863659"/>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982860B3-F62A-4076-82DD-E7F1B2EADF23}"/>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2" name="TextBox 61">
              <a:extLst>
                <a:ext uri="{FF2B5EF4-FFF2-40B4-BE49-F238E27FC236}">
                  <a16:creationId xmlns:a16="http://schemas.microsoft.com/office/drawing/2014/main" id="{92F25E61-436E-4C40-A817-08EEBC75F7BF}"/>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nvGrpSpPr>
            <p:cNvPr id="71" name="그룹 70">
              <a:extLst>
                <a:ext uri="{FF2B5EF4-FFF2-40B4-BE49-F238E27FC236}">
                  <a16:creationId xmlns:a16="http://schemas.microsoft.com/office/drawing/2014/main" id="{2B552B27-EE38-4DEC-B864-F9C54B7E79EC}"/>
                </a:ext>
              </a:extLst>
            </p:cNvPr>
            <p:cNvGrpSpPr/>
            <p:nvPr/>
          </p:nvGrpSpPr>
          <p:grpSpPr>
            <a:xfrm>
              <a:off x="2664853" y="2921035"/>
              <a:ext cx="578720" cy="669534"/>
              <a:chOff x="1933712" y="2921035"/>
              <a:chExt cx="578720" cy="669534"/>
            </a:xfrm>
          </p:grpSpPr>
          <p:sp>
            <p:nvSpPr>
              <p:cNvPr id="72" name="직사각형 71">
                <a:extLst>
                  <a:ext uri="{FF2B5EF4-FFF2-40B4-BE49-F238E27FC236}">
                    <a16:creationId xmlns:a16="http://schemas.microsoft.com/office/drawing/2014/main" id="{DE6D4A13-C733-417D-8685-976F71A5F248}"/>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73" name="직사각형 72">
                <a:extLst>
                  <a:ext uri="{FF2B5EF4-FFF2-40B4-BE49-F238E27FC236}">
                    <a16:creationId xmlns:a16="http://schemas.microsoft.com/office/drawing/2014/main" id="{0F4EDB66-2115-431C-8BD8-51D8E7D2F14F}"/>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74" name="그룹 73">
              <a:extLst>
                <a:ext uri="{FF2B5EF4-FFF2-40B4-BE49-F238E27FC236}">
                  <a16:creationId xmlns:a16="http://schemas.microsoft.com/office/drawing/2014/main" id="{AB0B13C3-DA1E-4A90-AC7E-3E55E2FE5B58}"/>
                </a:ext>
              </a:extLst>
            </p:cNvPr>
            <p:cNvGrpSpPr/>
            <p:nvPr/>
          </p:nvGrpSpPr>
          <p:grpSpPr>
            <a:xfrm>
              <a:off x="3360024" y="2921035"/>
              <a:ext cx="578720" cy="669534"/>
              <a:chOff x="1933712" y="2921035"/>
              <a:chExt cx="578720" cy="669534"/>
            </a:xfrm>
          </p:grpSpPr>
          <p:sp>
            <p:nvSpPr>
              <p:cNvPr id="75" name="직사각형 74">
                <a:extLst>
                  <a:ext uri="{FF2B5EF4-FFF2-40B4-BE49-F238E27FC236}">
                    <a16:creationId xmlns:a16="http://schemas.microsoft.com/office/drawing/2014/main" id="{91470609-1875-48C0-B6D5-55FE04990572}"/>
                  </a:ext>
                </a:extLst>
              </p:cNvPr>
              <p:cNvSpPr/>
              <p:nvPr/>
            </p:nvSpPr>
            <p:spPr>
              <a:xfrm>
                <a:off x="1940068" y="2921035"/>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sp>
            <p:nvSpPr>
              <p:cNvPr id="76" name="직사각형 75">
                <a:extLst>
                  <a:ext uri="{FF2B5EF4-FFF2-40B4-BE49-F238E27FC236}">
                    <a16:creationId xmlns:a16="http://schemas.microsoft.com/office/drawing/2014/main" id="{5CE9AED6-D0C8-47CB-AB4F-CAF8533BAEBF}"/>
                  </a:ext>
                </a:extLst>
              </p:cNvPr>
              <p:cNvSpPr/>
              <p:nvPr/>
            </p:nvSpPr>
            <p:spPr>
              <a:xfrm>
                <a:off x="1933712" y="3410569"/>
                <a:ext cx="57872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11</a:t>
                </a:r>
                <a:endParaRPr lang="ko-KR" altLang="en-US" sz="1000" dirty="0">
                  <a:solidFill>
                    <a:schemeClr val="tx1"/>
                  </a:solidFill>
                  <a:latin typeface="+mn-ea"/>
                </a:endParaRPr>
              </a:p>
            </p:txBody>
          </p:sp>
        </p:grpSp>
        <p:grpSp>
          <p:nvGrpSpPr>
            <p:cNvPr id="40" name="그룹 39">
              <a:extLst>
                <a:ext uri="{FF2B5EF4-FFF2-40B4-BE49-F238E27FC236}">
                  <a16:creationId xmlns:a16="http://schemas.microsoft.com/office/drawing/2014/main" id="{40F48DB2-5B9E-4E7E-BFF2-86A0FA898346}"/>
                </a:ext>
              </a:extLst>
            </p:cNvPr>
            <p:cNvGrpSpPr/>
            <p:nvPr/>
          </p:nvGrpSpPr>
          <p:grpSpPr>
            <a:xfrm>
              <a:off x="4439022" y="1917626"/>
              <a:ext cx="457692" cy="413169"/>
              <a:chOff x="4455604" y="1869994"/>
              <a:chExt cx="457692" cy="413169"/>
            </a:xfrm>
          </p:grpSpPr>
          <p:sp>
            <p:nvSpPr>
              <p:cNvPr id="41" name="직사각형 40">
                <a:extLst>
                  <a:ext uri="{FF2B5EF4-FFF2-40B4-BE49-F238E27FC236}">
                    <a16:creationId xmlns:a16="http://schemas.microsoft.com/office/drawing/2014/main" id="{304312D0-C535-466F-8F74-7B5DC3C13AAC}"/>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59" name="직사각형 58">
                <a:extLst>
                  <a:ext uri="{FF2B5EF4-FFF2-40B4-BE49-F238E27FC236}">
                    <a16:creationId xmlns:a16="http://schemas.microsoft.com/office/drawing/2014/main" id="{D0D43071-4D70-4FA0-944E-C0148128B05C}"/>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3" name="그룹 2">
              <a:extLst>
                <a:ext uri="{FF2B5EF4-FFF2-40B4-BE49-F238E27FC236}">
                  <a16:creationId xmlns:a16="http://schemas.microsoft.com/office/drawing/2014/main" id="{C1253DFF-E805-45AF-88D6-A378BD080B77}"/>
                </a:ext>
              </a:extLst>
            </p:cNvPr>
            <p:cNvGrpSpPr/>
            <p:nvPr/>
          </p:nvGrpSpPr>
          <p:grpSpPr>
            <a:xfrm>
              <a:off x="1666789" y="1944056"/>
              <a:ext cx="936000" cy="936000"/>
              <a:chOff x="1666789" y="1944056"/>
              <a:chExt cx="936000" cy="936000"/>
            </a:xfrm>
          </p:grpSpPr>
          <p:sp>
            <p:nvSpPr>
              <p:cNvPr id="68" name="직사각형 67">
                <a:extLst>
                  <a:ext uri="{FF2B5EF4-FFF2-40B4-BE49-F238E27FC236}">
                    <a16:creationId xmlns:a16="http://schemas.microsoft.com/office/drawing/2014/main" id="{C473CCEE-B019-4353-9678-6824C7339828}"/>
                  </a:ext>
                </a:extLst>
              </p:cNvPr>
              <p:cNvSpPr/>
              <p:nvPr/>
            </p:nvSpPr>
            <p:spPr>
              <a:xfrm>
                <a:off x="1666789" y="1944056"/>
                <a:ext cx="936000" cy="93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44" name="직사각형 43">
                <a:extLst>
                  <a:ext uri="{FF2B5EF4-FFF2-40B4-BE49-F238E27FC236}">
                    <a16:creationId xmlns:a16="http://schemas.microsoft.com/office/drawing/2014/main" id="{A3387434-200E-417C-85EE-C96AF6778F5A}"/>
                  </a:ext>
                </a:extLst>
              </p:cNvPr>
              <p:cNvSpPr/>
              <p:nvPr/>
            </p:nvSpPr>
            <p:spPr>
              <a:xfrm>
                <a:off x="1724911" y="1980227"/>
                <a:ext cx="819757" cy="863659"/>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grpSp>
          <p:nvGrpSpPr>
            <p:cNvPr id="55" name="그룹 54">
              <a:extLst>
                <a:ext uri="{FF2B5EF4-FFF2-40B4-BE49-F238E27FC236}">
                  <a16:creationId xmlns:a16="http://schemas.microsoft.com/office/drawing/2014/main" id="{8D1A2C93-388B-4185-A802-396A4EFE643D}"/>
                </a:ext>
              </a:extLst>
            </p:cNvPr>
            <p:cNvGrpSpPr/>
            <p:nvPr/>
          </p:nvGrpSpPr>
          <p:grpSpPr>
            <a:xfrm>
              <a:off x="1611836" y="1377047"/>
              <a:ext cx="3639413" cy="230400"/>
              <a:chOff x="1415435" y="1563934"/>
              <a:chExt cx="3639413" cy="230400"/>
            </a:xfrm>
          </p:grpSpPr>
          <p:sp>
            <p:nvSpPr>
              <p:cNvPr id="61" name="직사각형 60">
                <a:extLst>
                  <a:ext uri="{FF2B5EF4-FFF2-40B4-BE49-F238E27FC236}">
                    <a16:creationId xmlns:a16="http://schemas.microsoft.com/office/drawing/2014/main" id="{B2F61467-4C37-49E2-BE74-D755E5C0FDC9}"/>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2F7372A1-6223-4C5E-AC69-3DEFD215EDF6}"/>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0" name="직사각형 79">
                <a:extLst>
                  <a:ext uri="{FF2B5EF4-FFF2-40B4-BE49-F238E27FC236}">
                    <a16:creationId xmlns:a16="http://schemas.microsoft.com/office/drawing/2014/main" id="{4DA00766-728F-47EC-B35B-373A571BF0B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1" name="직사각형 80">
                <a:extLst>
                  <a:ext uri="{FF2B5EF4-FFF2-40B4-BE49-F238E27FC236}">
                    <a16:creationId xmlns:a16="http://schemas.microsoft.com/office/drawing/2014/main" id="{1891FB66-CCF3-49FC-B1C7-B4DE1AC4D0CE}"/>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2" name="직사각형 81">
                <a:extLst>
                  <a:ext uri="{FF2B5EF4-FFF2-40B4-BE49-F238E27FC236}">
                    <a16:creationId xmlns:a16="http://schemas.microsoft.com/office/drawing/2014/main" id="{FC6782A7-0701-4DEC-83FD-83C6598BA2CA}"/>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83" name="직사각형 82">
                <a:extLst>
                  <a:ext uri="{FF2B5EF4-FFF2-40B4-BE49-F238E27FC236}">
                    <a16:creationId xmlns:a16="http://schemas.microsoft.com/office/drawing/2014/main" id="{FDE043CD-55CF-42D1-9383-34474CCA3F75}"/>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4" name="직사각형 83">
                <a:extLst>
                  <a:ext uri="{FF2B5EF4-FFF2-40B4-BE49-F238E27FC236}">
                    <a16:creationId xmlns:a16="http://schemas.microsoft.com/office/drawing/2014/main" id="{2AE5B3F8-9A9B-4254-B1F5-D8D5BBD47074}"/>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5" name="직사각형 84">
                <a:extLst>
                  <a:ext uri="{FF2B5EF4-FFF2-40B4-BE49-F238E27FC236}">
                    <a16:creationId xmlns:a16="http://schemas.microsoft.com/office/drawing/2014/main" id="{F85AE14F-6CC0-410F-953C-2D963B21C9DD}"/>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86" name="직사각형 85">
                <a:extLst>
                  <a:ext uri="{FF2B5EF4-FFF2-40B4-BE49-F238E27FC236}">
                    <a16:creationId xmlns:a16="http://schemas.microsoft.com/office/drawing/2014/main" id="{980914F4-9617-4406-B0FB-F41D0B5FD91D}"/>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87" name="직사각형 86">
              <a:extLst>
                <a:ext uri="{FF2B5EF4-FFF2-40B4-BE49-F238E27FC236}">
                  <a16:creationId xmlns:a16="http://schemas.microsoft.com/office/drawing/2014/main" id="{E3BC36D7-7288-484F-B681-3002609E3EEF}"/>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88" name="직사각형 87">
              <a:extLst>
                <a:ext uri="{FF2B5EF4-FFF2-40B4-BE49-F238E27FC236}">
                  <a16:creationId xmlns:a16="http://schemas.microsoft.com/office/drawing/2014/main" id="{457B7B66-EFA1-42A4-911F-D4AD2B1FD619}"/>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grpSp>
      <p:sp>
        <p:nvSpPr>
          <p:cNvPr id="64" name="직사각형 63">
            <a:extLst>
              <a:ext uri="{FF2B5EF4-FFF2-40B4-BE49-F238E27FC236}">
                <a16:creationId xmlns:a16="http://schemas.microsoft.com/office/drawing/2014/main" id="{69C9C2B6-F40C-4533-93A5-873EF24B96F3}"/>
              </a:ext>
            </a:extLst>
          </p:cNvPr>
          <p:cNvSpPr/>
          <p:nvPr/>
        </p:nvSpPr>
        <p:spPr>
          <a:xfrm>
            <a:off x="6772093"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66" name="직사각형 65">
            <a:extLst>
              <a:ext uri="{FF2B5EF4-FFF2-40B4-BE49-F238E27FC236}">
                <a16:creationId xmlns:a16="http://schemas.microsoft.com/office/drawing/2014/main" id="{7259BA82-CA5B-4B61-A09C-DED8543B29AC}"/>
              </a:ext>
            </a:extLst>
          </p:cNvPr>
          <p:cNvSpPr/>
          <p:nvPr/>
        </p:nvSpPr>
        <p:spPr>
          <a:xfrm>
            <a:off x="6772093"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67" name="연결선: 꺾임 66">
            <a:extLst>
              <a:ext uri="{FF2B5EF4-FFF2-40B4-BE49-F238E27FC236}">
                <a16:creationId xmlns:a16="http://schemas.microsoft.com/office/drawing/2014/main" id="{D15C7294-7982-4C50-B289-7B6A64E2533D}"/>
              </a:ext>
            </a:extLst>
          </p:cNvPr>
          <p:cNvCxnSpPr>
            <a:cxnSpLocks/>
            <a:stCxn id="88" idx="0"/>
            <a:endCxn id="64" idx="0"/>
          </p:cNvCxnSpPr>
          <p:nvPr/>
        </p:nvCxnSpPr>
        <p:spPr>
          <a:xfrm rot="16200000" flipH="1">
            <a:off x="6119937" y="553845"/>
            <a:ext cx="216000" cy="1916311"/>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연결선: 꺾임 76">
            <a:extLst>
              <a:ext uri="{FF2B5EF4-FFF2-40B4-BE49-F238E27FC236}">
                <a16:creationId xmlns:a16="http://schemas.microsoft.com/office/drawing/2014/main" id="{999DD060-01E3-488F-8128-01DB93E6957F}"/>
              </a:ext>
            </a:extLst>
          </p:cNvPr>
          <p:cNvCxnSpPr>
            <a:cxnSpLocks/>
            <a:stCxn id="87" idx="3"/>
            <a:endCxn id="66" idx="1"/>
          </p:cNvCxnSpPr>
          <p:nvPr/>
        </p:nvCxnSpPr>
        <p:spPr>
          <a:xfrm>
            <a:off x="6122579" y="1505863"/>
            <a:ext cx="649514"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4" name="직사각형 93">
            <a:extLst>
              <a:ext uri="{FF2B5EF4-FFF2-40B4-BE49-F238E27FC236}">
                <a16:creationId xmlns:a16="http://schemas.microsoft.com/office/drawing/2014/main" id="{284BCC9A-F2C5-429D-8969-42EFEC9B13D8}"/>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4211489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Google Shape;564;p47">
            <a:extLst>
              <a:ext uri="{FF2B5EF4-FFF2-40B4-BE49-F238E27FC236}">
                <a16:creationId xmlns:a16="http://schemas.microsoft.com/office/drawing/2014/main" id="{24100842-FF11-477A-99C0-2428009AEA93}"/>
              </a:ext>
            </a:extLst>
          </p:cNvPr>
          <p:cNvGraphicFramePr>
            <a:graphicFrameLocks/>
          </p:cNvGraphicFramePr>
          <p:nvPr>
            <p:extLst>
              <p:ext uri="{D42A27DB-BD31-4B8C-83A1-F6EECF244321}">
                <p14:modId xmlns:p14="http://schemas.microsoft.com/office/powerpoint/2010/main" val="2594431184"/>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파츠 강화</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9-3</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파츠를 강화하기 위한 화면</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graphicFrame>
        <p:nvGraphicFramePr>
          <p:cNvPr id="81" name="표 4">
            <a:extLst>
              <a:ext uri="{FF2B5EF4-FFF2-40B4-BE49-F238E27FC236}">
                <a16:creationId xmlns:a16="http://schemas.microsoft.com/office/drawing/2014/main" id="{7F7B83E1-4779-4552-A170-1076627AE80F}"/>
              </a:ext>
            </a:extLst>
          </p:cNvPr>
          <p:cNvGraphicFramePr>
            <a:graphicFrameLocks/>
          </p:cNvGraphicFramePr>
          <p:nvPr>
            <p:extLst>
              <p:ext uri="{D42A27DB-BD31-4B8C-83A1-F6EECF244321}">
                <p14:modId xmlns:p14="http://schemas.microsoft.com/office/powerpoint/2010/main" val="3195390871"/>
              </p:ext>
            </p:extLst>
          </p:nvPr>
        </p:nvGraphicFramePr>
        <p:xfrm>
          <a:off x="8172000" y="45418"/>
          <a:ext cx="3816000" cy="4392006"/>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2871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38608">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38608">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재화창</a:t>
                      </a:r>
                      <a:endParaRPr lang="ko-KR" altLang="en-US" sz="1200" dirty="0"/>
                    </a:p>
                  </a:txBody>
                  <a:tcPr anchor="ctr">
                    <a:solidFill>
                      <a:schemeClr val="bg1"/>
                    </a:solidFill>
                  </a:tcPr>
                </a:tc>
                <a:extLst>
                  <a:ext uri="{0D108BD9-81ED-4DB2-BD59-A6C34878D82A}">
                    <a16:rowId xmlns:a16="http://schemas.microsoft.com/office/drawing/2014/main" val="1810595363"/>
                  </a:ext>
                </a:extLst>
              </a:tr>
              <a:tr h="338608">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장비 화면으로 이동하는 버튼</a:t>
                      </a:r>
                    </a:p>
                  </a:txBody>
                  <a:tcPr anchor="ctr">
                    <a:solidFill>
                      <a:schemeClr val="bg1"/>
                    </a:solidFill>
                  </a:tcPr>
                </a:tc>
                <a:extLst>
                  <a:ext uri="{0D108BD9-81ED-4DB2-BD59-A6C34878D82A}">
                    <a16:rowId xmlns:a16="http://schemas.microsoft.com/office/drawing/2014/main" val="3342153672"/>
                  </a:ext>
                </a:extLst>
              </a:tr>
              <a:tr h="338608">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38608">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캐릭터</a:t>
                      </a:r>
                      <a:r>
                        <a:rPr lang="en-US" altLang="ko-KR" sz="1200" dirty="0"/>
                        <a:t>, </a:t>
                      </a:r>
                      <a:r>
                        <a:rPr lang="ko-KR" altLang="en-US" sz="1200" dirty="0"/>
                        <a:t>장비</a:t>
                      </a:r>
                      <a:r>
                        <a:rPr lang="en-US" altLang="ko-KR" sz="1200" dirty="0"/>
                        <a:t>, </a:t>
                      </a:r>
                      <a:r>
                        <a:rPr lang="ko-KR" altLang="en-US" sz="1200" dirty="0"/>
                        <a:t>파츠의 강화를 변환시키는 버튼</a:t>
                      </a:r>
                    </a:p>
                  </a:txBody>
                  <a:tcPr anchor="ctr">
                    <a:solidFill>
                      <a:schemeClr val="bg1"/>
                    </a:solidFill>
                  </a:tcPr>
                </a:tc>
                <a:extLst>
                  <a:ext uri="{0D108BD9-81ED-4DB2-BD59-A6C34878D82A}">
                    <a16:rowId xmlns:a16="http://schemas.microsoft.com/office/drawing/2014/main" val="2095895739"/>
                  </a:ext>
                </a:extLst>
              </a:tr>
              <a:tr h="338608">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파츠의 스크롤 슬롯</a:t>
                      </a:r>
                    </a:p>
                  </a:txBody>
                  <a:tcPr anchor="ctr">
                    <a:solidFill>
                      <a:schemeClr val="bg1"/>
                    </a:solidFill>
                  </a:tcPr>
                </a:tc>
                <a:extLst>
                  <a:ext uri="{0D108BD9-81ED-4DB2-BD59-A6C34878D82A}">
                    <a16:rowId xmlns:a16="http://schemas.microsoft.com/office/drawing/2014/main" val="3252608618"/>
                  </a:ext>
                </a:extLst>
              </a:tr>
              <a:tr h="338608">
                <a:tc>
                  <a:txBody>
                    <a:bodyPr/>
                    <a:lstStyle/>
                    <a:p>
                      <a:pPr algn="ctr" latinLnBrk="1"/>
                      <a:r>
                        <a:rPr lang="ko-KR" altLang="en-US" sz="1200" dirty="0"/>
                        <a:t>⑦</a:t>
                      </a:r>
                    </a:p>
                  </a:txBody>
                  <a:tcPr anchor="ctr">
                    <a:solidFill>
                      <a:schemeClr val="bg1"/>
                    </a:solidFill>
                  </a:tcPr>
                </a:tc>
                <a:tc>
                  <a:txBody>
                    <a:bodyPr/>
                    <a:lstStyle/>
                    <a:p>
                      <a:pPr algn="l" latinLnBrk="1"/>
                      <a:r>
                        <a:rPr lang="ko-KR" altLang="en-US" sz="1200" dirty="0"/>
                        <a:t>파츠의 이미지 화면</a:t>
                      </a:r>
                      <a:endParaRPr lang="en-US" altLang="ko-KR" sz="1200" dirty="0"/>
                    </a:p>
                  </a:txBody>
                  <a:tcPr anchor="ctr">
                    <a:solidFill>
                      <a:schemeClr val="bg1"/>
                    </a:solidFill>
                  </a:tcPr>
                </a:tc>
                <a:extLst>
                  <a:ext uri="{0D108BD9-81ED-4DB2-BD59-A6C34878D82A}">
                    <a16:rowId xmlns:a16="http://schemas.microsoft.com/office/drawing/2014/main" val="3750174213"/>
                  </a:ext>
                </a:extLst>
              </a:tr>
              <a:tr h="338608">
                <a:tc>
                  <a:txBody>
                    <a:bodyPr/>
                    <a:lstStyle/>
                    <a:p>
                      <a:pPr algn="ctr" latinLnBrk="1"/>
                      <a:r>
                        <a:rPr lang="ko-KR" altLang="en-US" sz="1200" dirty="0"/>
                        <a:t>⑧</a:t>
                      </a:r>
                    </a:p>
                  </a:txBody>
                  <a:tcPr anchor="ctr">
                    <a:solidFill>
                      <a:schemeClr val="bg1"/>
                    </a:solidFill>
                  </a:tcPr>
                </a:tc>
                <a:tc>
                  <a:txBody>
                    <a:bodyPr/>
                    <a:lstStyle/>
                    <a:p>
                      <a:pPr algn="l" latinLnBrk="1"/>
                      <a:r>
                        <a:rPr lang="ko-KR" altLang="en-US" sz="1200" dirty="0"/>
                        <a:t>현재 강화 시킬 파츠 이미지</a:t>
                      </a:r>
                      <a:endParaRPr lang="en-US" altLang="ko-KR" sz="1200" dirty="0"/>
                    </a:p>
                  </a:txBody>
                  <a:tcPr anchor="ctr">
                    <a:solidFill>
                      <a:schemeClr val="bg1"/>
                    </a:solidFill>
                  </a:tcPr>
                </a:tc>
                <a:extLst>
                  <a:ext uri="{0D108BD9-81ED-4DB2-BD59-A6C34878D82A}">
                    <a16:rowId xmlns:a16="http://schemas.microsoft.com/office/drawing/2014/main" val="2865561365"/>
                  </a:ext>
                </a:extLst>
              </a:tr>
              <a:tr h="338608">
                <a:tc>
                  <a:txBody>
                    <a:bodyPr/>
                    <a:lstStyle/>
                    <a:p>
                      <a:pPr algn="ctr" latinLnBrk="1"/>
                      <a:r>
                        <a:rPr lang="ko-KR" altLang="en-US" sz="1200" dirty="0"/>
                        <a:t>⑨</a:t>
                      </a:r>
                    </a:p>
                  </a:txBody>
                  <a:tcPr anchor="ctr">
                    <a:solidFill>
                      <a:schemeClr val="bg1"/>
                    </a:solidFill>
                  </a:tcPr>
                </a:tc>
                <a:tc>
                  <a:txBody>
                    <a:bodyPr/>
                    <a:lstStyle/>
                    <a:p>
                      <a:pPr algn="l" latinLnBrk="1"/>
                      <a:r>
                        <a:rPr lang="ko-KR" altLang="en-US" sz="1200" dirty="0"/>
                        <a:t>현재 강화 시킬 파츠 정보</a:t>
                      </a:r>
                    </a:p>
                  </a:txBody>
                  <a:tcPr anchor="ctr">
                    <a:solidFill>
                      <a:schemeClr val="bg1"/>
                    </a:solidFill>
                  </a:tcPr>
                </a:tc>
                <a:extLst>
                  <a:ext uri="{0D108BD9-81ED-4DB2-BD59-A6C34878D82A}">
                    <a16:rowId xmlns:a16="http://schemas.microsoft.com/office/drawing/2014/main" val="3473552644"/>
                  </a:ext>
                </a:extLst>
              </a:tr>
              <a:tr h="338608">
                <a:tc>
                  <a:txBody>
                    <a:bodyPr/>
                    <a:lstStyle/>
                    <a:p>
                      <a:pPr algn="ctr" latinLnBrk="1"/>
                      <a:r>
                        <a:rPr lang="ko-KR" altLang="en-US" sz="1200" dirty="0"/>
                        <a:t>⑩</a:t>
                      </a:r>
                    </a:p>
                  </a:txBody>
                  <a:tcPr anchor="ctr">
                    <a:solidFill>
                      <a:schemeClr val="bg1"/>
                    </a:solidFill>
                  </a:tcPr>
                </a:tc>
                <a:tc>
                  <a:txBody>
                    <a:bodyPr/>
                    <a:lstStyle/>
                    <a:p>
                      <a:pPr algn="l" latinLnBrk="1"/>
                      <a:r>
                        <a:rPr lang="ko-KR" altLang="en-US" sz="1200" dirty="0"/>
                        <a:t>강화에 사용할 파츠</a:t>
                      </a:r>
                    </a:p>
                  </a:txBody>
                  <a:tcPr anchor="ctr">
                    <a:solidFill>
                      <a:schemeClr val="bg1"/>
                    </a:solidFill>
                  </a:tcPr>
                </a:tc>
                <a:extLst>
                  <a:ext uri="{0D108BD9-81ED-4DB2-BD59-A6C34878D82A}">
                    <a16:rowId xmlns:a16="http://schemas.microsoft.com/office/drawing/2014/main" val="103263171"/>
                  </a:ext>
                </a:extLst>
              </a:tr>
              <a:tr h="338608">
                <a:tc>
                  <a:txBody>
                    <a:bodyPr/>
                    <a:lstStyle/>
                    <a:p>
                      <a:pPr algn="ctr" latinLnBrk="1"/>
                      <a:r>
                        <a:rPr lang="ko-KR" altLang="en-US" sz="1200" dirty="0"/>
                        <a:t>⑪</a:t>
                      </a:r>
                    </a:p>
                  </a:txBody>
                  <a:tcPr anchor="ctr">
                    <a:solidFill>
                      <a:schemeClr val="bg1"/>
                    </a:solidFill>
                  </a:tcPr>
                </a:tc>
                <a:tc>
                  <a:txBody>
                    <a:bodyPr/>
                    <a:lstStyle/>
                    <a:p>
                      <a:pPr algn="l" latinLnBrk="1"/>
                      <a:r>
                        <a:rPr lang="ko-KR" altLang="en-US" sz="1200" dirty="0"/>
                        <a:t>현재 경험치 바</a:t>
                      </a:r>
                    </a:p>
                  </a:txBody>
                  <a:tcPr anchor="ctr">
                    <a:solidFill>
                      <a:schemeClr val="bg1"/>
                    </a:solidFill>
                  </a:tcPr>
                </a:tc>
                <a:extLst>
                  <a:ext uri="{0D108BD9-81ED-4DB2-BD59-A6C34878D82A}">
                    <a16:rowId xmlns:a16="http://schemas.microsoft.com/office/drawing/2014/main" val="690639347"/>
                  </a:ext>
                </a:extLst>
              </a:tr>
              <a:tr h="338608">
                <a:tc>
                  <a:txBody>
                    <a:bodyPr/>
                    <a:lstStyle/>
                    <a:p>
                      <a:pPr algn="ctr" latinLnBrk="1"/>
                      <a:r>
                        <a:rPr lang="ko-KR" altLang="en-US" sz="1200" dirty="0"/>
                        <a:t>⑫</a:t>
                      </a:r>
                    </a:p>
                  </a:txBody>
                  <a:tcPr anchor="ctr">
                    <a:solidFill>
                      <a:schemeClr val="bg1"/>
                    </a:solidFill>
                  </a:tcPr>
                </a:tc>
                <a:tc>
                  <a:txBody>
                    <a:bodyPr/>
                    <a:lstStyle/>
                    <a:p>
                      <a:pPr algn="l" latinLnBrk="1"/>
                      <a:r>
                        <a:rPr lang="ko-KR" altLang="en-US" sz="1200" dirty="0"/>
                        <a:t>강화 시행 버튼</a:t>
                      </a:r>
                    </a:p>
                  </a:txBody>
                  <a:tcPr anchor="ctr">
                    <a:solidFill>
                      <a:schemeClr val="bg1"/>
                    </a:solidFill>
                  </a:tcPr>
                </a:tc>
                <a:extLst>
                  <a:ext uri="{0D108BD9-81ED-4DB2-BD59-A6C34878D82A}">
                    <a16:rowId xmlns:a16="http://schemas.microsoft.com/office/drawing/2014/main" val="1666011501"/>
                  </a:ext>
                </a:extLst>
              </a:tr>
            </a:tbl>
          </a:graphicData>
        </a:graphic>
      </p:graphicFrame>
      <p:graphicFrame>
        <p:nvGraphicFramePr>
          <p:cNvPr id="82" name="표 96">
            <a:extLst>
              <a:ext uri="{FF2B5EF4-FFF2-40B4-BE49-F238E27FC236}">
                <a16:creationId xmlns:a16="http://schemas.microsoft.com/office/drawing/2014/main" id="{2B1D16CD-318A-4CE3-8DC5-6771C452247D}"/>
              </a:ext>
            </a:extLst>
          </p:cNvPr>
          <p:cNvGraphicFramePr>
            <a:graphicFrameLocks noGrp="1"/>
          </p:cNvGraphicFramePr>
          <p:nvPr>
            <p:extLst>
              <p:ext uri="{D42A27DB-BD31-4B8C-83A1-F6EECF244321}">
                <p14:modId xmlns:p14="http://schemas.microsoft.com/office/powerpoint/2010/main" val="704509160"/>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④는 </a:t>
                      </a:r>
                      <a:r>
                        <a:rPr lang="ko-KR" altLang="en-US" sz="1200" dirty="0" err="1"/>
                        <a:t>스피너</a:t>
                      </a:r>
                      <a:r>
                        <a:rPr lang="ko-KR" altLang="en-US" sz="1200" dirty="0"/>
                        <a:t> 버튼으로 강화를 쉽게 변경할 수 있다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⑥에서 선택한 파츠는 테두리를 다르게 표시하여 선택한 것에 대한 정보를 확실하게 한다</a:t>
                      </a:r>
                      <a:r>
                        <a:rPr lang="en-US" altLang="ko-KR" sz="1200" dirty="0"/>
                        <a:t>. </a:t>
                      </a:r>
                      <a:r>
                        <a:rPr lang="ko-KR" altLang="en-US" sz="1200" dirty="0"/>
                        <a:t>선택한 파츠와 같은 이름의 파츠를 제외한 나머지를 비활성화 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⑦⑩</a:t>
                      </a:r>
                      <a:r>
                        <a:rPr lang="ko-KR" altLang="en-US" sz="1200" dirty="0"/>
                        <a:t>를 누르면 파츠 선택을 취소한다</a:t>
                      </a:r>
                      <a:r>
                        <a:rPr lang="en-US" altLang="ko-KR" sz="1200" dirty="0"/>
                        <a:t>. </a:t>
                      </a:r>
                      <a:r>
                        <a:rPr lang="ko-KR" altLang="en-US" sz="1200" dirty="0"/>
                        <a:t>파츠가 선택되지 않았다면 비활성화 한다</a:t>
                      </a:r>
                      <a:r>
                        <a:rPr lang="en-US" altLang="ko-KR" sz="1200" dirty="0"/>
                        <a:t>.</a:t>
                      </a:r>
                      <a:endParaRPr lang="ko-KR" altLang="en-US"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⑪위에 강화에 소비된 파츠 개수 </a:t>
                      </a:r>
                      <a:r>
                        <a:rPr lang="en-US" altLang="ko-KR" sz="1200" dirty="0"/>
                        <a:t>/ </a:t>
                      </a:r>
                      <a:r>
                        <a:rPr lang="ko-KR" altLang="en-US" sz="1200" dirty="0"/>
                        <a:t>강화에 필요한 최종 파츠의 개수를 표기하여 유저의 정보전달을 유용하게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grpSp>
        <p:nvGrpSpPr>
          <p:cNvPr id="5" name="그룹 4">
            <a:extLst>
              <a:ext uri="{FF2B5EF4-FFF2-40B4-BE49-F238E27FC236}">
                <a16:creationId xmlns:a16="http://schemas.microsoft.com/office/drawing/2014/main" id="{0B04A4C9-4012-404F-8D1B-E4278D241A36}"/>
              </a:ext>
            </a:extLst>
          </p:cNvPr>
          <p:cNvGrpSpPr/>
          <p:nvPr/>
        </p:nvGrpSpPr>
        <p:grpSpPr>
          <a:xfrm>
            <a:off x="1080000" y="1404000"/>
            <a:ext cx="5059434" cy="2644919"/>
            <a:chOff x="1611836" y="1355729"/>
            <a:chExt cx="5059434" cy="2644919"/>
          </a:xfrm>
        </p:grpSpPr>
        <p:sp>
          <p:nvSpPr>
            <p:cNvPr id="50" name="직사각형 49">
              <a:extLst>
                <a:ext uri="{FF2B5EF4-FFF2-40B4-BE49-F238E27FC236}">
                  <a16:creationId xmlns:a16="http://schemas.microsoft.com/office/drawing/2014/main" id="{0F8416A6-04EE-415F-A1FC-8F44B7C28042}"/>
                </a:ext>
              </a:extLst>
            </p:cNvPr>
            <p:cNvSpPr/>
            <p:nvPr/>
          </p:nvSpPr>
          <p:spPr>
            <a:xfrm>
              <a:off x="1611836" y="135573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52" name="직사각형 51">
              <a:extLst>
                <a:ext uri="{FF2B5EF4-FFF2-40B4-BE49-F238E27FC236}">
                  <a16:creationId xmlns:a16="http://schemas.microsoft.com/office/drawing/2014/main" id="{602523E4-1637-4220-98AA-A95D7CAB9354}"/>
                </a:ext>
              </a:extLst>
            </p:cNvPr>
            <p:cNvSpPr/>
            <p:nvPr/>
          </p:nvSpPr>
          <p:spPr>
            <a:xfrm>
              <a:off x="2439200" y="1693020"/>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3" name="직사각형 52">
              <a:extLst>
                <a:ext uri="{FF2B5EF4-FFF2-40B4-BE49-F238E27FC236}">
                  <a16:creationId xmlns:a16="http://schemas.microsoft.com/office/drawing/2014/main" id="{73B0E1C2-5B8F-422B-903D-0BDDD7498495}"/>
                </a:ext>
              </a:extLst>
            </p:cNvPr>
            <p:cNvSpPr/>
            <p:nvPr/>
          </p:nvSpPr>
          <p:spPr>
            <a:xfrm>
              <a:off x="2173638" y="3720058"/>
              <a:ext cx="1056188" cy="162733"/>
            </a:xfrm>
            <a:prstGeom prst="rect">
              <a:avLst/>
            </a:prstGeom>
            <a:solidFill>
              <a:srgbClr val="DCC5ED"/>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mn-ea"/>
              </a:endParaRPr>
            </a:p>
          </p:txBody>
        </p:sp>
        <p:sp>
          <p:nvSpPr>
            <p:cNvPr id="54" name="직사각형 53">
              <a:extLst>
                <a:ext uri="{FF2B5EF4-FFF2-40B4-BE49-F238E27FC236}">
                  <a16:creationId xmlns:a16="http://schemas.microsoft.com/office/drawing/2014/main" id="{EDD3817D-9905-4312-9362-B9DEA331D3F4}"/>
                </a:ext>
              </a:extLst>
            </p:cNvPr>
            <p:cNvSpPr/>
            <p:nvPr/>
          </p:nvSpPr>
          <p:spPr>
            <a:xfrm>
              <a:off x="3353153" y="372286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12</a:t>
              </a:r>
              <a:endParaRPr lang="ko-KR" altLang="en-US" sz="1000" dirty="0">
                <a:solidFill>
                  <a:schemeClr val="tx1"/>
                </a:solidFill>
                <a:latin typeface="+mn-ea"/>
              </a:endParaRPr>
            </a:p>
          </p:txBody>
        </p:sp>
        <p:sp>
          <p:nvSpPr>
            <p:cNvPr id="58" name="직사각형 57">
              <a:extLst>
                <a:ext uri="{FF2B5EF4-FFF2-40B4-BE49-F238E27FC236}">
                  <a16:creationId xmlns:a16="http://schemas.microsoft.com/office/drawing/2014/main" id="{3F5211DE-B2C0-40E4-9B06-82F39F197118}"/>
                </a:ext>
              </a:extLst>
            </p:cNvPr>
            <p:cNvSpPr/>
            <p:nvPr/>
          </p:nvSpPr>
          <p:spPr>
            <a:xfrm>
              <a:off x="2664853" y="1991229"/>
              <a:ext cx="1369318" cy="863659"/>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9</a:t>
              </a:r>
              <a:endParaRPr lang="ko-KR" altLang="en-US" sz="1000" dirty="0">
                <a:solidFill>
                  <a:schemeClr val="tx1"/>
                </a:solidFill>
                <a:latin typeface="+mn-ea"/>
              </a:endParaRPr>
            </a:p>
          </p:txBody>
        </p:sp>
        <p:sp>
          <p:nvSpPr>
            <p:cNvPr id="59" name="직사각형 58">
              <a:extLst>
                <a:ext uri="{FF2B5EF4-FFF2-40B4-BE49-F238E27FC236}">
                  <a16:creationId xmlns:a16="http://schemas.microsoft.com/office/drawing/2014/main" id="{74709588-9926-4A62-A153-14680C1C0DBC}"/>
                </a:ext>
              </a:extLst>
            </p:cNvPr>
            <p:cNvSpPr/>
            <p:nvPr/>
          </p:nvSpPr>
          <p:spPr>
            <a:xfrm>
              <a:off x="4257283" y="1682406"/>
              <a:ext cx="2284687" cy="2221109"/>
            </a:xfrm>
            <a:prstGeom prst="rect">
              <a:avLst/>
            </a:prstGeom>
            <a:solidFill>
              <a:srgbClr val="B7DEE8"/>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61" name="TextBox 60">
              <a:extLst>
                <a:ext uri="{FF2B5EF4-FFF2-40B4-BE49-F238E27FC236}">
                  <a16:creationId xmlns:a16="http://schemas.microsoft.com/office/drawing/2014/main" id="{E30C004A-FB21-4F37-8366-268DA75D3229}"/>
                </a:ext>
              </a:extLst>
            </p:cNvPr>
            <p:cNvSpPr txBox="1"/>
            <p:nvPr/>
          </p:nvSpPr>
          <p:spPr>
            <a:xfrm>
              <a:off x="4257283" y="1682406"/>
              <a:ext cx="255198" cy="246221"/>
            </a:xfrm>
            <a:prstGeom prst="rect">
              <a:avLst/>
            </a:prstGeom>
            <a:noFill/>
          </p:spPr>
          <p:txBody>
            <a:bodyPr wrap="none" rtlCol="0">
              <a:spAutoFit/>
            </a:bodyPr>
            <a:lstStyle/>
            <a:p>
              <a:r>
                <a:rPr lang="en-US" altLang="ko-KR" sz="1000" dirty="0">
                  <a:latin typeface="+mn-ea"/>
                </a:rPr>
                <a:t>6</a:t>
              </a:r>
              <a:endParaRPr lang="ko-KR" altLang="en-US" sz="1000" dirty="0">
                <a:latin typeface="+mn-ea"/>
              </a:endParaRPr>
            </a:p>
          </p:txBody>
        </p:sp>
        <p:grpSp>
          <p:nvGrpSpPr>
            <p:cNvPr id="4" name="그룹 3">
              <a:extLst>
                <a:ext uri="{FF2B5EF4-FFF2-40B4-BE49-F238E27FC236}">
                  <a16:creationId xmlns:a16="http://schemas.microsoft.com/office/drawing/2014/main" id="{D441E131-6C8B-4773-8E37-3DC41B73AE0D}"/>
                </a:ext>
              </a:extLst>
            </p:cNvPr>
            <p:cNvGrpSpPr/>
            <p:nvPr/>
          </p:nvGrpSpPr>
          <p:grpSpPr>
            <a:xfrm>
              <a:off x="4439022" y="1917626"/>
              <a:ext cx="457692" cy="413169"/>
              <a:chOff x="4455604" y="1869994"/>
              <a:chExt cx="457692" cy="413169"/>
            </a:xfrm>
          </p:grpSpPr>
          <p:sp>
            <p:nvSpPr>
              <p:cNvPr id="32" name="직사각형 31">
                <a:extLst>
                  <a:ext uri="{FF2B5EF4-FFF2-40B4-BE49-F238E27FC236}">
                    <a16:creationId xmlns:a16="http://schemas.microsoft.com/office/drawing/2014/main" id="{1DF032F4-F770-4F9F-9D2E-CE8E95874BFA}"/>
                  </a:ext>
                </a:extLst>
              </p:cNvPr>
              <p:cNvSpPr/>
              <p:nvPr/>
            </p:nvSpPr>
            <p:spPr>
              <a:xfrm>
                <a:off x="4455604" y="1869994"/>
                <a:ext cx="457692" cy="41316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0" name="직사각형 59">
                <a:extLst>
                  <a:ext uri="{FF2B5EF4-FFF2-40B4-BE49-F238E27FC236}">
                    <a16:creationId xmlns:a16="http://schemas.microsoft.com/office/drawing/2014/main" id="{8F94BB63-3069-4013-9D23-FA7DA51FC504}"/>
                  </a:ext>
                </a:extLst>
              </p:cNvPr>
              <p:cNvSpPr/>
              <p:nvPr/>
            </p:nvSpPr>
            <p:spPr>
              <a:xfrm>
                <a:off x="4522450" y="1914578"/>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7</a:t>
                </a:r>
                <a:endParaRPr lang="ko-KR" altLang="en-US" sz="1000" dirty="0">
                  <a:solidFill>
                    <a:schemeClr val="tx1"/>
                  </a:solidFill>
                  <a:latin typeface="+mn-ea"/>
                </a:endParaRPr>
              </a:p>
            </p:txBody>
          </p:sp>
        </p:grpSp>
        <p:grpSp>
          <p:nvGrpSpPr>
            <p:cNvPr id="3" name="그룹 2">
              <a:extLst>
                <a:ext uri="{FF2B5EF4-FFF2-40B4-BE49-F238E27FC236}">
                  <a16:creationId xmlns:a16="http://schemas.microsoft.com/office/drawing/2014/main" id="{56FDE0A3-C5E5-45FF-94B6-BB17E9D99190}"/>
                </a:ext>
              </a:extLst>
            </p:cNvPr>
            <p:cNvGrpSpPr/>
            <p:nvPr/>
          </p:nvGrpSpPr>
          <p:grpSpPr>
            <a:xfrm>
              <a:off x="2604064" y="2964371"/>
              <a:ext cx="660992" cy="537431"/>
              <a:chOff x="2604064" y="2892363"/>
              <a:chExt cx="660992" cy="537431"/>
            </a:xfrm>
          </p:grpSpPr>
          <p:sp>
            <p:nvSpPr>
              <p:cNvPr id="33" name="직사각형 32">
                <a:extLst>
                  <a:ext uri="{FF2B5EF4-FFF2-40B4-BE49-F238E27FC236}">
                    <a16:creationId xmlns:a16="http://schemas.microsoft.com/office/drawing/2014/main" id="{FF1F50B8-ACE7-4A59-AB5C-84930892954F}"/>
                  </a:ext>
                </a:extLst>
              </p:cNvPr>
              <p:cNvSpPr/>
              <p:nvPr/>
            </p:nvSpPr>
            <p:spPr>
              <a:xfrm>
                <a:off x="2604064" y="2892363"/>
                <a:ext cx="660992" cy="53743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67" name="직사각형 66">
                <a:extLst>
                  <a:ext uri="{FF2B5EF4-FFF2-40B4-BE49-F238E27FC236}">
                    <a16:creationId xmlns:a16="http://schemas.microsoft.com/office/drawing/2014/main" id="{6497A6B1-90E5-4F26-86A9-2B77FB004D62}"/>
                  </a:ext>
                </a:extLst>
              </p:cNvPr>
              <p:cNvSpPr/>
              <p:nvPr/>
            </p:nvSpPr>
            <p:spPr>
              <a:xfrm>
                <a:off x="2654448" y="2940418"/>
                <a:ext cx="560224" cy="44132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10</a:t>
                </a:r>
                <a:endParaRPr lang="ko-KR" altLang="en-US" sz="1000" dirty="0">
                  <a:solidFill>
                    <a:schemeClr val="tx1"/>
                  </a:solidFill>
                  <a:latin typeface="+mn-ea"/>
                </a:endParaRPr>
              </a:p>
            </p:txBody>
          </p:sp>
        </p:grpSp>
        <p:sp>
          <p:nvSpPr>
            <p:cNvPr id="36" name="직사각형 35">
              <a:extLst>
                <a:ext uri="{FF2B5EF4-FFF2-40B4-BE49-F238E27FC236}">
                  <a16:creationId xmlns:a16="http://schemas.microsoft.com/office/drawing/2014/main" id="{FA6B925F-EF56-4A94-9932-BB48D8AB40B9}"/>
                </a:ext>
              </a:extLst>
            </p:cNvPr>
            <p:cNvSpPr/>
            <p:nvPr/>
          </p:nvSpPr>
          <p:spPr>
            <a:xfrm>
              <a:off x="2618351" y="3720791"/>
              <a:ext cx="612000" cy="162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나눔고딕" charset="-127"/>
                <a:ea typeface="나눔고딕" charset="-127"/>
              </a:endParaRPr>
            </a:p>
          </p:txBody>
        </p:sp>
        <p:grpSp>
          <p:nvGrpSpPr>
            <p:cNvPr id="37" name="그룹 36">
              <a:extLst>
                <a:ext uri="{FF2B5EF4-FFF2-40B4-BE49-F238E27FC236}">
                  <a16:creationId xmlns:a16="http://schemas.microsoft.com/office/drawing/2014/main" id="{A1CB339C-6AE7-4814-9E69-11D73651BCCF}"/>
                </a:ext>
              </a:extLst>
            </p:cNvPr>
            <p:cNvGrpSpPr/>
            <p:nvPr/>
          </p:nvGrpSpPr>
          <p:grpSpPr>
            <a:xfrm>
              <a:off x="1666789" y="1944056"/>
              <a:ext cx="936000" cy="936000"/>
              <a:chOff x="1666789" y="1944056"/>
              <a:chExt cx="936000" cy="936000"/>
            </a:xfrm>
          </p:grpSpPr>
          <p:sp>
            <p:nvSpPr>
              <p:cNvPr id="38" name="직사각형 37">
                <a:extLst>
                  <a:ext uri="{FF2B5EF4-FFF2-40B4-BE49-F238E27FC236}">
                    <a16:creationId xmlns:a16="http://schemas.microsoft.com/office/drawing/2014/main" id="{060FB36C-4153-40B5-8D57-D4C9D4BCB001}"/>
                  </a:ext>
                </a:extLst>
              </p:cNvPr>
              <p:cNvSpPr/>
              <p:nvPr/>
            </p:nvSpPr>
            <p:spPr>
              <a:xfrm>
                <a:off x="1666789" y="1944056"/>
                <a:ext cx="936000" cy="93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DC303357-F001-405E-9EE4-A809EC84729C}"/>
                  </a:ext>
                </a:extLst>
              </p:cNvPr>
              <p:cNvSpPr/>
              <p:nvPr/>
            </p:nvSpPr>
            <p:spPr>
              <a:xfrm>
                <a:off x="1724911" y="1980227"/>
                <a:ext cx="819757" cy="863659"/>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8</a:t>
                </a:r>
                <a:endParaRPr lang="ko-KR" altLang="en-US" sz="1000" dirty="0">
                  <a:solidFill>
                    <a:schemeClr val="tx1"/>
                  </a:solidFill>
                  <a:latin typeface="+mn-ea"/>
                </a:endParaRPr>
              </a:p>
            </p:txBody>
          </p:sp>
        </p:grpSp>
        <p:grpSp>
          <p:nvGrpSpPr>
            <p:cNvPr id="40" name="그룹 39">
              <a:extLst>
                <a:ext uri="{FF2B5EF4-FFF2-40B4-BE49-F238E27FC236}">
                  <a16:creationId xmlns:a16="http://schemas.microsoft.com/office/drawing/2014/main" id="{0DC838C0-6E4C-4346-B096-25D0C2859EA4}"/>
                </a:ext>
              </a:extLst>
            </p:cNvPr>
            <p:cNvGrpSpPr/>
            <p:nvPr/>
          </p:nvGrpSpPr>
          <p:grpSpPr>
            <a:xfrm>
              <a:off x="1611836" y="1377047"/>
              <a:ext cx="3639413" cy="230400"/>
              <a:chOff x="1415435" y="1563934"/>
              <a:chExt cx="3639413" cy="230400"/>
            </a:xfrm>
          </p:grpSpPr>
          <p:sp>
            <p:nvSpPr>
              <p:cNvPr id="41" name="직사각형 40">
                <a:extLst>
                  <a:ext uri="{FF2B5EF4-FFF2-40B4-BE49-F238E27FC236}">
                    <a16:creationId xmlns:a16="http://schemas.microsoft.com/office/drawing/2014/main" id="{D73F25CF-627F-431F-817F-F348523DB477}"/>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42" name="직사각형 41">
                <a:extLst>
                  <a:ext uri="{FF2B5EF4-FFF2-40B4-BE49-F238E27FC236}">
                    <a16:creationId xmlns:a16="http://schemas.microsoft.com/office/drawing/2014/main" id="{E975B459-51A2-4E26-A2CC-DAC26A2176E1}"/>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3" name="직사각형 42">
                <a:extLst>
                  <a:ext uri="{FF2B5EF4-FFF2-40B4-BE49-F238E27FC236}">
                    <a16:creationId xmlns:a16="http://schemas.microsoft.com/office/drawing/2014/main" id="{DA9D2AB1-003E-4B48-880C-4FFF091B1C24}"/>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4" name="직사각형 43">
                <a:extLst>
                  <a:ext uri="{FF2B5EF4-FFF2-40B4-BE49-F238E27FC236}">
                    <a16:creationId xmlns:a16="http://schemas.microsoft.com/office/drawing/2014/main" id="{4BC0C226-B092-4318-A480-58A8E7A3E504}"/>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5" name="직사각형 44">
                <a:extLst>
                  <a:ext uri="{FF2B5EF4-FFF2-40B4-BE49-F238E27FC236}">
                    <a16:creationId xmlns:a16="http://schemas.microsoft.com/office/drawing/2014/main" id="{DE42F44F-80AF-4294-96FE-629388C159C0}"/>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6" name="직사각형 45">
                <a:extLst>
                  <a:ext uri="{FF2B5EF4-FFF2-40B4-BE49-F238E27FC236}">
                    <a16:creationId xmlns:a16="http://schemas.microsoft.com/office/drawing/2014/main" id="{1ACE1577-F5FD-44E8-BDAE-B39756E74CEE}"/>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7" name="직사각형 46">
                <a:extLst>
                  <a:ext uri="{FF2B5EF4-FFF2-40B4-BE49-F238E27FC236}">
                    <a16:creationId xmlns:a16="http://schemas.microsoft.com/office/drawing/2014/main" id="{A551CD5E-905C-44F4-94BB-41C65939E1BE}"/>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48" name="직사각형 47">
                <a:extLst>
                  <a:ext uri="{FF2B5EF4-FFF2-40B4-BE49-F238E27FC236}">
                    <a16:creationId xmlns:a16="http://schemas.microsoft.com/office/drawing/2014/main" id="{94F68C97-A183-4294-A86B-9CEB0C97E7D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sp>
            <p:nvSpPr>
              <p:cNvPr id="51" name="직사각형 50">
                <a:extLst>
                  <a:ext uri="{FF2B5EF4-FFF2-40B4-BE49-F238E27FC236}">
                    <a16:creationId xmlns:a16="http://schemas.microsoft.com/office/drawing/2014/main" id="{7ADF66A7-545D-44F2-AF9C-DF14557AB1D3}"/>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b="1" dirty="0">
                  <a:solidFill>
                    <a:schemeClr val="tx1"/>
                  </a:solidFill>
                  <a:latin typeface="+mn-ea"/>
                </a:endParaRPr>
              </a:p>
            </p:txBody>
          </p:sp>
        </p:grpSp>
        <p:sp>
          <p:nvSpPr>
            <p:cNvPr id="55" name="직사각형 54">
              <a:extLst>
                <a:ext uri="{FF2B5EF4-FFF2-40B4-BE49-F238E27FC236}">
                  <a16:creationId xmlns:a16="http://schemas.microsoft.com/office/drawing/2014/main" id="{39126BAF-C233-4327-B8A0-432AD86A3B55}"/>
                </a:ext>
              </a:extLst>
            </p:cNvPr>
            <p:cNvSpPr/>
            <p:nvPr/>
          </p:nvSpPr>
          <p:spPr>
            <a:xfrm>
              <a:off x="6112825" y="1355729"/>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56" name="직사각형 55">
              <a:extLst>
                <a:ext uri="{FF2B5EF4-FFF2-40B4-BE49-F238E27FC236}">
                  <a16:creationId xmlns:a16="http://schemas.microsoft.com/office/drawing/2014/main" id="{3DD7A9E3-9223-4297-95F1-A3EC023D2B68}"/>
                </a:ext>
              </a:extLst>
            </p:cNvPr>
            <p:cNvSpPr/>
            <p:nvPr/>
          </p:nvSpPr>
          <p:spPr>
            <a:xfrm>
              <a:off x="5543620" y="1355729"/>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57" name="TextBox 56">
              <a:extLst>
                <a:ext uri="{FF2B5EF4-FFF2-40B4-BE49-F238E27FC236}">
                  <a16:creationId xmlns:a16="http://schemas.microsoft.com/office/drawing/2014/main" id="{E30C004A-FB21-4F37-8366-268DA75D3229}"/>
                </a:ext>
              </a:extLst>
            </p:cNvPr>
            <p:cNvSpPr txBox="1"/>
            <p:nvPr/>
          </p:nvSpPr>
          <p:spPr>
            <a:xfrm>
              <a:off x="2184002" y="3678313"/>
              <a:ext cx="325730" cy="246221"/>
            </a:xfrm>
            <a:prstGeom prst="rect">
              <a:avLst/>
            </a:prstGeom>
            <a:noFill/>
          </p:spPr>
          <p:txBody>
            <a:bodyPr wrap="none" rtlCol="0">
              <a:spAutoFit/>
            </a:bodyPr>
            <a:lstStyle/>
            <a:p>
              <a:r>
                <a:rPr lang="en-US" altLang="ko-KR" sz="1000" dirty="0">
                  <a:latin typeface="+mn-ea"/>
                </a:rPr>
                <a:t>11</a:t>
              </a:r>
              <a:endParaRPr lang="ko-KR" altLang="en-US" sz="1000" dirty="0">
                <a:latin typeface="+mn-ea"/>
              </a:endParaRPr>
            </a:p>
          </p:txBody>
        </p:sp>
      </p:grpSp>
      <p:sp>
        <p:nvSpPr>
          <p:cNvPr id="62" name="직사각형 61">
            <a:extLst>
              <a:ext uri="{FF2B5EF4-FFF2-40B4-BE49-F238E27FC236}">
                <a16:creationId xmlns:a16="http://schemas.microsoft.com/office/drawing/2014/main" id="{AE4A29AC-5AFA-450F-BF1B-A8109EF9ED25}"/>
              </a:ext>
            </a:extLst>
          </p:cNvPr>
          <p:cNvSpPr/>
          <p:nvPr/>
        </p:nvSpPr>
        <p:spPr>
          <a:xfrm>
            <a:off x="6772093" y="1620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장비 화면</a:t>
            </a:r>
          </a:p>
        </p:txBody>
      </p:sp>
      <p:sp>
        <p:nvSpPr>
          <p:cNvPr id="63" name="직사각형 62">
            <a:extLst>
              <a:ext uri="{FF2B5EF4-FFF2-40B4-BE49-F238E27FC236}">
                <a16:creationId xmlns:a16="http://schemas.microsoft.com/office/drawing/2014/main" id="{DD028441-341A-4763-BA8C-F7474F6E8402}"/>
              </a:ext>
            </a:extLst>
          </p:cNvPr>
          <p:cNvSpPr/>
          <p:nvPr/>
        </p:nvSpPr>
        <p:spPr>
          <a:xfrm>
            <a:off x="6772093" y="2052000"/>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64" name="연결선: 꺾임 63">
            <a:extLst>
              <a:ext uri="{FF2B5EF4-FFF2-40B4-BE49-F238E27FC236}">
                <a16:creationId xmlns:a16="http://schemas.microsoft.com/office/drawing/2014/main" id="{C6357EA2-4865-489A-9327-C2A6A941D53D}"/>
              </a:ext>
            </a:extLst>
          </p:cNvPr>
          <p:cNvCxnSpPr>
            <a:cxnSpLocks/>
            <a:stCxn id="56" idx="0"/>
            <a:endCxn id="62" idx="0"/>
          </p:cNvCxnSpPr>
          <p:nvPr/>
        </p:nvCxnSpPr>
        <p:spPr>
          <a:xfrm rot="16200000" flipH="1">
            <a:off x="6119937" y="553845"/>
            <a:ext cx="216000" cy="1916311"/>
          </a:xfrm>
          <a:prstGeom prst="bentConnector3">
            <a:avLst>
              <a:gd name="adj1" fmla="val -105833"/>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연결선: 꺾임 64">
            <a:extLst>
              <a:ext uri="{FF2B5EF4-FFF2-40B4-BE49-F238E27FC236}">
                <a16:creationId xmlns:a16="http://schemas.microsoft.com/office/drawing/2014/main" id="{8E30DF13-FE1F-4C72-A0E4-C8C7D186F37C}"/>
              </a:ext>
            </a:extLst>
          </p:cNvPr>
          <p:cNvCxnSpPr>
            <a:cxnSpLocks/>
            <a:stCxn id="55" idx="3"/>
            <a:endCxn id="63" idx="1"/>
          </p:cNvCxnSpPr>
          <p:nvPr/>
        </p:nvCxnSpPr>
        <p:spPr>
          <a:xfrm>
            <a:off x="6122579" y="1505863"/>
            <a:ext cx="649514" cy="72613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직사각형 85">
            <a:extLst>
              <a:ext uri="{FF2B5EF4-FFF2-40B4-BE49-F238E27FC236}">
                <a16:creationId xmlns:a16="http://schemas.microsoft.com/office/drawing/2014/main" id="{9DF07DFA-F855-448B-98E8-844CB385CEF5}"/>
              </a:ext>
            </a:extLst>
          </p:cNvPr>
          <p:cNvSpPr/>
          <p:nvPr/>
        </p:nvSpPr>
        <p:spPr>
          <a:xfrm>
            <a:off x="4428000" y="730800"/>
            <a:ext cx="788086" cy="180000"/>
          </a:xfrm>
          <a:prstGeom prst="rect">
            <a:avLst/>
          </a:prstGeom>
          <a:solidFill>
            <a:srgbClr val="B7DEE8"/>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스크롤</a:t>
            </a:r>
          </a:p>
        </p:txBody>
      </p:sp>
    </p:spTree>
    <p:extLst>
      <p:ext uri="{BB962C8B-B14F-4D97-AF65-F5344CB8AC3E}">
        <p14:creationId xmlns:p14="http://schemas.microsoft.com/office/powerpoint/2010/main" val="386499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5FB19E-D752-4063-B364-6E3EA66B94E8}"/>
              </a:ext>
            </a:extLst>
          </p:cNvPr>
          <p:cNvSpPr>
            <a:spLocks noGrp="1"/>
          </p:cNvSpPr>
          <p:nvPr>
            <p:ph type="title" idx="4294967295"/>
          </p:nvPr>
        </p:nvSpPr>
        <p:spPr>
          <a:xfrm>
            <a:off x="1054646" y="11004"/>
            <a:ext cx="10945216" cy="540000"/>
          </a:xfrm>
        </p:spPr>
        <p:txBody>
          <a:bodyPr>
            <a:normAutofit fontScale="90000"/>
          </a:bodyPr>
          <a:lstStyle/>
          <a:p>
            <a:r>
              <a:rPr lang="ko-KR" altLang="en-US" dirty="0" err="1"/>
              <a:t>제작창</a:t>
            </a:r>
            <a:endParaRPr lang="ko-KR" altLang="en-US" dirty="0"/>
          </a:p>
        </p:txBody>
      </p:sp>
      <p:graphicFrame>
        <p:nvGraphicFramePr>
          <p:cNvPr id="40" name="Google Shape;564;p47">
            <a:extLst>
              <a:ext uri="{FF2B5EF4-FFF2-40B4-BE49-F238E27FC236}">
                <a16:creationId xmlns:a16="http://schemas.microsoft.com/office/drawing/2014/main" id="{50F31651-4C24-42C3-BB95-55DCCE4820B5}"/>
              </a:ext>
            </a:extLst>
          </p:cNvPr>
          <p:cNvGraphicFramePr>
            <a:graphicFrameLocks/>
          </p:cNvGraphicFramePr>
          <p:nvPr>
            <p:extLst>
              <p:ext uri="{D42A27DB-BD31-4B8C-83A1-F6EECF244321}">
                <p14:modId xmlns:p14="http://schemas.microsoft.com/office/powerpoint/2010/main" val="3913080781"/>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제작 화면</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en-US" altLang="ko-KR" sz="1000" b="1" i="0" u="none" strike="noStrike" cap="none" dirty="0">
                          <a:solidFill>
                            <a:schemeClr val="tx1"/>
                          </a:solidFill>
                          <a:latin typeface="+mn-ea"/>
                          <a:ea typeface="+mn-ea"/>
                          <a:cs typeface="Gill Sans"/>
                          <a:sym typeface="Gill Sans"/>
                        </a:rPr>
                        <a:t>10</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a:t>
                      </a:r>
                      <a:r>
                        <a:rPr lang="en-US" altLang="ko-KR" sz="1000" b="1" i="0" u="none" strike="noStrike" cap="none" dirty="0">
                          <a:solidFill>
                            <a:schemeClr val="dk1"/>
                          </a:solidFill>
                          <a:latin typeface="+mn-ea"/>
                          <a:ea typeface="+mn-ea"/>
                          <a:cs typeface="Gill Sans"/>
                          <a:sym typeface="Gill Sans"/>
                        </a:rPr>
                        <a:t>, </a:t>
                      </a:r>
                      <a:r>
                        <a:rPr lang="ko-KR" altLang="en-US" sz="1000" b="1" i="0" u="none" strike="noStrike" cap="none" dirty="0">
                          <a:solidFill>
                            <a:schemeClr val="dk1"/>
                          </a:solidFill>
                          <a:latin typeface="+mn-ea"/>
                          <a:ea typeface="+mn-ea"/>
                          <a:cs typeface="Gill Sans"/>
                          <a:sym typeface="Gill Sans"/>
                        </a:rPr>
                        <a:t>파츠를 제작하는 화면 탭버튼을 통해 전환된다</a:t>
                      </a:r>
                      <a:r>
                        <a:rPr lang="en-US" altLang="ko-KR" sz="1000" b="1" i="0" u="none" strike="noStrike" cap="none" dirty="0">
                          <a:solidFill>
                            <a:schemeClr val="dk1"/>
                          </a:solidFill>
                          <a:latin typeface="+mn-ea"/>
                          <a:ea typeface="+mn-ea"/>
                          <a:cs typeface="Gill Sans"/>
                          <a:sym typeface="Gill Sans"/>
                        </a:rPr>
                        <a:t>.</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sp>
        <p:nvSpPr>
          <p:cNvPr id="171" name="모서리가 둥근 직사각형 20">
            <a:extLst>
              <a:ext uri="{FF2B5EF4-FFF2-40B4-BE49-F238E27FC236}">
                <a16:creationId xmlns:a16="http://schemas.microsoft.com/office/drawing/2014/main" id="{9515E990-216F-4FA2-9753-A30DC1A0CFBC}"/>
              </a:ext>
            </a:extLst>
          </p:cNvPr>
          <p:cNvSpPr/>
          <p:nvPr/>
        </p:nvSpPr>
        <p:spPr>
          <a:xfrm>
            <a:off x="6971400" y="2053135"/>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제작</a:t>
            </a:r>
          </a:p>
        </p:txBody>
      </p:sp>
      <p:graphicFrame>
        <p:nvGraphicFramePr>
          <p:cNvPr id="172" name="표 4">
            <a:extLst>
              <a:ext uri="{FF2B5EF4-FFF2-40B4-BE49-F238E27FC236}">
                <a16:creationId xmlns:a16="http://schemas.microsoft.com/office/drawing/2014/main" id="{BF656D35-AC50-4517-89AD-4A0281E1AC2A}"/>
              </a:ext>
            </a:extLst>
          </p:cNvPr>
          <p:cNvGraphicFramePr>
            <a:graphicFrameLocks/>
          </p:cNvGraphicFramePr>
          <p:nvPr>
            <p:extLst>
              <p:ext uri="{D42A27DB-BD31-4B8C-83A1-F6EECF244321}">
                <p14:modId xmlns:p14="http://schemas.microsoft.com/office/powerpoint/2010/main" val="1961844343"/>
              </p:ext>
            </p:extLst>
          </p:nvPr>
        </p:nvGraphicFramePr>
        <p:xfrm>
          <a:off x="8172000" y="4541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일반 재화 창</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특수 재화</a:t>
                      </a:r>
                      <a:r>
                        <a:rPr lang="en-US" altLang="ko-KR" sz="1200" dirty="0"/>
                        <a:t>(</a:t>
                      </a:r>
                      <a:r>
                        <a:rPr lang="ko-KR" altLang="en-US" sz="1200" dirty="0" err="1"/>
                        <a:t>제작에서만</a:t>
                      </a:r>
                      <a:r>
                        <a:rPr lang="ko-KR" altLang="en-US" sz="1200" dirty="0"/>
                        <a:t> 사용하는 재화</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로비로 돌아가는 버튼</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제작 슬롯</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캐릭터와 파츠를 변경할 수 있는 탭 버튼</a:t>
                      </a:r>
                      <a:endParaRPr lang="en-US" altLang="ko-KR" sz="1200" dirty="0"/>
                    </a:p>
                  </a:txBody>
                  <a:tcPr anchor="ctr">
                    <a:solidFill>
                      <a:schemeClr val="bg1"/>
                    </a:solidFill>
                  </a:tcPr>
                </a:tc>
                <a:extLst>
                  <a:ext uri="{0D108BD9-81ED-4DB2-BD59-A6C34878D82A}">
                    <a16:rowId xmlns:a16="http://schemas.microsoft.com/office/drawing/2014/main" val="3252608618"/>
                  </a:ext>
                </a:extLst>
              </a:tr>
            </a:tbl>
          </a:graphicData>
        </a:graphic>
      </p:graphicFrame>
      <p:graphicFrame>
        <p:nvGraphicFramePr>
          <p:cNvPr id="178" name="표 96">
            <a:extLst>
              <a:ext uri="{FF2B5EF4-FFF2-40B4-BE49-F238E27FC236}">
                <a16:creationId xmlns:a16="http://schemas.microsoft.com/office/drawing/2014/main" id="{7F444CEE-6853-4DA2-B975-F6B95020C3D0}"/>
              </a:ext>
            </a:extLst>
          </p:cNvPr>
          <p:cNvGraphicFramePr>
            <a:graphicFrameLocks noGrp="1"/>
          </p:cNvGraphicFramePr>
          <p:nvPr>
            <p:extLst>
              <p:ext uri="{D42A27DB-BD31-4B8C-83A1-F6EECF244321}">
                <p14:modId xmlns:p14="http://schemas.microsoft.com/office/powerpoint/2010/main" val="1449254005"/>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⑤는 제작 슬롯으로 제작 전 슬롯을 누르면 제작 팝업창이 나타나고 제작 중 슬롯을 누르면 가속 팝업창이 나타나고 제작 종료 슬롯을 누르면 완성 팝업창이 나타난다</a:t>
                      </a:r>
                      <a:r>
                        <a:rPr lang="en-US" altLang="ko-KR" sz="1200" dirty="0"/>
                        <a:t>. </a:t>
                      </a:r>
                      <a:r>
                        <a:rPr lang="ko-KR" altLang="en-US" sz="1200" dirty="0"/>
                        <a:t>제작 종료가 된 슬롯을 누르면 제작 전 슬롯으로 변경한다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ko-KR" sz="1200" dirty="0"/>
                        <a:t>⑧</a:t>
                      </a:r>
                      <a:r>
                        <a:rPr lang="ko-KR" altLang="en-US" sz="1200" dirty="0"/>
                        <a:t>탭 버튼으로 캐릭터와 파츠를 변경하는 버튼으로 선택한 버튼은 비활성화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49" name="직사각형 48">
            <a:extLst>
              <a:ext uri="{FF2B5EF4-FFF2-40B4-BE49-F238E27FC236}">
                <a16:creationId xmlns:a16="http://schemas.microsoft.com/office/drawing/2014/main" id="{CD9D3B08-D91A-4D49-A2F3-439EDB136976}"/>
              </a:ext>
            </a:extLst>
          </p:cNvPr>
          <p:cNvSpPr/>
          <p:nvPr/>
        </p:nvSpPr>
        <p:spPr>
          <a:xfrm>
            <a:off x="1080000" y="1404000"/>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grpSp>
        <p:nvGrpSpPr>
          <p:cNvPr id="124" name="그룹 123">
            <a:extLst>
              <a:ext uri="{FF2B5EF4-FFF2-40B4-BE49-F238E27FC236}">
                <a16:creationId xmlns:a16="http://schemas.microsoft.com/office/drawing/2014/main" id="{3A007288-CBCA-492C-A41D-EE4FF254DCE0}"/>
              </a:ext>
            </a:extLst>
          </p:cNvPr>
          <p:cNvGrpSpPr/>
          <p:nvPr/>
        </p:nvGrpSpPr>
        <p:grpSpPr>
          <a:xfrm>
            <a:off x="1080000" y="1450472"/>
            <a:ext cx="3639413" cy="230400"/>
            <a:chOff x="1415435" y="1563934"/>
            <a:chExt cx="3639413" cy="230400"/>
          </a:xfrm>
        </p:grpSpPr>
        <p:sp>
          <p:nvSpPr>
            <p:cNvPr id="128" name="직사각형 127">
              <a:extLst>
                <a:ext uri="{FF2B5EF4-FFF2-40B4-BE49-F238E27FC236}">
                  <a16:creationId xmlns:a16="http://schemas.microsoft.com/office/drawing/2014/main" id="{9E72839B-4CA5-4A16-A600-93752B38560E}"/>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134" name="직사각형 133">
              <a:extLst>
                <a:ext uri="{FF2B5EF4-FFF2-40B4-BE49-F238E27FC236}">
                  <a16:creationId xmlns:a16="http://schemas.microsoft.com/office/drawing/2014/main" id="{FB66F54C-4F2E-4B2E-B126-80973FA4A532}"/>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35" name="직사각형 134">
              <a:extLst>
                <a:ext uri="{FF2B5EF4-FFF2-40B4-BE49-F238E27FC236}">
                  <a16:creationId xmlns:a16="http://schemas.microsoft.com/office/drawing/2014/main" id="{8BAC726A-A216-4D89-A6A3-FF888332C15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36" name="직사각형 135">
              <a:extLst>
                <a:ext uri="{FF2B5EF4-FFF2-40B4-BE49-F238E27FC236}">
                  <a16:creationId xmlns:a16="http://schemas.microsoft.com/office/drawing/2014/main" id="{F41E4753-24FD-4885-BBEF-91938C77383C}"/>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37" name="직사각형 136">
              <a:extLst>
                <a:ext uri="{FF2B5EF4-FFF2-40B4-BE49-F238E27FC236}">
                  <a16:creationId xmlns:a16="http://schemas.microsoft.com/office/drawing/2014/main" id="{EECC1B3E-42D5-4B50-A3DA-ECA67EBA1183}"/>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138" name="직사각형 137">
              <a:extLst>
                <a:ext uri="{FF2B5EF4-FFF2-40B4-BE49-F238E27FC236}">
                  <a16:creationId xmlns:a16="http://schemas.microsoft.com/office/drawing/2014/main" id="{E22BF306-7642-4D4F-974C-284FD618F12A}"/>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9" name="직사각형 138">
              <a:extLst>
                <a:ext uri="{FF2B5EF4-FFF2-40B4-BE49-F238E27FC236}">
                  <a16:creationId xmlns:a16="http://schemas.microsoft.com/office/drawing/2014/main" id="{F49F1B05-F639-4760-B46F-0F6AC8999190}"/>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0" name="직사각형 139">
              <a:extLst>
                <a:ext uri="{FF2B5EF4-FFF2-40B4-BE49-F238E27FC236}">
                  <a16:creationId xmlns:a16="http://schemas.microsoft.com/office/drawing/2014/main" id="{4DF29843-8694-4185-9642-9A290E39F83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1" name="직사각형 140">
              <a:extLst>
                <a:ext uri="{FF2B5EF4-FFF2-40B4-BE49-F238E27FC236}">
                  <a16:creationId xmlns:a16="http://schemas.microsoft.com/office/drawing/2014/main" id="{1D998FEE-2DD5-4061-97DE-3F777FF9B54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42" name="직사각형 141">
            <a:extLst>
              <a:ext uri="{FF2B5EF4-FFF2-40B4-BE49-F238E27FC236}">
                <a16:creationId xmlns:a16="http://schemas.microsoft.com/office/drawing/2014/main" id="{49AF15CA-9365-4549-B916-9B9C85C92583}"/>
              </a:ext>
            </a:extLst>
          </p:cNvPr>
          <p:cNvSpPr/>
          <p:nvPr/>
        </p:nvSpPr>
        <p:spPr>
          <a:xfrm>
            <a:off x="5580989" y="1429154"/>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67" name="직사각형 166">
            <a:extLst>
              <a:ext uri="{FF2B5EF4-FFF2-40B4-BE49-F238E27FC236}">
                <a16:creationId xmlns:a16="http://schemas.microsoft.com/office/drawing/2014/main" id="{505B11D3-8A1A-4676-8DFC-521E923559B9}"/>
              </a:ext>
            </a:extLst>
          </p:cNvPr>
          <p:cNvSpPr/>
          <p:nvPr/>
        </p:nvSpPr>
        <p:spPr>
          <a:xfrm>
            <a:off x="5563370" y="1880449"/>
            <a:ext cx="559209"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6</a:t>
            </a:r>
            <a:endParaRPr lang="ko-KR" altLang="en-US" sz="7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CD24030-2056-41A6-B4EE-990309DF943E}"/>
              </a:ext>
            </a:extLst>
          </p:cNvPr>
          <p:cNvSpPr/>
          <p:nvPr/>
        </p:nvSpPr>
        <p:spPr>
          <a:xfrm>
            <a:off x="5563370" y="2141012"/>
            <a:ext cx="559209"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solidFill>
                  <a:schemeClr val="tx1"/>
                </a:solidFill>
                <a:latin typeface="나눔고딕" charset="-127"/>
                <a:ea typeface="나눔고딕" charset="-127"/>
              </a:rPr>
              <a:t>6</a:t>
            </a:r>
            <a:endParaRPr lang="ko-KR" altLang="en-US" sz="700" b="1" dirty="0">
              <a:solidFill>
                <a:schemeClr val="tx1"/>
              </a:solidFill>
              <a:latin typeface="나눔고딕" charset="-127"/>
              <a:ea typeface="나눔고딕" charset="-127"/>
            </a:endParaRPr>
          </a:p>
        </p:txBody>
      </p:sp>
      <p:sp>
        <p:nvSpPr>
          <p:cNvPr id="175" name="직사각형 174">
            <a:extLst>
              <a:ext uri="{FF2B5EF4-FFF2-40B4-BE49-F238E27FC236}">
                <a16:creationId xmlns:a16="http://schemas.microsoft.com/office/drawing/2014/main" id="{84FF7323-9955-4FC7-A7AD-257DF99F2F78}"/>
              </a:ext>
            </a:extLst>
          </p:cNvPr>
          <p:cNvSpPr/>
          <p:nvPr/>
        </p:nvSpPr>
        <p:spPr>
          <a:xfrm>
            <a:off x="1175554" y="1790449"/>
            <a:ext cx="4315807" cy="7177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활성화 버튼</a:t>
            </a:r>
          </a:p>
        </p:txBody>
      </p:sp>
      <p:sp>
        <p:nvSpPr>
          <p:cNvPr id="149" name="직사각형 148">
            <a:extLst>
              <a:ext uri="{FF2B5EF4-FFF2-40B4-BE49-F238E27FC236}">
                <a16:creationId xmlns:a16="http://schemas.microsoft.com/office/drawing/2014/main" id="{A25E217B-70E3-4691-89BD-EAFE85419DD7}"/>
              </a:ext>
            </a:extLst>
          </p:cNvPr>
          <p:cNvSpPr/>
          <p:nvPr/>
        </p:nvSpPr>
        <p:spPr>
          <a:xfrm>
            <a:off x="1221336" y="1824207"/>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EECC1B3E-42D5-4B50-A3DA-ECA67EBA1183}"/>
              </a:ext>
            </a:extLst>
          </p:cNvPr>
          <p:cNvSpPr/>
          <p:nvPr/>
        </p:nvSpPr>
        <p:spPr>
          <a:xfrm>
            <a:off x="4885235" y="1431645"/>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41" name="직사각형 40">
            <a:extLst>
              <a:ext uri="{FF2B5EF4-FFF2-40B4-BE49-F238E27FC236}">
                <a16:creationId xmlns:a16="http://schemas.microsoft.com/office/drawing/2014/main" id="{1D998FEE-2DD5-4061-97DE-3F777FF9B54C}"/>
              </a:ext>
            </a:extLst>
          </p:cNvPr>
          <p:cNvSpPr/>
          <p:nvPr/>
        </p:nvSpPr>
        <p:spPr>
          <a:xfrm>
            <a:off x="4885235" y="1431567"/>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43" name="직사각형 42">
            <a:extLst>
              <a:ext uri="{FF2B5EF4-FFF2-40B4-BE49-F238E27FC236}">
                <a16:creationId xmlns:a16="http://schemas.microsoft.com/office/drawing/2014/main" id="{AB33D529-5052-4304-BF06-746B305BD91C}"/>
              </a:ext>
            </a:extLst>
          </p:cNvPr>
          <p:cNvSpPr/>
          <p:nvPr/>
        </p:nvSpPr>
        <p:spPr>
          <a:xfrm>
            <a:off x="6971400" y="1385594"/>
            <a:ext cx="828000" cy="360000"/>
          </a:xfrm>
          <a:prstGeom prst="rect">
            <a:avLst/>
          </a:prstGeom>
          <a:solidFill>
            <a:srgbClr val="E6B9B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solidFill>
                  <a:schemeClr val="tx1"/>
                </a:solidFill>
                <a:latin typeface="나눔고딕" charset="-127"/>
                <a:ea typeface="나눔고딕" charset="-127"/>
              </a:rPr>
              <a:t>로비</a:t>
            </a:r>
          </a:p>
        </p:txBody>
      </p:sp>
      <p:cxnSp>
        <p:nvCxnSpPr>
          <p:cNvPr id="45" name="연결선: 꺾임 44">
            <a:extLst>
              <a:ext uri="{FF2B5EF4-FFF2-40B4-BE49-F238E27FC236}">
                <a16:creationId xmlns:a16="http://schemas.microsoft.com/office/drawing/2014/main" id="{394E3631-A606-4248-9C9F-ABC0A83798AD}"/>
              </a:ext>
            </a:extLst>
          </p:cNvPr>
          <p:cNvCxnSpPr>
            <a:cxnSpLocks/>
            <a:stCxn id="142" idx="3"/>
            <a:endCxn id="43" idx="1"/>
          </p:cNvCxnSpPr>
          <p:nvPr/>
        </p:nvCxnSpPr>
        <p:spPr>
          <a:xfrm>
            <a:off x="6122579" y="1531017"/>
            <a:ext cx="848821" cy="3457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연결선: 꺾임 46">
            <a:extLst>
              <a:ext uri="{FF2B5EF4-FFF2-40B4-BE49-F238E27FC236}">
                <a16:creationId xmlns:a16="http://schemas.microsoft.com/office/drawing/2014/main" id="{7E1CEC71-6D01-4181-9576-1C9B78D61DBA}"/>
              </a:ext>
            </a:extLst>
          </p:cNvPr>
          <p:cNvCxnSpPr>
            <a:cxnSpLocks/>
            <a:stCxn id="175" idx="3"/>
            <a:endCxn id="171" idx="1"/>
          </p:cNvCxnSpPr>
          <p:nvPr/>
        </p:nvCxnSpPr>
        <p:spPr>
          <a:xfrm flipV="1">
            <a:off x="5491361" y="2143135"/>
            <a:ext cx="1480039" cy="619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1" name="직사각형 60">
            <a:extLst>
              <a:ext uri="{FF2B5EF4-FFF2-40B4-BE49-F238E27FC236}">
                <a16:creationId xmlns:a16="http://schemas.microsoft.com/office/drawing/2014/main" id="{6DCD5C17-7211-4648-89D6-E2E99ECB6C7C}"/>
              </a:ext>
            </a:extLst>
          </p:cNvPr>
          <p:cNvSpPr/>
          <p:nvPr/>
        </p:nvSpPr>
        <p:spPr>
          <a:xfrm>
            <a:off x="1175554" y="2547030"/>
            <a:ext cx="4315807" cy="7177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활성화 버튼</a:t>
            </a:r>
          </a:p>
        </p:txBody>
      </p:sp>
      <p:sp>
        <p:nvSpPr>
          <p:cNvPr id="62" name="직사각형 61">
            <a:extLst>
              <a:ext uri="{FF2B5EF4-FFF2-40B4-BE49-F238E27FC236}">
                <a16:creationId xmlns:a16="http://schemas.microsoft.com/office/drawing/2014/main" id="{9B36B0A8-9763-4767-BE7A-06817879E23E}"/>
              </a:ext>
            </a:extLst>
          </p:cNvPr>
          <p:cNvSpPr/>
          <p:nvPr/>
        </p:nvSpPr>
        <p:spPr>
          <a:xfrm>
            <a:off x="1221336" y="2580788"/>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3527981E-B5ED-4FCF-B6A2-8537D2C5CFA2}"/>
              </a:ext>
            </a:extLst>
          </p:cNvPr>
          <p:cNvSpPr/>
          <p:nvPr/>
        </p:nvSpPr>
        <p:spPr>
          <a:xfrm>
            <a:off x="1175554" y="3291104"/>
            <a:ext cx="4315807" cy="7177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활성화 버튼</a:t>
            </a:r>
          </a:p>
        </p:txBody>
      </p:sp>
      <p:sp>
        <p:nvSpPr>
          <p:cNvPr id="64" name="직사각형 63">
            <a:extLst>
              <a:ext uri="{FF2B5EF4-FFF2-40B4-BE49-F238E27FC236}">
                <a16:creationId xmlns:a16="http://schemas.microsoft.com/office/drawing/2014/main" id="{03B6A65F-0364-467E-8E8A-25AEBE9F455F}"/>
              </a:ext>
            </a:extLst>
          </p:cNvPr>
          <p:cNvSpPr/>
          <p:nvPr/>
        </p:nvSpPr>
        <p:spPr>
          <a:xfrm>
            <a:off x="1221336" y="3324862"/>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5" name="모서리가 둥근 직사각형 20">
            <a:extLst>
              <a:ext uri="{FF2B5EF4-FFF2-40B4-BE49-F238E27FC236}">
                <a16:creationId xmlns:a16="http://schemas.microsoft.com/office/drawing/2014/main" id="{F712A1DE-806D-4D55-8715-C40A8D590D81}"/>
              </a:ext>
            </a:extLst>
          </p:cNvPr>
          <p:cNvSpPr/>
          <p:nvPr/>
        </p:nvSpPr>
        <p:spPr>
          <a:xfrm>
            <a:off x="5256000" y="731531"/>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sp>
        <p:nvSpPr>
          <p:cNvPr id="66" name="직사각형 65">
            <a:extLst>
              <a:ext uri="{FF2B5EF4-FFF2-40B4-BE49-F238E27FC236}">
                <a16:creationId xmlns:a16="http://schemas.microsoft.com/office/drawing/2014/main" id="{A07B43AC-7A1B-475E-9485-4245CEA0F572}"/>
              </a:ext>
            </a:extLst>
          </p:cNvPr>
          <p:cNvSpPr/>
          <p:nvPr/>
        </p:nvSpPr>
        <p:spPr>
          <a:xfrm>
            <a:off x="4428000" y="731531"/>
            <a:ext cx="788086"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latin typeface="나눔고딕" charset="-127"/>
                <a:ea typeface="나눔고딕" charset="-127"/>
              </a:rPr>
              <a:t>탭 버튼</a:t>
            </a:r>
          </a:p>
        </p:txBody>
      </p:sp>
    </p:spTree>
    <p:extLst>
      <p:ext uri="{BB962C8B-B14F-4D97-AF65-F5344CB8AC3E}">
        <p14:creationId xmlns:p14="http://schemas.microsoft.com/office/powerpoint/2010/main" val="897575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5FB19E-D752-4063-B364-6E3EA66B94E8}"/>
              </a:ext>
            </a:extLst>
          </p:cNvPr>
          <p:cNvSpPr>
            <a:spLocks noGrp="1"/>
          </p:cNvSpPr>
          <p:nvPr>
            <p:ph type="title" idx="4294967295"/>
          </p:nvPr>
        </p:nvSpPr>
        <p:spPr>
          <a:xfrm>
            <a:off x="1054646" y="11004"/>
            <a:ext cx="10945216" cy="540000"/>
          </a:xfrm>
        </p:spPr>
        <p:txBody>
          <a:bodyPr>
            <a:normAutofit fontScale="90000"/>
          </a:bodyPr>
          <a:lstStyle/>
          <a:p>
            <a:r>
              <a:rPr lang="ko-KR" altLang="en-US" dirty="0" err="1"/>
              <a:t>제작창</a:t>
            </a:r>
            <a:endParaRPr lang="ko-KR" altLang="en-US" dirty="0"/>
          </a:p>
        </p:txBody>
      </p:sp>
      <p:graphicFrame>
        <p:nvGraphicFramePr>
          <p:cNvPr id="40" name="Google Shape;564;p47">
            <a:extLst>
              <a:ext uri="{FF2B5EF4-FFF2-40B4-BE49-F238E27FC236}">
                <a16:creationId xmlns:a16="http://schemas.microsoft.com/office/drawing/2014/main" id="{50F31651-4C24-42C3-BB95-55DCCE4820B5}"/>
              </a:ext>
            </a:extLst>
          </p:cNvPr>
          <p:cNvGraphicFramePr>
            <a:graphicFrameLocks/>
          </p:cNvGraphicFramePr>
          <p:nvPr>
            <p:extLst>
              <p:ext uri="{D42A27DB-BD31-4B8C-83A1-F6EECF244321}">
                <p14:modId xmlns:p14="http://schemas.microsoft.com/office/powerpoint/2010/main" val="3055716917"/>
              </p:ext>
            </p:extLst>
          </p:nvPr>
        </p:nvGraphicFramePr>
        <p:xfrm>
          <a:off x="1086734" y="45418"/>
          <a:ext cx="7056000" cy="576000"/>
        </p:xfrm>
        <a:graphic>
          <a:graphicData uri="http://schemas.openxmlformats.org/drawingml/2006/table">
            <a:tbl>
              <a:tblPr/>
              <a:tblGrid>
                <a:gridCol w="540000">
                  <a:extLst>
                    <a:ext uri="{9D8B030D-6E8A-4147-A177-3AD203B41FA5}">
                      <a16:colId xmlns:a16="http://schemas.microsoft.com/office/drawing/2014/main" val="20000"/>
                    </a:ext>
                  </a:extLst>
                </a:gridCol>
                <a:gridCol w="864000">
                  <a:extLst>
                    <a:ext uri="{9D8B030D-6E8A-4147-A177-3AD203B41FA5}">
                      <a16:colId xmlns:a16="http://schemas.microsoft.com/office/drawing/2014/main" val="3861048460"/>
                    </a:ext>
                  </a:extLst>
                </a:gridCol>
                <a:gridCol w="540000">
                  <a:extLst>
                    <a:ext uri="{9D8B030D-6E8A-4147-A177-3AD203B41FA5}">
                      <a16:colId xmlns:a16="http://schemas.microsoft.com/office/drawing/2014/main" val="20001"/>
                    </a:ext>
                  </a:extLst>
                </a:gridCol>
                <a:gridCol w="576000">
                  <a:extLst>
                    <a:ext uri="{9D8B030D-6E8A-4147-A177-3AD203B41FA5}">
                      <a16:colId xmlns:a16="http://schemas.microsoft.com/office/drawing/2014/main" val="379923742"/>
                    </a:ext>
                  </a:extLst>
                </a:gridCol>
                <a:gridCol w="1296000">
                  <a:extLst>
                    <a:ext uri="{9D8B030D-6E8A-4147-A177-3AD203B41FA5}">
                      <a16:colId xmlns:a16="http://schemas.microsoft.com/office/drawing/2014/main" val="20002"/>
                    </a:ext>
                  </a:extLst>
                </a:gridCol>
                <a:gridCol w="3240000">
                  <a:extLst>
                    <a:ext uri="{9D8B030D-6E8A-4147-A177-3AD203B41FA5}">
                      <a16:colId xmlns:a16="http://schemas.microsoft.com/office/drawing/2014/main" val="20003"/>
                    </a:ext>
                  </a:extLst>
                </a:gridCol>
              </a:tblGrid>
              <a:tr h="576000">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err="1">
                          <a:latin typeface="+mn-ea"/>
                          <a:ea typeface="+mn-ea"/>
                        </a:rPr>
                        <a:t>화면명</a:t>
                      </a:r>
                      <a:endParaRPr sz="1000" b="1" dirty="0">
                        <a:latin typeface="+mn-ea"/>
                        <a:ea typeface="+mn-ea"/>
                      </a:endParaRPr>
                    </a:p>
                  </a:txBody>
                  <a:tcPr marL="35725" marR="35725" marT="35725" marB="35725" anchor="ctr">
                    <a:solidFill>
                      <a:schemeClr val="bg1">
                        <a:lumMod val="65000"/>
                      </a:schemeClr>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제작 </a:t>
                      </a:r>
                      <a:r>
                        <a:rPr lang="ko-KR" altLang="en-US" sz="1000" b="1" dirty="0" err="1">
                          <a:latin typeface="+mn-ea"/>
                          <a:ea typeface="+mn-ea"/>
                        </a:rPr>
                        <a:t>팝업창</a:t>
                      </a:r>
                      <a:endParaRPr sz="1000" b="1" dirty="0">
                        <a:latin typeface="+mn-ea"/>
                        <a:ea typeface="+mn-ea"/>
                      </a:endParaRPr>
                    </a:p>
                  </a:txBody>
                  <a:tcPr marL="35725" marR="35725" marT="35725" marB="35725" anchor="ctr">
                    <a:solidFill>
                      <a:srgbClr val="FFFFFF"/>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dirty="0">
                          <a:latin typeface="+mn-ea"/>
                          <a:ea typeface="+mn-ea"/>
                        </a:rPr>
                        <a:t>화면</a:t>
                      </a:r>
                      <a:r>
                        <a:rPr lang="en-US" altLang="ko-KR" sz="1000" b="1" dirty="0">
                          <a:latin typeface="+mn-ea"/>
                          <a:ea typeface="+mn-ea"/>
                        </a:rPr>
                        <a:t>ID</a:t>
                      </a:r>
                      <a:endParaRPr sz="1000" b="1" i="0" u="none" strike="noStrike" cap="none" dirty="0">
                        <a:solidFill>
                          <a:schemeClr val="tx1"/>
                        </a:solidFill>
                        <a:latin typeface="+mn-ea"/>
                        <a:ea typeface="+mn-ea"/>
                        <a:cs typeface="Gill Sans"/>
                        <a:sym typeface="Gill Sans"/>
                      </a:endParaRPr>
                    </a:p>
                  </a:txBody>
                  <a:tcPr marL="35725" marR="35725" marT="35725" marB="35725" anchor="ctr">
                    <a:solidFill>
                      <a:srgbClr val="A6A6A6"/>
                    </a:solidFill>
                  </a:tcPr>
                </a:tc>
                <a:tc>
                  <a:txBody>
                    <a:bodyPr/>
                    <a:lstStyle/>
                    <a:p>
                      <a:pPr marL="0" marR="0" lvl="0" indent="0" algn="ctr" rtl="0">
                        <a:lnSpc>
                          <a:spcPct val="150000"/>
                        </a:lnSpc>
                        <a:spcBef>
                          <a:spcPts val="0"/>
                        </a:spcBef>
                        <a:spcAft>
                          <a:spcPts val="0"/>
                        </a:spcAft>
                        <a:buClr>
                          <a:srgbClr val="000000"/>
                        </a:buClr>
                        <a:buSzPts val="2052"/>
                        <a:buFont typeface="Gill Sans"/>
                        <a:buNone/>
                      </a:pPr>
                      <a:endParaRPr sz="1000" b="1" i="0" u="none" strike="noStrike" cap="none" dirty="0">
                        <a:solidFill>
                          <a:schemeClr val="tx1"/>
                        </a:solidFill>
                        <a:latin typeface="+mn-ea"/>
                        <a:ea typeface="+mn-ea"/>
                        <a:cs typeface="Gill Sans"/>
                        <a:sym typeface="Gill Sans"/>
                      </a:endParaRPr>
                    </a:p>
                  </a:txBody>
                  <a:tcPr marL="35725" marR="35725" marT="35725" marB="35725" anchor="ctr">
                    <a:solidFill>
                      <a:schemeClr val="bg1"/>
                    </a:solidFill>
                  </a:tcPr>
                </a:tc>
                <a:tc>
                  <a:txBody>
                    <a:bodyPr/>
                    <a:lstStyle/>
                    <a:p>
                      <a:pPr marL="0" marR="0" lvl="0" indent="0" algn="ctr"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화면 설명</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lumMod val="65000"/>
                      </a:schemeClr>
                    </a:solidFill>
                  </a:tcPr>
                </a:tc>
                <a:tc>
                  <a:txBody>
                    <a:bodyPr/>
                    <a:lstStyle/>
                    <a:p>
                      <a:pPr marL="0" marR="0" lvl="0" indent="0" algn="l" rtl="0">
                        <a:lnSpc>
                          <a:spcPct val="150000"/>
                        </a:lnSpc>
                        <a:spcBef>
                          <a:spcPts val="0"/>
                        </a:spcBef>
                        <a:spcAft>
                          <a:spcPts val="0"/>
                        </a:spcAft>
                        <a:buClr>
                          <a:srgbClr val="000000"/>
                        </a:buClr>
                        <a:buSzPts val="2052"/>
                        <a:buFont typeface="Gill Sans"/>
                        <a:buNone/>
                      </a:pPr>
                      <a:r>
                        <a:rPr lang="ko-KR" altLang="en-US" sz="1000" b="1" i="0" u="none" strike="noStrike" cap="none" dirty="0">
                          <a:solidFill>
                            <a:schemeClr val="dk1"/>
                          </a:solidFill>
                          <a:latin typeface="+mn-ea"/>
                          <a:ea typeface="+mn-ea"/>
                          <a:cs typeface="Gill Sans"/>
                          <a:sym typeface="Gill Sans"/>
                        </a:rPr>
                        <a:t>캐릭터</a:t>
                      </a:r>
                      <a:r>
                        <a:rPr lang="en-US" altLang="ko-KR" sz="1000" b="1" i="0" u="none" strike="noStrike" cap="none" dirty="0">
                          <a:solidFill>
                            <a:schemeClr val="dk1"/>
                          </a:solidFill>
                          <a:latin typeface="+mn-ea"/>
                          <a:ea typeface="+mn-ea"/>
                          <a:cs typeface="Gill Sans"/>
                          <a:sym typeface="Gill Sans"/>
                        </a:rPr>
                        <a:t>, </a:t>
                      </a:r>
                      <a:r>
                        <a:rPr lang="ko-KR" altLang="en-US" sz="1000" b="1" i="0" u="none" strike="noStrike" cap="none" dirty="0">
                          <a:solidFill>
                            <a:schemeClr val="dk1"/>
                          </a:solidFill>
                          <a:latin typeface="+mn-ea"/>
                          <a:ea typeface="+mn-ea"/>
                          <a:cs typeface="Gill Sans"/>
                          <a:sym typeface="Gill Sans"/>
                        </a:rPr>
                        <a:t>파츠를 제작버튼을 누르면 나타나는 </a:t>
                      </a:r>
                      <a:r>
                        <a:rPr lang="ko-KR" altLang="en-US" sz="1000" b="1" i="0" u="none" strike="noStrike" cap="none" dirty="0" err="1">
                          <a:solidFill>
                            <a:schemeClr val="dk1"/>
                          </a:solidFill>
                          <a:latin typeface="+mn-ea"/>
                          <a:ea typeface="+mn-ea"/>
                          <a:cs typeface="Gill Sans"/>
                          <a:sym typeface="Gill Sans"/>
                        </a:rPr>
                        <a:t>팝업창</a:t>
                      </a:r>
                      <a:endParaRPr sz="1000" b="1" i="0" u="none" strike="noStrike" cap="none" dirty="0">
                        <a:solidFill>
                          <a:schemeClr val="dk1"/>
                        </a:solidFill>
                        <a:latin typeface="+mn-ea"/>
                        <a:ea typeface="+mn-ea"/>
                        <a:cs typeface="Gill Sans"/>
                        <a:sym typeface="Gill Sans"/>
                      </a:endParaRPr>
                    </a:p>
                  </a:txBody>
                  <a:tcPr marL="35725" marR="35725" marT="35725" marB="35725" anchor="ctr">
                    <a:solidFill>
                      <a:schemeClr val="bg1"/>
                    </a:solidFill>
                  </a:tcPr>
                </a:tc>
                <a:extLst>
                  <a:ext uri="{0D108BD9-81ED-4DB2-BD59-A6C34878D82A}">
                    <a16:rowId xmlns:a16="http://schemas.microsoft.com/office/drawing/2014/main" val="10000"/>
                  </a:ext>
                </a:extLst>
              </a:tr>
            </a:tbl>
          </a:graphicData>
        </a:graphic>
      </p:graphicFrame>
      <p:sp>
        <p:nvSpPr>
          <p:cNvPr id="57" name="모서리가 둥근 직사각형 20">
            <a:extLst>
              <a:ext uri="{FF2B5EF4-FFF2-40B4-BE49-F238E27FC236}">
                <a16:creationId xmlns:a16="http://schemas.microsoft.com/office/drawing/2014/main" id="{BA1CF321-BC14-49A5-A29B-1C01E05EEBC4}"/>
              </a:ext>
            </a:extLst>
          </p:cNvPr>
          <p:cNvSpPr/>
          <p:nvPr/>
        </p:nvSpPr>
        <p:spPr>
          <a:xfrm>
            <a:off x="4428000" y="731116"/>
            <a:ext cx="788400" cy="180000"/>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chemeClr val="tx1"/>
                </a:solidFill>
                <a:latin typeface="+mn-ea"/>
              </a:rPr>
              <a:t>팝업 창</a:t>
            </a:r>
          </a:p>
        </p:txBody>
      </p:sp>
      <p:graphicFrame>
        <p:nvGraphicFramePr>
          <p:cNvPr id="172" name="표 4">
            <a:extLst>
              <a:ext uri="{FF2B5EF4-FFF2-40B4-BE49-F238E27FC236}">
                <a16:creationId xmlns:a16="http://schemas.microsoft.com/office/drawing/2014/main" id="{BF656D35-AC50-4517-89AD-4A0281E1AC2A}"/>
              </a:ext>
            </a:extLst>
          </p:cNvPr>
          <p:cNvGraphicFramePr>
            <a:graphicFrameLocks/>
          </p:cNvGraphicFramePr>
          <p:nvPr>
            <p:extLst>
              <p:ext uri="{D42A27DB-BD31-4B8C-83A1-F6EECF244321}">
                <p14:modId xmlns:p14="http://schemas.microsoft.com/office/powerpoint/2010/main" val="2590632739"/>
              </p:ext>
            </p:extLst>
          </p:nvPr>
        </p:nvGraphicFramePr>
        <p:xfrm>
          <a:off x="8172000" y="45418"/>
          <a:ext cx="3816000" cy="295588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화면이름</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닫기 버튼</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재화 이미지와 이름</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조절 버튼 </a:t>
                      </a:r>
                      <a:r>
                        <a:rPr lang="en-US" altLang="ko-KR" sz="1200" dirty="0"/>
                        <a:t>(</a:t>
                      </a:r>
                      <a:r>
                        <a:rPr lang="ko-KR" altLang="en-US" sz="1200" dirty="0"/>
                        <a:t>증가</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숫자</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조절 버튼 </a:t>
                      </a:r>
                      <a:r>
                        <a:rPr lang="en-US" altLang="ko-KR" sz="1200" dirty="0"/>
                        <a:t>(</a:t>
                      </a:r>
                      <a:r>
                        <a:rPr lang="ko-KR" altLang="en-US" sz="1200" dirty="0"/>
                        <a:t>감소</a:t>
                      </a:r>
                      <a:r>
                        <a:rPr lang="en-US" altLang="ko-KR" sz="1200" dirty="0"/>
                        <a:t>)</a:t>
                      </a:r>
                      <a:endParaRPr lang="ko-KR" altLang="en-US" sz="1200" dirty="0"/>
                    </a:p>
                  </a:txBody>
                  <a:tcPr anchor="ctr">
                    <a:solidFill>
                      <a:schemeClr val="bg1"/>
                    </a:solidFill>
                  </a:tcPr>
                </a:tc>
                <a:extLst>
                  <a:ext uri="{0D108BD9-81ED-4DB2-BD59-A6C34878D82A}">
                    <a16:rowId xmlns:a16="http://schemas.microsoft.com/office/drawing/2014/main" val="3252608618"/>
                  </a:ext>
                </a:extLst>
              </a:tr>
              <a:tr h="370840">
                <a:tc>
                  <a:txBody>
                    <a:bodyPr/>
                    <a:lstStyle/>
                    <a:p>
                      <a:pPr algn="ctr" latinLnBrk="1"/>
                      <a:r>
                        <a:rPr lang="ko-KR" altLang="en-US" sz="1200" dirty="0"/>
                        <a:t>⑦</a:t>
                      </a:r>
                    </a:p>
                  </a:txBody>
                  <a:tcPr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제작 버튼</a:t>
                      </a:r>
                    </a:p>
                  </a:txBody>
                  <a:tcPr anchor="ctr">
                    <a:solidFill>
                      <a:schemeClr val="bg1"/>
                    </a:solidFill>
                  </a:tcPr>
                </a:tc>
                <a:extLst>
                  <a:ext uri="{0D108BD9-81ED-4DB2-BD59-A6C34878D82A}">
                    <a16:rowId xmlns:a16="http://schemas.microsoft.com/office/drawing/2014/main" val="2267537038"/>
                  </a:ext>
                </a:extLst>
              </a:tr>
            </a:tbl>
          </a:graphicData>
        </a:graphic>
      </p:graphicFrame>
      <p:graphicFrame>
        <p:nvGraphicFramePr>
          <p:cNvPr id="72" name="표 96">
            <a:extLst>
              <a:ext uri="{FF2B5EF4-FFF2-40B4-BE49-F238E27FC236}">
                <a16:creationId xmlns:a16="http://schemas.microsoft.com/office/drawing/2014/main" id="{E5495F09-80E5-4717-ABC3-719EF6800627}"/>
              </a:ext>
            </a:extLst>
          </p:cNvPr>
          <p:cNvGraphicFramePr>
            <a:graphicFrameLocks noGrp="1"/>
          </p:cNvGraphicFramePr>
          <p:nvPr>
            <p:extLst>
              <p:ext uri="{D42A27DB-BD31-4B8C-83A1-F6EECF244321}">
                <p14:modId xmlns:p14="http://schemas.microsoft.com/office/powerpoint/2010/main" val="910889049"/>
              </p:ext>
            </p:extLst>
          </p:nvPr>
        </p:nvGraphicFramePr>
        <p:xfrm>
          <a:off x="1080000" y="4464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부가 설명</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①는 무엇을 제작하는 것에 대한 정보를 전달한다</a:t>
                      </a:r>
                      <a:r>
                        <a:rPr lang="en-US" altLang="ko-KR" sz="1200" dirty="0"/>
                        <a:t>. </a:t>
                      </a:r>
                      <a:r>
                        <a:rPr lang="ko-KR" altLang="en-US" sz="1200" dirty="0"/>
                        <a:t>유저가 선택한 탭에 따라</a:t>
                      </a:r>
                      <a:r>
                        <a:rPr lang="ko-KR" altLang="en-US" sz="1200" baseline="0" dirty="0"/>
                        <a:t> 표현한다</a:t>
                      </a:r>
                      <a:r>
                        <a:rPr lang="en-US" altLang="ko-KR" sz="1200" baseline="0" dirty="0"/>
                        <a:t>.</a:t>
                      </a:r>
                      <a:endParaRPr lang="en-US" altLang="ko-KR"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③</a:t>
                      </a:r>
                      <a:r>
                        <a:rPr lang="ko-KR" altLang="en-US" sz="1200" dirty="0"/>
                        <a:t>의 순서의</a:t>
                      </a:r>
                      <a:r>
                        <a:rPr lang="ko-KR" altLang="en-US" sz="1200" baseline="0" dirty="0"/>
                        <a:t> </a:t>
                      </a:r>
                      <a:r>
                        <a:rPr lang="ko-KR" altLang="en-US" sz="1200" baseline="0" dirty="0" err="1"/>
                        <a:t>씬에서</a:t>
                      </a:r>
                      <a:r>
                        <a:rPr lang="ko-KR" altLang="en-US" sz="1200" baseline="0" dirty="0"/>
                        <a:t> 재화의 순서와 동일하게 한다</a:t>
                      </a:r>
                      <a:r>
                        <a:rPr lang="en-US" altLang="ko-KR" sz="1200" baseline="0" dirty="0"/>
                        <a:t>.</a:t>
                      </a:r>
                      <a:endParaRPr lang="en-US" altLang="ko-KR" sz="1200" dirty="0"/>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④</a:t>
                      </a:r>
                      <a:r>
                        <a:rPr lang="ko-KR" altLang="en-US" sz="1200" dirty="0"/>
                        <a:t>를 누르면 아래의 숫자가 증가하고 </a:t>
                      </a:r>
                      <a:r>
                        <a:rPr lang="en-US" altLang="ko-KR" sz="1200" dirty="0"/>
                        <a:t>⑥</a:t>
                      </a:r>
                      <a:r>
                        <a:rPr lang="ko-KR" altLang="en-US" sz="1200" dirty="0"/>
                        <a:t>를 누르면 위의 숫자가 감소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200" dirty="0"/>
                        <a:t>⑦</a:t>
                      </a:r>
                      <a:r>
                        <a:rPr lang="ko-KR" altLang="en-US" sz="1200" dirty="0"/>
                        <a:t>를 누르면 제작이 되고 팝업창을 닫는다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solidFill>
                      <a:schemeClr val="bg1"/>
                    </a:solidFill>
                  </a:tcPr>
                </a:tc>
                <a:extLst>
                  <a:ext uri="{0D108BD9-81ED-4DB2-BD59-A6C34878D82A}">
                    <a16:rowId xmlns:a16="http://schemas.microsoft.com/office/drawing/2014/main" val="1378993539"/>
                  </a:ext>
                </a:extLst>
              </a:tr>
            </a:tbl>
          </a:graphicData>
        </a:graphic>
      </p:graphicFrame>
      <p:grpSp>
        <p:nvGrpSpPr>
          <p:cNvPr id="3" name="그룹 2">
            <a:extLst>
              <a:ext uri="{FF2B5EF4-FFF2-40B4-BE49-F238E27FC236}">
                <a16:creationId xmlns:a16="http://schemas.microsoft.com/office/drawing/2014/main" id="{59719107-C7B0-4413-A6D9-75F231393303}"/>
              </a:ext>
            </a:extLst>
          </p:cNvPr>
          <p:cNvGrpSpPr/>
          <p:nvPr/>
        </p:nvGrpSpPr>
        <p:grpSpPr>
          <a:xfrm>
            <a:off x="1080000" y="1404000"/>
            <a:ext cx="5059434" cy="2644918"/>
            <a:chOff x="1611836" y="1496738"/>
            <a:chExt cx="5059434" cy="2644918"/>
          </a:xfrm>
        </p:grpSpPr>
        <p:sp>
          <p:nvSpPr>
            <p:cNvPr id="49" name="직사각형 48">
              <a:extLst>
                <a:ext uri="{FF2B5EF4-FFF2-40B4-BE49-F238E27FC236}">
                  <a16:creationId xmlns:a16="http://schemas.microsoft.com/office/drawing/2014/main" id="{CD9D3B08-D91A-4D49-A2F3-439EDB136976}"/>
                </a:ext>
              </a:extLst>
            </p:cNvPr>
            <p:cNvSpPr/>
            <p:nvPr/>
          </p:nvSpPr>
          <p:spPr>
            <a:xfrm>
              <a:off x="1611836" y="1496738"/>
              <a:ext cx="5059434" cy="2644918"/>
            </a:xfrm>
            <a:prstGeom prst="rect">
              <a:avLst/>
            </a:prstGeom>
            <a:solidFill>
              <a:srgbClr val="E6B9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grpSp>
          <p:nvGrpSpPr>
            <p:cNvPr id="124" name="그룹 123">
              <a:extLst>
                <a:ext uri="{FF2B5EF4-FFF2-40B4-BE49-F238E27FC236}">
                  <a16:creationId xmlns:a16="http://schemas.microsoft.com/office/drawing/2014/main" id="{3A007288-CBCA-492C-A41D-EE4FF254DCE0}"/>
                </a:ext>
              </a:extLst>
            </p:cNvPr>
            <p:cNvGrpSpPr/>
            <p:nvPr/>
          </p:nvGrpSpPr>
          <p:grpSpPr>
            <a:xfrm>
              <a:off x="1611836" y="1543210"/>
              <a:ext cx="3639413" cy="230400"/>
              <a:chOff x="1415435" y="1563934"/>
              <a:chExt cx="3639413" cy="230400"/>
            </a:xfrm>
          </p:grpSpPr>
          <p:sp>
            <p:nvSpPr>
              <p:cNvPr id="128" name="직사각형 127">
                <a:extLst>
                  <a:ext uri="{FF2B5EF4-FFF2-40B4-BE49-F238E27FC236}">
                    <a16:creationId xmlns:a16="http://schemas.microsoft.com/office/drawing/2014/main" id="{9E72839B-4CA5-4A16-A600-93752B38560E}"/>
                  </a:ext>
                </a:extLst>
              </p:cNvPr>
              <p:cNvSpPr/>
              <p:nvPr/>
            </p:nvSpPr>
            <p:spPr>
              <a:xfrm>
                <a:off x="1415435"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4" name="직사각형 133">
                <a:extLst>
                  <a:ext uri="{FF2B5EF4-FFF2-40B4-BE49-F238E27FC236}">
                    <a16:creationId xmlns:a16="http://schemas.microsoft.com/office/drawing/2014/main" id="{FB66F54C-4F2E-4B2E-B126-80973FA4A532}"/>
                  </a:ext>
                </a:extLst>
              </p:cNvPr>
              <p:cNvSpPr/>
              <p:nvPr/>
            </p:nvSpPr>
            <p:spPr>
              <a:xfrm>
                <a:off x="2147466"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5" name="직사각형 134">
                <a:extLst>
                  <a:ext uri="{FF2B5EF4-FFF2-40B4-BE49-F238E27FC236}">
                    <a16:creationId xmlns:a16="http://schemas.microsoft.com/office/drawing/2014/main" id="{8BAC726A-A216-4D89-A6A3-FF888332C153}"/>
                  </a:ext>
                </a:extLst>
              </p:cNvPr>
              <p:cNvSpPr/>
              <p:nvPr/>
            </p:nvSpPr>
            <p:spPr>
              <a:xfrm>
                <a:off x="2890548"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6" name="직사각형 135">
                <a:extLst>
                  <a:ext uri="{FF2B5EF4-FFF2-40B4-BE49-F238E27FC236}">
                    <a16:creationId xmlns:a16="http://schemas.microsoft.com/office/drawing/2014/main" id="{F41E4753-24FD-4885-BBEF-91938C77383C}"/>
                  </a:ext>
                </a:extLst>
              </p:cNvPr>
              <p:cNvSpPr/>
              <p:nvPr/>
            </p:nvSpPr>
            <p:spPr>
              <a:xfrm>
                <a:off x="3633630"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7" name="직사각형 136">
                <a:extLst>
                  <a:ext uri="{FF2B5EF4-FFF2-40B4-BE49-F238E27FC236}">
                    <a16:creationId xmlns:a16="http://schemas.microsoft.com/office/drawing/2014/main" id="{EECC1B3E-42D5-4B50-A3DA-ECA67EBA1183}"/>
                  </a:ext>
                </a:extLst>
              </p:cNvPr>
              <p:cNvSpPr/>
              <p:nvPr/>
            </p:nvSpPr>
            <p:spPr>
              <a:xfrm>
                <a:off x="4376713" y="1563934"/>
                <a:ext cx="678135" cy="230245"/>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8" name="직사각형 137">
                <a:extLst>
                  <a:ext uri="{FF2B5EF4-FFF2-40B4-BE49-F238E27FC236}">
                    <a16:creationId xmlns:a16="http://schemas.microsoft.com/office/drawing/2014/main" id="{E22BF306-7642-4D4F-974C-284FD618F12A}"/>
                  </a:ext>
                </a:extLst>
              </p:cNvPr>
              <p:cNvSpPr/>
              <p:nvPr/>
            </p:nvSpPr>
            <p:spPr>
              <a:xfrm>
                <a:off x="2147466"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39" name="직사각형 138">
                <a:extLst>
                  <a:ext uri="{FF2B5EF4-FFF2-40B4-BE49-F238E27FC236}">
                    <a16:creationId xmlns:a16="http://schemas.microsoft.com/office/drawing/2014/main" id="{F49F1B05-F639-4760-B46F-0F6AC8999190}"/>
                  </a:ext>
                </a:extLst>
              </p:cNvPr>
              <p:cNvSpPr/>
              <p:nvPr/>
            </p:nvSpPr>
            <p:spPr>
              <a:xfrm>
                <a:off x="2890548"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0" name="직사각형 139">
                <a:extLst>
                  <a:ext uri="{FF2B5EF4-FFF2-40B4-BE49-F238E27FC236}">
                    <a16:creationId xmlns:a16="http://schemas.microsoft.com/office/drawing/2014/main" id="{4DF29843-8694-4185-9642-9A290E39F839}"/>
                  </a:ext>
                </a:extLst>
              </p:cNvPr>
              <p:cNvSpPr/>
              <p:nvPr/>
            </p:nvSpPr>
            <p:spPr>
              <a:xfrm>
                <a:off x="3633630"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1" name="직사각형 140">
                <a:extLst>
                  <a:ext uri="{FF2B5EF4-FFF2-40B4-BE49-F238E27FC236}">
                    <a16:creationId xmlns:a16="http://schemas.microsoft.com/office/drawing/2014/main" id="{1D998FEE-2DD5-4061-97DE-3F777FF9B54C}"/>
                  </a:ext>
                </a:extLst>
              </p:cNvPr>
              <p:cNvSpPr/>
              <p:nvPr/>
            </p:nvSpPr>
            <p:spPr>
              <a:xfrm>
                <a:off x="4376713" y="1563934"/>
                <a:ext cx="180000" cy="2304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grpSp>
        <p:sp>
          <p:nvSpPr>
            <p:cNvPr id="142" name="직사각형 141">
              <a:extLst>
                <a:ext uri="{FF2B5EF4-FFF2-40B4-BE49-F238E27FC236}">
                  <a16:creationId xmlns:a16="http://schemas.microsoft.com/office/drawing/2014/main" id="{49AF15CA-9365-4549-B916-9B9C85C92583}"/>
                </a:ext>
              </a:extLst>
            </p:cNvPr>
            <p:cNvSpPr/>
            <p:nvPr/>
          </p:nvSpPr>
          <p:spPr>
            <a:xfrm>
              <a:off x="6112825" y="1521892"/>
              <a:ext cx="541590"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3" name="직사각형 142">
              <a:extLst>
                <a:ext uri="{FF2B5EF4-FFF2-40B4-BE49-F238E27FC236}">
                  <a16:creationId xmlns:a16="http://schemas.microsoft.com/office/drawing/2014/main" id="{5EA9A4E0-7E63-4B34-83E7-25EF006A37B3}"/>
                </a:ext>
              </a:extLst>
            </p:cNvPr>
            <p:cNvSpPr/>
            <p:nvPr/>
          </p:nvSpPr>
          <p:spPr>
            <a:xfrm>
              <a:off x="5543620" y="1521892"/>
              <a:ext cx="515995" cy="2037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149" name="직사각형 148">
              <a:extLst>
                <a:ext uri="{FF2B5EF4-FFF2-40B4-BE49-F238E27FC236}">
                  <a16:creationId xmlns:a16="http://schemas.microsoft.com/office/drawing/2014/main" id="{A25E217B-70E3-4691-89BD-EAFE85419DD7}"/>
                </a:ext>
              </a:extLst>
            </p:cNvPr>
            <p:cNvSpPr/>
            <p:nvPr/>
          </p:nvSpPr>
          <p:spPr>
            <a:xfrm>
              <a:off x="1753172" y="1916945"/>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167" name="직사각형 166">
              <a:extLst>
                <a:ext uri="{FF2B5EF4-FFF2-40B4-BE49-F238E27FC236}">
                  <a16:creationId xmlns:a16="http://schemas.microsoft.com/office/drawing/2014/main" id="{505B11D3-8A1A-4676-8DFC-521E923559B9}"/>
                </a:ext>
              </a:extLst>
            </p:cNvPr>
            <p:cNvSpPr/>
            <p:nvPr/>
          </p:nvSpPr>
          <p:spPr>
            <a:xfrm>
              <a:off x="6095206" y="1973187"/>
              <a:ext cx="559209"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sp>
          <p:nvSpPr>
            <p:cNvPr id="168" name="직사각형 167">
              <a:extLst>
                <a:ext uri="{FF2B5EF4-FFF2-40B4-BE49-F238E27FC236}">
                  <a16:creationId xmlns:a16="http://schemas.microsoft.com/office/drawing/2014/main" id="{FCD24030-2056-41A6-B4EE-990309DF943E}"/>
                </a:ext>
              </a:extLst>
            </p:cNvPr>
            <p:cNvSpPr/>
            <p:nvPr/>
          </p:nvSpPr>
          <p:spPr>
            <a:xfrm>
              <a:off x="6095206" y="2233750"/>
              <a:ext cx="559209" cy="180000"/>
            </a:xfrm>
            <a:prstGeom prst="rect">
              <a:avLst/>
            </a:prstGeom>
            <a:solidFill>
              <a:srgbClr val="FFFF00"/>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solidFill>
                  <a:schemeClr val="tx1"/>
                </a:solidFill>
                <a:latin typeface="나눔고딕" charset="-127"/>
                <a:ea typeface="나눔고딕" charset="-127"/>
              </a:endParaRPr>
            </a:p>
          </p:txBody>
        </p:sp>
        <p:sp>
          <p:nvSpPr>
            <p:cNvPr id="169" name="직사각형 168">
              <a:extLst>
                <a:ext uri="{FF2B5EF4-FFF2-40B4-BE49-F238E27FC236}">
                  <a16:creationId xmlns:a16="http://schemas.microsoft.com/office/drawing/2014/main" id="{1E333E8F-3EB8-4139-B1B8-DDE49564B6D1}"/>
                </a:ext>
              </a:extLst>
            </p:cNvPr>
            <p:cNvSpPr/>
            <p:nvPr/>
          </p:nvSpPr>
          <p:spPr>
            <a:xfrm>
              <a:off x="1753172" y="2648775"/>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170" name="직사각형 169">
              <a:extLst>
                <a:ext uri="{FF2B5EF4-FFF2-40B4-BE49-F238E27FC236}">
                  <a16:creationId xmlns:a16="http://schemas.microsoft.com/office/drawing/2014/main" id="{AC336391-A25F-49EE-9748-6B3E77C24A18}"/>
                </a:ext>
              </a:extLst>
            </p:cNvPr>
            <p:cNvSpPr/>
            <p:nvPr/>
          </p:nvSpPr>
          <p:spPr>
            <a:xfrm>
              <a:off x="1753172" y="3363463"/>
              <a:ext cx="4198017" cy="639391"/>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37" name="직사각형 36">
              <a:extLst>
                <a:ext uri="{FF2B5EF4-FFF2-40B4-BE49-F238E27FC236}">
                  <a16:creationId xmlns:a16="http://schemas.microsoft.com/office/drawing/2014/main" id="{3DFF8639-9D27-4E62-B1D3-5B5D604D1311}"/>
                </a:ext>
              </a:extLst>
            </p:cNvPr>
            <p:cNvSpPr/>
            <p:nvPr/>
          </p:nvSpPr>
          <p:spPr>
            <a:xfrm>
              <a:off x="1611836" y="1496738"/>
              <a:ext cx="5059434" cy="2644918"/>
            </a:xfrm>
            <a:prstGeom prst="rect">
              <a:avLst/>
            </a:prstGeom>
            <a:solidFill>
              <a:srgbClr val="E6B9B8">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mn-ea"/>
              </a:endParaRPr>
            </a:p>
          </p:txBody>
        </p:sp>
        <p:sp>
          <p:nvSpPr>
            <p:cNvPr id="171" name="모서리가 둥근 직사각형 20">
              <a:extLst>
                <a:ext uri="{FF2B5EF4-FFF2-40B4-BE49-F238E27FC236}">
                  <a16:creationId xmlns:a16="http://schemas.microsoft.com/office/drawing/2014/main" id="{9515E990-216F-4FA2-9753-A30DC1A0CFBC}"/>
                </a:ext>
              </a:extLst>
            </p:cNvPr>
            <p:cNvSpPr/>
            <p:nvPr/>
          </p:nvSpPr>
          <p:spPr>
            <a:xfrm>
              <a:off x="3266950" y="1786436"/>
              <a:ext cx="2430566" cy="2291715"/>
            </a:xfrm>
            <a:prstGeom prst="roundRect">
              <a:avLst>
                <a:gd name="adj" fmla="val 10881"/>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sp>
          <p:nvSpPr>
            <p:cNvPr id="38" name="직사각형 37">
              <a:extLst>
                <a:ext uri="{FF2B5EF4-FFF2-40B4-BE49-F238E27FC236}">
                  <a16:creationId xmlns:a16="http://schemas.microsoft.com/office/drawing/2014/main" id="{05A22D7B-CF4C-488D-8452-D456CFA378FD}"/>
                </a:ext>
              </a:extLst>
            </p:cNvPr>
            <p:cNvSpPr/>
            <p:nvPr/>
          </p:nvSpPr>
          <p:spPr>
            <a:xfrm>
              <a:off x="3559825" y="382068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7</a:t>
              </a:r>
              <a:endParaRPr lang="ko-KR" altLang="en-US" sz="800" b="1" dirty="0">
                <a:solidFill>
                  <a:schemeClr val="tx1"/>
                </a:solidFill>
                <a:latin typeface="+mn-ea"/>
              </a:endParaRPr>
            </a:p>
          </p:txBody>
        </p:sp>
        <p:sp>
          <p:nvSpPr>
            <p:cNvPr id="132" name="직사각형 131">
              <a:extLst>
                <a:ext uri="{FF2B5EF4-FFF2-40B4-BE49-F238E27FC236}">
                  <a16:creationId xmlns:a16="http://schemas.microsoft.com/office/drawing/2014/main" id="{D99E1F4E-29D0-48F7-876C-82A53A83B215}"/>
                </a:ext>
              </a:extLst>
            </p:cNvPr>
            <p:cNvSpPr/>
            <p:nvPr/>
          </p:nvSpPr>
          <p:spPr>
            <a:xfrm>
              <a:off x="3492180"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154" name="직사각형 153">
              <a:extLst>
                <a:ext uri="{FF2B5EF4-FFF2-40B4-BE49-F238E27FC236}">
                  <a16:creationId xmlns:a16="http://schemas.microsoft.com/office/drawing/2014/main" id="{253FFC48-CB4E-46FD-9440-C6E3D9A9A3A2}"/>
                </a:ext>
              </a:extLst>
            </p:cNvPr>
            <p:cNvSpPr/>
            <p:nvPr/>
          </p:nvSpPr>
          <p:spPr>
            <a:xfrm>
              <a:off x="3492180"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160" name="직사각형 159">
              <a:extLst>
                <a:ext uri="{FF2B5EF4-FFF2-40B4-BE49-F238E27FC236}">
                  <a16:creationId xmlns:a16="http://schemas.microsoft.com/office/drawing/2014/main" id="{E692D6EA-E1D6-411E-9E7E-E9CD8116C3E2}"/>
                </a:ext>
              </a:extLst>
            </p:cNvPr>
            <p:cNvSpPr/>
            <p:nvPr/>
          </p:nvSpPr>
          <p:spPr>
            <a:xfrm>
              <a:off x="3492180"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E76512FE-D17E-4816-8E6C-2F5C96FE0E8D}"/>
                </a:ext>
              </a:extLst>
            </p:cNvPr>
            <p:cNvSpPr/>
            <p:nvPr/>
          </p:nvSpPr>
          <p:spPr>
            <a:xfrm>
              <a:off x="4683006" y="3820687"/>
              <a:ext cx="7884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2</a:t>
              </a:r>
              <a:endParaRPr lang="ko-KR" altLang="en-US" sz="800" b="1" dirty="0">
                <a:solidFill>
                  <a:schemeClr val="tx1"/>
                </a:solidFill>
                <a:latin typeface="+mn-ea"/>
              </a:endParaRPr>
            </a:p>
          </p:txBody>
        </p:sp>
        <p:sp>
          <p:nvSpPr>
            <p:cNvPr id="41" name="직사각형 40">
              <a:extLst>
                <a:ext uri="{FF2B5EF4-FFF2-40B4-BE49-F238E27FC236}">
                  <a16:creationId xmlns:a16="http://schemas.microsoft.com/office/drawing/2014/main" id="{15F40D4C-9B04-4BC8-A223-8514673AE31B}"/>
                </a:ext>
              </a:extLst>
            </p:cNvPr>
            <p:cNvSpPr/>
            <p:nvPr/>
          </p:nvSpPr>
          <p:spPr>
            <a:xfrm>
              <a:off x="3405778" y="2349999"/>
              <a:ext cx="648000" cy="180000"/>
            </a:xfrm>
            <a:prstGeom prst="rect">
              <a:avLst/>
            </a:prstGeom>
            <a:solidFill>
              <a:schemeClr val="bg1">
                <a:lumMod val="95000"/>
              </a:schemeClr>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3</a:t>
              </a:r>
              <a:endParaRPr lang="ko-KR" altLang="en-US" sz="800" b="1" dirty="0">
                <a:solidFill>
                  <a:schemeClr val="tx1"/>
                </a:solidFill>
                <a:latin typeface="+mn-ea"/>
              </a:endParaRPr>
            </a:p>
          </p:txBody>
        </p:sp>
        <p:sp>
          <p:nvSpPr>
            <p:cNvPr id="42" name="직사각형 41">
              <a:extLst>
                <a:ext uri="{FF2B5EF4-FFF2-40B4-BE49-F238E27FC236}">
                  <a16:creationId xmlns:a16="http://schemas.microsoft.com/office/drawing/2014/main" id="{3CF5EB08-BFEC-4454-91B7-C57347919125}"/>
                </a:ext>
              </a:extLst>
            </p:cNvPr>
            <p:cNvSpPr/>
            <p:nvPr/>
          </p:nvSpPr>
          <p:spPr>
            <a:xfrm>
              <a:off x="4174464" y="2349999"/>
              <a:ext cx="648000" cy="180000"/>
            </a:xfrm>
            <a:prstGeom prst="rect">
              <a:avLst/>
            </a:prstGeom>
            <a:solidFill>
              <a:schemeClr val="bg1">
                <a:lumMod val="95000"/>
              </a:schemeClr>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3</a:t>
              </a:r>
              <a:endParaRPr lang="ko-KR" altLang="en-US" sz="800" b="1" dirty="0">
                <a:solidFill>
                  <a:schemeClr val="tx1"/>
                </a:solidFill>
                <a:latin typeface="+mn-ea"/>
              </a:endParaRPr>
            </a:p>
          </p:txBody>
        </p:sp>
        <p:sp>
          <p:nvSpPr>
            <p:cNvPr id="43" name="직사각형 42">
              <a:extLst>
                <a:ext uri="{FF2B5EF4-FFF2-40B4-BE49-F238E27FC236}">
                  <a16:creationId xmlns:a16="http://schemas.microsoft.com/office/drawing/2014/main" id="{AA7F866D-41F8-4EDF-9EC6-1BE641DA7DA8}"/>
                </a:ext>
              </a:extLst>
            </p:cNvPr>
            <p:cNvSpPr/>
            <p:nvPr/>
          </p:nvSpPr>
          <p:spPr>
            <a:xfrm>
              <a:off x="4943150" y="2349999"/>
              <a:ext cx="648000" cy="180000"/>
            </a:xfrm>
            <a:prstGeom prst="rect">
              <a:avLst/>
            </a:prstGeom>
            <a:solidFill>
              <a:schemeClr val="bg1">
                <a:lumMod val="95000"/>
              </a:schemeClr>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3</a:t>
              </a:r>
              <a:endParaRPr lang="ko-KR" altLang="en-US" sz="800" b="1" dirty="0">
                <a:solidFill>
                  <a:schemeClr val="tx1"/>
                </a:solidFill>
                <a:latin typeface="+mn-ea"/>
              </a:endParaRPr>
            </a:p>
          </p:txBody>
        </p:sp>
        <p:sp>
          <p:nvSpPr>
            <p:cNvPr id="44" name="직사각형 43">
              <a:extLst>
                <a:ext uri="{FF2B5EF4-FFF2-40B4-BE49-F238E27FC236}">
                  <a16:creationId xmlns:a16="http://schemas.microsoft.com/office/drawing/2014/main" id="{48B8BE10-BFB7-42A2-BACA-8544B4DB6569}"/>
                </a:ext>
              </a:extLst>
            </p:cNvPr>
            <p:cNvSpPr/>
            <p:nvPr/>
          </p:nvSpPr>
          <p:spPr>
            <a:xfrm>
              <a:off x="3426016" y="1861816"/>
              <a:ext cx="7884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1</a:t>
              </a:r>
              <a:endParaRPr lang="ko-KR" altLang="en-US" sz="800" b="1" dirty="0">
                <a:solidFill>
                  <a:schemeClr val="tx1"/>
                </a:solidFill>
                <a:latin typeface="+mn-ea"/>
              </a:endParaRPr>
            </a:p>
          </p:txBody>
        </p:sp>
        <p:sp>
          <p:nvSpPr>
            <p:cNvPr id="46" name="직사각형 45">
              <a:extLst>
                <a:ext uri="{FF2B5EF4-FFF2-40B4-BE49-F238E27FC236}">
                  <a16:creationId xmlns:a16="http://schemas.microsoft.com/office/drawing/2014/main" id="{1C6A783E-676B-4050-BC57-699BCBEA4D25}"/>
                </a:ext>
              </a:extLst>
            </p:cNvPr>
            <p:cNvSpPr/>
            <p:nvPr/>
          </p:nvSpPr>
          <p:spPr>
            <a:xfrm>
              <a:off x="5381406" y="1861816"/>
              <a:ext cx="18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b="1" dirty="0">
                  <a:solidFill>
                    <a:schemeClr val="tx1"/>
                  </a:solidFill>
                  <a:latin typeface="+mn-ea"/>
                </a:rPr>
                <a:t>2</a:t>
              </a:r>
              <a:endParaRPr lang="ko-KR" altLang="en-US" sz="800" b="1" dirty="0">
                <a:solidFill>
                  <a:schemeClr val="tx1"/>
                </a:solidFill>
                <a:latin typeface="+mn-ea"/>
              </a:endParaRPr>
            </a:p>
          </p:txBody>
        </p:sp>
        <p:sp>
          <p:nvSpPr>
            <p:cNvPr id="47" name="직사각형 46">
              <a:extLst>
                <a:ext uri="{FF2B5EF4-FFF2-40B4-BE49-F238E27FC236}">
                  <a16:creationId xmlns:a16="http://schemas.microsoft.com/office/drawing/2014/main" id="{5DAC4B9E-4460-43EE-B80A-BABC54CD31E7}"/>
                </a:ext>
              </a:extLst>
            </p:cNvPr>
            <p:cNvSpPr/>
            <p:nvPr/>
          </p:nvSpPr>
          <p:spPr>
            <a:xfrm>
              <a:off x="3765084"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48" name="직사각형 47">
              <a:extLst>
                <a:ext uri="{FF2B5EF4-FFF2-40B4-BE49-F238E27FC236}">
                  <a16:creationId xmlns:a16="http://schemas.microsoft.com/office/drawing/2014/main" id="{DB4C718D-4E59-4DEE-ADB6-A35B081E893D}"/>
                </a:ext>
              </a:extLst>
            </p:cNvPr>
            <p:cNvSpPr/>
            <p:nvPr/>
          </p:nvSpPr>
          <p:spPr>
            <a:xfrm>
              <a:off x="3765084"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0" name="직사각형 49">
              <a:extLst>
                <a:ext uri="{FF2B5EF4-FFF2-40B4-BE49-F238E27FC236}">
                  <a16:creationId xmlns:a16="http://schemas.microsoft.com/office/drawing/2014/main" id="{67E266E8-E629-467F-A40A-DC78FEABCE56}"/>
                </a:ext>
              </a:extLst>
            </p:cNvPr>
            <p:cNvSpPr/>
            <p:nvPr/>
          </p:nvSpPr>
          <p:spPr>
            <a:xfrm>
              <a:off x="3765084"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51" name="직사각형 50">
              <a:extLst>
                <a:ext uri="{FF2B5EF4-FFF2-40B4-BE49-F238E27FC236}">
                  <a16:creationId xmlns:a16="http://schemas.microsoft.com/office/drawing/2014/main" id="{17C29ACF-0D2D-464B-B30A-EFF6AA620E86}"/>
                </a:ext>
              </a:extLst>
            </p:cNvPr>
            <p:cNvSpPr/>
            <p:nvPr/>
          </p:nvSpPr>
          <p:spPr>
            <a:xfrm>
              <a:off x="4261819"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61" name="직사각형 60">
              <a:extLst>
                <a:ext uri="{FF2B5EF4-FFF2-40B4-BE49-F238E27FC236}">
                  <a16:creationId xmlns:a16="http://schemas.microsoft.com/office/drawing/2014/main" id="{2CFC8013-0FCB-4B8B-9CE3-460B6AEBEE2C}"/>
                </a:ext>
              </a:extLst>
            </p:cNvPr>
            <p:cNvSpPr/>
            <p:nvPr/>
          </p:nvSpPr>
          <p:spPr>
            <a:xfrm>
              <a:off x="4261819"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1C90DFF6-6518-4A66-A092-819FA294B259}"/>
                </a:ext>
              </a:extLst>
            </p:cNvPr>
            <p:cNvSpPr/>
            <p:nvPr/>
          </p:nvSpPr>
          <p:spPr>
            <a:xfrm>
              <a:off x="4261819"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AD7F5BB9-1BCA-4EBE-9B34-7C00D9F53A22}"/>
                </a:ext>
              </a:extLst>
            </p:cNvPr>
            <p:cNvSpPr/>
            <p:nvPr/>
          </p:nvSpPr>
          <p:spPr>
            <a:xfrm>
              <a:off x="4534723"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5808B82B-17D4-416C-9965-79D6845DAB0B}"/>
                </a:ext>
              </a:extLst>
            </p:cNvPr>
            <p:cNvSpPr/>
            <p:nvPr/>
          </p:nvSpPr>
          <p:spPr>
            <a:xfrm>
              <a:off x="4534723"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4D2BB86C-3D9E-45CA-B43B-61CF81BC5A8C}"/>
                </a:ext>
              </a:extLst>
            </p:cNvPr>
            <p:cNvSpPr/>
            <p:nvPr/>
          </p:nvSpPr>
          <p:spPr>
            <a:xfrm>
              <a:off x="4534723"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66" name="직사각형 65">
              <a:extLst>
                <a:ext uri="{FF2B5EF4-FFF2-40B4-BE49-F238E27FC236}">
                  <a16:creationId xmlns:a16="http://schemas.microsoft.com/office/drawing/2014/main" id="{F2146073-7C9E-4E3B-BB95-05EC19ED8003}"/>
                </a:ext>
              </a:extLst>
            </p:cNvPr>
            <p:cNvSpPr/>
            <p:nvPr/>
          </p:nvSpPr>
          <p:spPr>
            <a:xfrm>
              <a:off x="5071477"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67" name="직사각형 66">
              <a:extLst>
                <a:ext uri="{FF2B5EF4-FFF2-40B4-BE49-F238E27FC236}">
                  <a16:creationId xmlns:a16="http://schemas.microsoft.com/office/drawing/2014/main" id="{33C68264-516A-48A8-97A7-7DA91DC8CA0A}"/>
                </a:ext>
              </a:extLst>
            </p:cNvPr>
            <p:cNvSpPr/>
            <p:nvPr/>
          </p:nvSpPr>
          <p:spPr>
            <a:xfrm>
              <a:off x="5071477"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68" name="직사각형 67">
              <a:extLst>
                <a:ext uri="{FF2B5EF4-FFF2-40B4-BE49-F238E27FC236}">
                  <a16:creationId xmlns:a16="http://schemas.microsoft.com/office/drawing/2014/main" id="{0529C09A-0D33-48B5-98D1-6431B1C99888}"/>
                </a:ext>
              </a:extLst>
            </p:cNvPr>
            <p:cNvSpPr/>
            <p:nvPr/>
          </p:nvSpPr>
          <p:spPr>
            <a:xfrm>
              <a:off x="5071477"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69" name="직사각형 68">
              <a:extLst>
                <a:ext uri="{FF2B5EF4-FFF2-40B4-BE49-F238E27FC236}">
                  <a16:creationId xmlns:a16="http://schemas.microsoft.com/office/drawing/2014/main" id="{5C16879E-6AA1-49A0-B867-3A9425B96A1E}"/>
                </a:ext>
              </a:extLst>
            </p:cNvPr>
            <p:cNvSpPr/>
            <p:nvPr/>
          </p:nvSpPr>
          <p:spPr>
            <a:xfrm>
              <a:off x="5344381" y="2721054"/>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70" name="직사각형 69">
              <a:extLst>
                <a:ext uri="{FF2B5EF4-FFF2-40B4-BE49-F238E27FC236}">
                  <a16:creationId xmlns:a16="http://schemas.microsoft.com/office/drawing/2014/main" id="{8BC44E97-C7EE-445B-ABE6-09CBB116C39E}"/>
                </a:ext>
              </a:extLst>
            </p:cNvPr>
            <p:cNvSpPr/>
            <p:nvPr/>
          </p:nvSpPr>
          <p:spPr>
            <a:xfrm>
              <a:off x="5344381" y="3014392"/>
              <a:ext cx="180000" cy="216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71" name="직사각형 70">
              <a:extLst>
                <a:ext uri="{FF2B5EF4-FFF2-40B4-BE49-F238E27FC236}">
                  <a16:creationId xmlns:a16="http://schemas.microsoft.com/office/drawing/2014/main" id="{D1DE4622-1737-4334-B73B-BDB2A98A2404}"/>
                </a:ext>
              </a:extLst>
            </p:cNvPr>
            <p:cNvSpPr/>
            <p:nvPr/>
          </p:nvSpPr>
          <p:spPr>
            <a:xfrm>
              <a:off x="5344381" y="3305816"/>
              <a:ext cx="180000" cy="216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cxnSp>
          <p:nvCxnSpPr>
            <p:cNvPr id="4" name="직선 연결선 3"/>
            <p:cNvCxnSpPr/>
            <p:nvPr/>
          </p:nvCxnSpPr>
          <p:spPr>
            <a:xfrm>
              <a:off x="4089738" y="2294037"/>
              <a:ext cx="0" cy="133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4848202" y="2294037"/>
              <a:ext cx="0" cy="133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flipH="1" flipV="1">
              <a:off x="3267516" y="2637706"/>
              <a:ext cx="2430000" cy="100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flipH="1" flipV="1">
              <a:off x="3267516" y="3615959"/>
              <a:ext cx="2430000" cy="100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flipH="1" flipV="1">
              <a:off x="3267516" y="2294037"/>
              <a:ext cx="2430000" cy="100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15F40D4C-9B04-4BC8-A223-8514673AE31B}"/>
                </a:ext>
              </a:extLst>
            </p:cNvPr>
            <p:cNvSpPr/>
            <p:nvPr/>
          </p:nvSpPr>
          <p:spPr>
            <a:xfrm>
              <a:off x="3405778" y="2349999"/>
              <a:ext cx="200537"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sp>
          <p:nvSpPr>
            <p:cNvPr id="78" name="직사각형 77">
              <a:extLst>
                <a:ext uri="{FF2B5EF4-FFF2-40B4-BE49-F238E27FC236}">
                  <a16:creationId xmlns:a16="http://schemas.microsoft.com/office/drawing/2014/main" id="{15F40D4C-9B04-4BC8-A223-8514673AE31B}"/>
                </a:ext>
              </a:extLst>
            </p:cNvPr>
            <p:cNvSpPr/>
            <p:nvPr/>
          </p:nvSpPr>
          <p:spPr>
            <a:xfrm>
              <a:off x="4174823" y="2349999"/>
              <a:ext cx="200537"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sp>
          <p:nvSpPr>
            <p:cNvPr id="79" name="직사각형 78">
              <a:extLst>
                <a:ext uri="{FF2B5EF4-FFF2-40B4-BE49-F238E27FC236}">
                  <a16:creationId xmlns:a16="http://schemas.microsoft.com/office/drawing/2014/main" id="{15F40D4C-9B04-4BC8-A223-8514673AE31B}"/>
                </a:ext>
              </a:extLst>
            </p:cNvPr>
            <p:cNvSpPr/>
            <p:nvPr/>
          </p:nvSpPr>
          <p:spPr>
            <a:xfrm>
              <a:off x="4941799" y="2349999"/>
              <a:ext cx="200537" cy="18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b="1" dirty="0">
                <a:solidFill>
                  <a:schemeClr val="tx1"/>
                </a:solidFill>
                <a:latin typeface="+mn-ea"/>
              </a:endParaRPr>
            </a:p>
          </p:txBody>
        </p:sp>
      </p:grpSp>
      <p:cxnSp>
        <p:nvCxnSpPr>
          <p:cNvPr id="83" name="연결선: 꺾임 82">
            <a:extLst>
              <a:ext uri="{FF2B5EF4-FFF2-40B4-BE49-F238E27FC236}">
                <a16:creationId xmlns:a16="http://schemas.microsoft.com/office/drawing/2014/main" id="{C1EBB0BF-5DB5-478D-AF91-0EDA1647AF4F}"/>
              </a:ext>
            </a:extLst>
          </p:cNvPr>
          <p:cNvCxnSpPr>
            <a:cxnSpLocks/>
            <a:stCxn id="46" idx="3"/>
            <a:endCxn id="37" idx="3"/>
          </p:cNvCxnSpPr>
          <p:nvPr/>
        </p:nvCxnSpPr>
        <p:spPr>
          <a:xfrm>
            <a:off x="5029570" y="1859078"/>
            <a:ext cx="1109864" cy="867381"/>
          </a:xfrm>
          <a:prstGeom prst="bentConnector3">
            <a:avLst>
              <a:gd name="adj1" fmla="val 120597"/>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215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37BF379-1544-48CC-BE9C-D7364D359AB4}"/>
              </a:ext>
            </a:extLst>
          </p:cNvPr>
          <p:cNvSpPr>
            <a:spLocks noGrp="1"/>
          </p:cNvSpPr>
          <p:nvPr>
            <p:ph type="title"/>
          </p:nvPr>
        </p:nvSpPr>
        <p:spPr/>
        <p:txBody>
          <a:bodyPr/>
          <a:lstStyle/>
          <a:p>
            <a:r>
              <a:rPr lang="ko-KR" altLang="en-US" dirty="0"/>
              <a:t>로비화면 조사</a:t>
            </a:r>
          </a:p>
        </p:txBody>
      </p:sp>
      <p:sp>
        <p:nvSpPr>
          <p:cNvPr id="5" name="내용 개체 틀 4">
            <a:extLst>
              <a:ext uri="{FF2B5EF4-FFF2-40B4-BE49-F238E27FC236}">
                <a16:creationId xmlns:a16="http://schemas.microsoft.com/office/drawing/2014/main" id="{673A1B77-85BD-49DF-B872-82843BD9EF49}"/>
              </a:ext>
            </a:extLst>
          </p:cNvPr>
          <p:cNvSpPr>
            <a:spLocks noGrp="1"/>
          </p:cNvSpPr>
          <p:nvPr>
            <p:ph idx="1"/>
          </p:nvPr>
        </p:nvSpPr>
        <p:spPr/>
        <p:txBody>
          <a:bodyPr/>
          <a:lstStyle/>
          <a:p>
            <a:r>
              <a:rPr lang="ko-KR" altLang="en-US" dirty="0"/>
              <a:t>상단에 정보 영역</a:t>
            </a:r>
            <a:r>
              <a:rPr lang="en-US" altLang="ko-KR" dirty="0"/>
              <a:t>, </a:t>
            </a:r>
            <a:r>
              <a:rPr lang="ko-KR" altLang="en-US" dirty="0"/>
              <a:t>중앙에 캐릭터 영역</a:t>
            </a:r>
            <a:r>
              <a:rPr lang="en-US" altLang="ko-KR" dirty="0"/>
              <a:t>, </a:t>
            </a:r>
            <a:r>
              <a:rPr lang="ko-KR" altLang="en-US" dirty="0"/>
              <a:t>하단에 버튼을 배치하였다</a:t>
            </a:r>
            <a:r>
              <a:rPr lang="en-US" altLang="ko-KR" dirty="0"/>
              <a:t>. </a:t>
            </a:r>
            <a:r>
              <a:rPr lang="ko-KR" altLang="en-US" dirty="0"/>
              <a:t>거의 모든 게임에서 </a:t>
            </a:r>
            <a:r>
              <a:rPr lang="en-US" altLang="ko-KR" dirty="0"/>
              <a:t>UI </a:t>
            </a:r>
            <a:r>
              <a:rPr lang="ko-KR" altLang="en-US" dirty="0"/>
              <a:t>배치의 위치를 비슷하게 하여 학습의 용의성을 높였다</a:t>
            </a:r>
            <a:r>
              <a:rPr lang="en-US" altLang="ko-KR" dirty="0"/>
              <a:t>.</a:t>
            </a:r>
          </a:p>
          <a:p>
            <a:r>
              <a:rPr lang="ko-KR" altLang="en-US" dirty="0"/>
              <a:t>중앙에 캐릭터를 배치하여 전투진입시에 해당 캐릭터를 사용하는 것을 보여 주어 유저의 정보 전달을 통일 하였다</a:t>
            </a:r>
            <a:r>
              <a:rPr lang="en-US" altLang="ko-KR" dirty="0"/>
              <a:t>. </a:t>
            </a:r>
          </a:p>
          <a:p>
            <a:pPr marL="0" indent="0">
              <a:buNone/>
            </a:pPr>
            <a:r>
              <a:rPr lang="ko-KR" altLang="en-US" dirty="0"/>
              <a:t>분석</a:t>
            </a:r>
            <a:endParaRPr lang="en-US" altLang="ko-KR" dirty="0"/>
          </a:p>
          <a:p>
            <a:r>
              <a:rPr lang="ko-KR" altLang="en-US" dirty="0"/>
              <a:t>조작이 적고 정보를 전달하는 부분은 위에 올려 유저의 조작에 의해 정보가 가려지는 것을 막기 위해 상단에 배치하고 자주 조작하는 버튼의 경우 하단에 배치하여 조작 시 화면이 가려지는 부분을 최소화 하였다</a:t>
            </a:r>
            <a:r>
              <a:rPr lang="en-US" altLang="ko-KR" dirty="0"/>
              <a:t>.</a:t>
            </a:r>
          </a:p>
          <a:p>
            <a:r>
              <a:rPr lang="ko-KR" altLang="en-US" dirty="0"/>
              <a:t>유저가 사용하는 캐릭터를 배치하여 전투화면에 있는 캐릭터와 같은 캐릭터임을 보여주어 통일성을 준다</a:t>
            </a:r>
            <a:r>
              <a:rPr lang="en-US" altLang="ko-KR" dirty="0"/>
              <a:t>. </a:t>
            </a:r>
            <a:endParaRPr lang="ko-KR" altLang="en-US" dirty="0"/>
          </a:p>
        </p:txBody>
      </p:sp>
      <p:pic>
        <p:nvPicPr>
          <p:cNvPr id="7" name="그림 6" descr="잔디, 테이블, 컴퓨터, 디스플레이이(가) 표시된 사진&#10;&#10;자동 생성된 설명">
            <a:extLst>
              <a:ext uri="{FF2B5EF4-FFF2-40B4-BE49-F238E27FC236}">
                <a16:creationId xmlns:a16="http://schemas.microsoft.com/office/drawing/2014/main" id="{677C07C1-DD41-4DA5-9A8D-1744C3BF4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47" y="713830"/>
            <a:ext cx="4610771" cy="2592000"/>
          </a:xfrm>
          <a:prstGeom prst="rect">
            <a:avLst/>
          </a:prstGeom>
        </p:spPr>
      </p:pic>
      <p:pic>
        <p:nvPicPr>
          <p:cNvPr id="9" name="그림 8" descr="사진, 테이블, 다른, 남자이(가) 표시된 사진&#10;&#10;자동 생성된 설명">
            <a:extLst>
              <a:ext uri="{FF2B5EF4-FFF2-40B4-BE49-F238E27FC236}">
                <a16:creationId xmlns:a16="http://schemas.microsoft.com/office/drawing/2014/main" id="{CDA504BA-FF63-41AF-BEF5-0180F2E84D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7295" y="713830"/>
            <a:ext cx="4607999" cy="2592000"/>
          </a:xfrm>
          <a:prstGeom prst="rect">
            <a:avLst/>
          </a:prstGeom>
        </p:spPr>
      </p:pic>
      <p:cxnSp>
        <p:nvCxnSpPr>
          <p:cNvPr id="11" name="직선 연결선 10">
            <a:extLst>
              <a:ext uri="{FF2B5EF4-FFF2-40B4-BE49-F238E27FC236}">
                <a16:creationId xmlns:a16="http://schemas.microsoft.com/office/drawing/2014/main" id="{C6BA95DE-4D89-4093-8A17-91EBAE395C2E}"/>
              </a:ext>
            </a:extLst>
          </p:cNvPr>
          <p:cNvCxnSpPr/>
          <p:nvPr/>
        </p:nvCxnSpPr>
        <p:spPr>
          <a:xfrm>
            <a:off x="1054646" y="1010397"/>
            <a:ext cx="1044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FEF0A085-CAE7-4645-AF9C-2A0CFF7C1DA3}"/>
              </a:ext>
            </a:extLst>
          </p:cNvPr>
          <p:cNvCxnSpPr/>
          <p:nvPr/>
        </p:nvCxnSpPr>
        <p:spPr>
          <a:xfrm>
            <a:off x="1054646" y="2925738"/>
            <a:ext cx="1044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77A685-2DB4-4439-80D6-5F5429A98BCB}"/>
              </a:ext>
            </a:extLst>
          </p:cNvPr>
          <p:cNvSpPr txBox="1"/>
          <p:nvPr/>
        </p:nvSpPr>
        <p:spPr>
          <a:xfrm>
            <a:off x="6004487" y="665095"/>
            <a:ext cx="543739" cy="307777"/>
          </a:xfrm>
          <a:prstGeom prst="rect">
            <a:avLst/>
          </a:prstGeom>
          <a:noFill/>
        </p:spPr>
        <p:txBody>
          <a:bodyPr wrap="none" rtlCol="0">
            <a:spAutoFit/>
          </a:bodyPr>
          <a:lstStyle/>
          <a:p>
            <a:r>
              <a:rPr lang="ko-KR" altLang="en-US" sz="1400"/>
              <a:t>상단</a:t>
            </a:r>
          </a:p>
        </p:txBody>
      </p:sp>
      <p:sp>
        <p:nvSpPr>
          <p:cNvPr id="15" name="TextBox 14">
            <a:extLst>
              <a:ext uri="{FF2B5EF4-FFF2-40B4-BE49-F238E27FC236}">
                <a16:creationId xmlns:a16="http://schemas.microsoft.com/office/drawing/2014/main" id="{74629CEF-888B-49FF-A8AA-C4437BD73A08}"/>
              </a:ext>
            </a:extLst>
          </p:cNvPr>
          <p:cNvSpPr txBox="1"/>
          <p:nvPr/>
        </p:nvSpPr>
        <p:spPr>
          <a:xfrm>
            <a:off x="6004487" y="1776653"/>
            <a:ext cx="543739" cy="307777"/>
          </a:xfrm>
          <a:prstGeom prst="rect">
            <a:avLst/>
          </a:prstGeom>
          <a:noFill/>
        </p:spPr>
        <p:txBody>
          <a:bodyPr wrap="none" rtlCol="0">
            <a:spAutoFit/>
          </a:bodyPr>
          <a:lstStyle/>
          <a:p>
            <a:r>
              <a:rPr lang="ko-KR" altLang="en-US" sz="1400" dirty="0"/>
              <a:t>중단</a:t>
            </a:r>
          </a:p>
        </p:txBody>
      </p:sp>
      <p:sp>
        <p:nvSpPr>
          <p:cNvPr id="16" name="TextBox 15">
            <a:extLst>
              <a:ext uri="{FF2B5EF4-FFF2-40B4-BE49-F238E27FC236}">
                <a16:creationId xmlns:a16="http://schemas.microsoft.com/office/drawing/2014/main" id="{5FD7C263-7245-498E-9969-3EB594341C3E}"/>
              </a:ext>
            </a:extLst>
          </p:cNvPr>
          <p:cNvSpPr txBox="1"/>
          <p:nvPr/>
        </p:nvSpPr>
        <p:spPr>
          <a:xfrm>
            <a:off x="6004487" y="3030399"/>
            <a:ext cx="543739" cy="307777"/>
          </a:xfrm>
          <a:prstGeom prst="rect">
            <a:avLst/>
          </a:prstGeom>
          <a:noFill/>
        </p:spPr>
        <p:txBody>
          <a:bodyPr wrap="none" rtlCol="0">
            <a:spAutoFit/>
          </a:bodyPr>
          <a:lstStyle/>
          <a:p>
            <a:r>
              <a:rPr lang="ko-KR" altLang="en-US" sz="1400" dirty="0"/>
              <a:t>하단</a:t>
            </a:r>
          </a:p>
        </p:txBody>
      </p:sp>
    </p:spTree>
    <p:extLst>
      <p:ext uri="{BB962C8B-B14F-4D97-AF65-F5344CB8AC3E}">
        <p14:creationId xmlns:p14="http://schemas.microsoft.com/office/powerpoint/2010/main" val="400881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444F06-1C35-451B-9B27-10686C60AE30}"/>
              </a:ext>
            </a:extLst>
          </p:cNvPr>
          <p:cNvSpPr>
            <a:spLocks noGrp="1"/>
          </p:cNvSpPr>
          <p:nvPr>
            <p:ph type="title"/>
          </p:nvPr>
        </p:nvSpPr>
        <p:spPr/>
        <p:txBody>
          <a:bodyPr/>
          <a:lstStyle/>
          <a:p>
            <a:r>
              <a:rPr lang="ko-KR" altLang="en-US" dirty="0"/>
              <a:t>전투화면</a:t>
            </a:r>
          </a:p>
        </p:txBody>
      </p:sp>
      <p:sp>
        <p:nvSpPr>
          <p:cNvPr id="3" name="내용 개체 틀 2">
            <a:extLst>
              <a:ext uri="{FF2B5EF4-FFF2-40B4-BE49-F238E27FC236}">
                <a16:creationId xmlns:a16="http://schemas.microsoft.com/office/drawing/2014/main" id="{AE8FF4C3-7FA6-43AE-A56B-FFD4756D37CE}"/>
              </a:ext>
            </a:extLst>
          </p:cNvPr>
          <p:cNvSpPr>
            <a:spLocks noGrp="1"/>
          </p:cNvSpPr>
          <p:nvPr>
            <p:ph idx="1"/>
          </p:nvPr>
        </p:nvSpPr>
        <p:spPr>
          <a:xfrm>
            <a:off x="1054645" y="3573810"/>
            <a:ext cx="10800000" cy="2664296"/>
          </a:xfrm>
        </p:spPr>
        <p:txBody>
          <a:bodyPr/>
          <a:lstStyle/>
          <a:p>
            <a:r>
              <a:rPr lang="ko-KR" altLang="en-US" dirty="0"/>
              <a:t>중앙에 필드를 배치를 한다</a:t>
            </a:r>
            <a:r>
              <a:rPr lang="en-US" altLang="ko-KR" dirty="0"/>
              <a:t>.</a:t>
            </a:r>
          </a:p>
          <a:p>
            <a:r>
              <a:rPr lang="ko-KR" altLang="en-US" dirty="0"/>
              <a:t>스킬 조작은 하단에 위치한다</a:t>
            </a:r>
            <a:r>
              <a:rPr lang="en-US" altLang="ko-KR" dirty="0"/>
              <a:t>. </a:t>
            </a:r>
          </a:p>
          <a:p>
            <a:pPr marL="0" indent="0">
              <a:buNone/>
            </a:pPr>
            <a:r>
              <a:rPr lang="ko-KR" altLang="en-US" dirty="0"/>
              <a:t>분석</a:t>
            </a:r>
            <a:endParaRPr lang="en-US" altLang="ko-KR" dirty="0"/>
          </a:p>
          <a:p>
            <a:r>
              <a:rPr lang="ko-KR" altLang="en-US" dirty="0"/>
              <a:t>필드의 크기가 화면을 대부분 차지하여 필드선택을 편하게 하였다</a:t>
            </a:r>
            <a:r>
              <a:rPr lang="en-US" altLang="ko-KR" dirty="0"/>
              <a:t>.</a:t>
            </a:r>
          </a:p>
          <a:p>
            <a:r>
              <a:rPr lang="ko-KR" altLang="en-US" dirty="0"/>
              <a:t>하단에 버튼을 배치하여 다른 게임과 동일하게 배치 한다</a:t>
            </a:r>
            <a:r>
              <a:rPr lang="en-US" altLang="ko-KR" dirty="0"/>
              <a:t>. </a:t>
            </a:r>
          </a:p>
          <a:p>
            <a:r>
              <a:rPr lang="ko-KR" altLang="en-US" dirty="0"/>
              <a:t>이동버튼을 눌러서 필드에서 선택하거나 </a:t>
            </a:r>
            <a:r>
              <a:rPr lang="ko-KR" altLang="en-US" dirty="0" err="1"/>
              <a:t>드레그로</a:t>
            </a:r>
            <a:r>
              <a:rPr lang="ko-KR" altLang="en-US" dirty="0"/>
              <a:t> 이동을 하게 하여 </a:t>
            </a:r>
            <a:r>
              <a:rPr lang="ko-KR" altLang="en-US" dirty="0" err="1"/>
              <a:t>직관성</a:t>
            </a:r>
            <a:r>
              <a:rPr lang="ko-KR" altLang="en-US" dirty="0"/>
              <a:t> 있게 구성하였다</a:t>
            </a:r>
            <a:r>
              <a:rPr lang="en-US" altLang="ko-KR" dirty="0"/>
              <a:t>.</a:t>
            </a:r>
          </a:p>
        </p:txBody>
      </p:sp>
      <p:pic>
        <p:nvPicPr>
          <p:cNvPr id="9" name="그림 8" descr="트럭, 남자, 운전, 거리이(가) 표시된 사진&#10;&#10;자동 생성된 설명">
            <a:extLst>
              <a:ext uri="{FF2B5EF4-FFF2-40B4-BE49-F238E27FC236}">
                <a16:creationId xmlns:a16="http://schemas.microsoft.com/office/drawing/2014/main" id="{605E83F9-689F-4BE0-A6CF-BC0CFD544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646" y="693490"/>
            <a:ext cx="5323507" cy="2592000"/>
          </a:xfrm>
          <a:prstGeom prst="rect">
            <a:avLst/>
          </a:prstGeom>
        </p:spPr>
      </p:pic>
      <p:pic>
        <p:nvPicPr>
          <p:cNvPr id="5" name="그림 4" descr="트럭, 회로, 레이싱, 남자이(가) 표시된 사진&#10;&#10;자동 생성된 설명">
            <a:extLst>
              <a:ext uri="{FF2B5EF4-FFF2-40B4-BE49-F238E27FC236}">
                <a16:creationId xmlns:a16="http://schemas.microsoft.com/office/drawing/2014/main" id="{A45D5D36-BE45-4B68-976D-A448028AC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106" y="716028"/>
            <a:ext cx="4678700" cy="2592000"/>
          </a:xfrm>
          <a:prstGeom prst="rect">
            <a:avLst/>
          </a:prstGeom>
        </p:spPr>
      </p:pic>
    </p:spTree>
    <p:extLst>
      <p:ext uri="{BB962C8B-B14F-4D97-AF65-F5344CB8AC3E}">
        <p14:creationId xmlns:p14="http://schemas.microsoft.com/office/powerpoint/2010/main" val="46440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3841A9-BAAA-41B3-A956-DCCAE64DE592}"/>
              </a:ext>
            </a:extLst>
          </p:cNvPr>
          <p:cNvSpPr>
            <a:spLocks noGrp="1"/>
          </p:cNvSpPr>
          <p:nvPr>
            <p:ph type="title"/>
          </p:nvPr>
        </p:nvSpPr>
        <p:spPr/>
        <p:txBody>
          <a:bodyPr/>
          <a:lstStyle/>
          <a:p>
            <a:r>
              <a:rPr lang="ko-KR" altLang="en-US" dirty="0" err="1"/>
              <a:t>장비장착</a:t>
            </a:r>
            <a:endParaRPr lang="ko-KR" altLang="en-US" dirty="0"/>
          </a:p>
        </p:txBody>
      </p:sp>
      <p:sp>
        <p:nvSpPr>
          <p:cNvPr id="3" name="내용 개체 틀 2">
            <a:extLst>
              <a:ext uri="{FF2B5EF4-FFF2-40B4-BE49-F238E27FC236}">
                <a16:creationId xmlns:a16="http://schemas.microsoft.com/office/drawing/2014/main" id="{A9F7663B-51BC-4A3D-98DB-43568D28B8C6}"/>
              </a:ext>
            </a:extLst>
          </p:cNvPr>
          <p:cNvSpPr>
            <a:spLocks noGrp="1"/>
          </p:cNvSpPr>
          <p:nvPr>
            <p:ph idx="1"/>
          </p:nvPr>
        </p:nvSpPr>
        <p:spPr/>
        <p:txBody>
          <a:bodyPr/>
          <a:lstStyle/>
          <a:p>
            <a:r>
              <a:rPr lang="ko-KR" altLang="en-US" dirty="0"/>
              <a:t>여러 종류의 장비를 탭을 통해 선택할 수 있다</a:t>
            </a:r>
            <a:r>
              <a:rPr lang="en-US" altLang="ko-KR" dirty="0"/>
              <a:t>. </a:t>
            </a:r>
          </a:p>
          <a:p>
            <a:r>
              <a:rPr lang="ko-KR" altLang="en-US" dirty="0"/>
              <a:t>장비 배경의 색을 통해 장비의 등급을 표현했다</a:t>
            </a:r>
            <a:r>
              <a:rPr lang="en-US" altLang="ko-KR" dirty="0"/>
              <a:t>.</a:t>
            </a:r>
          </a:p>
          <a:p>
            <a:r>
              <a:rPr lang="ko-KR" altLang="en-US" dirty="0"/>
              <a:t>연관 되어있는 장비는 테두리의 이미지를 변경하여 연관성을 알려 주었다</a:t>
            </a:r>
            <a:r>
              <a:rPr lang="en-US" altLang="ko-KR" dirty="0"/>
              <a:t>.</a:t>
            </a:r>
          </a:p>
          <a:p>
            <a:pPr marL="0" indent="0">
              <a:buNone/>
            </a:pPr>
            <a:r>
              <a:rPr lang="ko-KR" altLang="en-US" dirty="0"/>
              <a:t>분석</a:t>
            </a:r>
            <a:endParaRPr lang="en-US" altLang="ko-KR" dirty="0"/>
          </a:p>
          <a:p>
            <a:r>
              <a:rPr lang="ko-KR" altLang="en-US" dirty="0"/>
              <a:t>탭을 통해 장비선택으로 연관 되어 있는 장비끼리 묶어 유저의 정보전달을 편하게 하였다</a:t>
            </a:r>
            <a:r>
              <a:rPr lang="en-US" altLang="ko-KR" dirty="0"/>
              <a:t>.</a:t>
            </a:r>
          </a:p>
          <a:p>
            <a:r>
              <a:rPr lang="ko-KR" altLang="en-US" dirty="0"/>
              <a:t>장비를 착용시에 변형되는 모습을 통해 캐릭터가 성장하는 것을 보여 주어 유저의 목표를 보여준다</a:t>
            </a:r>
            <a:r>
              <a:rPr lang="en-US" altLang="ko-KR" dirty="0"/>
              <a:t>.</a:t>
            </a:r>
          </a:p>
        </p:txBody>
      </p:sp>
      <p:pic>
        <p:nvPicPr>
          <p:cNvPr id="5" name="그림 4" descr="개체, 묶음, 다른, 앉아있는이(가) 표시된 사진&#10;&#10;자동 생성된 설명">
            <a:extLst>
              <a:ext uri="{FF2B5EF4-FFF2-40B4-BE49-F238E27FC236}">
                <a16:creationId xmlns:a16="http://schemas.microsoft.com/office/drawing/2014/main" id="{0C83C89E-A101-4A0C-98F9-C07EDCC08C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670" y="693778"/>
            <a:ext cx="5328001" cy="2592000"/>
          </a:xfrm>
          <a:prstGeom prst="rect">
            <a:avLst/>
          </a:prstGeom>
        </p:spPr>
      </p:pic>
    </p:spTree>
    <p:extLst>
      <p:ext uri="{BB962C8B-B14F-4D97-AF65-F5344CB8AC3E}">
        <p14:creationId xmlns:p14="http://schemas.microsoft.com/office/powerpoint/2010/main" val="424769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1C7D51-AEA3-439F-AFA1-AAB1B36EAAD9}"/>
              </a:ext>
            </a:extLst>
          </p:cNvPr>
          <p:cNvSpPr>
            <a:spLocks noGrp="1"/>
          </p:cNvSpPr>
          <p:nvPr>
            <p:ph type="title"/>
          </p:nvPr>
        </p:nvSpPr>
        <p:spPr/>
        <p:txBody>
          <a:bodyPr/>
          <a:lstStyle/>
          <a:p>
            <a:r>
              <a:rPr lang="ko-KR" altLang="en-US" dirty="0"/>
              <a:t>진형관리</a:t>
            </a:r>
          </a:p>
        </p:txBody>
      </p:sp>
      <p:sp>
        <p:nvSpPr>
          <p:cNvPr id="3" name="내용 개체 틀 2">
            <a:extLst>
              <a:ext uri="{FF2B5EF4-FFF2-40B4-BE49-F238E27FC236}">
                <a16:creationId xmlns:a16="http://schemas.microsoft.com/office/drawing/2014/main" id="{464F2099-7A09-4E4F-A493-30A3D087FF32}"/>
              </a:ext>
            </a:extLst>
          </p:cNvPr>
          <p:cNvSpPr>
            <a:spLocks noGrp="1"/>
          </p:cNvSpPr>
          <p:nvPr>
            <p:ph idx="1"/>
          </p:nvPr>
        </p:nvSpPr>
        <p:spPr/>
        <p:txBody>
          <a:bodyPr/>
          <a:lstStyle/>
          <a:p>
            <a:r>
              <a:rPr lang="ko-KR" altLang="en-US" dirty="0"/>
              <a:t>미리 진형을 저장하여 사용에 편리성을 준다</a:t>
            </a:r>
            <a:r>
              <a:rPr lang="en-US" altLang="ko-KR" dirty="0"/>
              <a:t>.</a:t>
            </a:r>
          </a:p>
          <a:p>
            <a:r>
              <a:rPr lang="ko-KR" altLang="en-US" dirty="0"/>
              <a:t>배치하는 장소를 선택하면 캐릭터 목록을 보여주었다</a:t>
            </a:r>
            <a:r>
              <a:rPr lang="en-US" altLang="ko-KR" dirty="0"/>
              <a:t>.</a:t>
            </a:r>
          </a:p>
          <a:p>
            <a:r>
              <a:rPr lang="ko-KR" altLang="en-US" dirty="0"/>
              <a:t>하단에 스킬을 넣어 해당 캐릭터의 스킬을 알 수 있다</a:t>
            </a:r>
            <a:r>
              <a:rPr lang="en-US" altLang="ko-KR" dirty="0"/>
              <a:t>.</a:t>
            </a:r>
          </a:p>
          <a:p>
            <a:pPr marL="0" indent="0">
              <a:buNone/>
            </a:pPr>
            <a:r>
              <a:rPr lang="ko-KR" altLang="en-US" dirty="0"/>
              <a:t>분석</a:t>
            </a:r>
            <a:endParaRPr lang="en-US" altLang="ko-KR" dirty="0"/>
          </a:p>
          <a:p>
            <a:r>
              <a:rPr lang="ko-KR" altLang="en-US" dirty="0"/>
              <a:t>하단에 스킬을 누르고 정보를 필드에 보여주어서 다른 화면이동이 없이 정보를 전달하였다</a:t>
            </a:r>
            <a:r>
              <a:rPr lang="en-US" altLang="ko-KR" dirty="0"/>
              <a:t>.</a:t>
            </a:r>
          </a:p>
          <a:p>
            <a:r>
              <a:rPr lang="ko-KR" altLang="en-US" dirty="0"/>
              <a:t>비우기 버튼이 없어 새로운 캐릭터를 배치하는 것이 불편하다</a:t>
            </a:r>
            <a:r>
              <a:rPr lang="en-US" altLang="ko-KR" dirty="0"/>
              <a:t>.</a:t>
            </a:r>
          </a:p>
          <a:p>
            <a:endParaRPr lang="ko-KR" altLang="en-US" dirty="0"/>
          </a:p>
        </p:txBody>
      </p:sp>
      <p:pic>
        <p:nvPicPr>
          <p:cNvPr id="5" name="그림 4" descr="실내, 사진, 앉아있는, 디스플레이이(가) 표시된 사진&#10;&#10;자동 생성된 설명">
            <a:extLst>
              <a:ext uri="{FF2B5EF4-FFF2-40B4-BE49-F238E27FC236}">
                <a16:creationId xmlns:a16="http://schemas.microsoft.com/office/drawing/2014/main" id="{F420761D-5AAC-47CF-AB50-8E1DE8B56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57" y="693778"/>
            <a:ext cx="5327999" cy="2592000"/>
          </a:xfrm>
          <a:prstGeom prst="rect">
            <a:avLst/>
          </a:prstGeom>
        </p:spPr>
      </p:pic>
    </p:spTree>
    <p:extLst>
      <p:ext uri="{BB962C8B-B14F-4D97-AF65-F5344CB8AC3E}">
        <p14:creationId xmlns:p14="http://schemas.microsoft.com/office/powerpoint/2010/main" val="280898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69C7B7-888E-45F0-8EE5-00E4E0189C50}"/>
              </a:ext>
            </a:extLst>
          </p:cNvPr>
          <p:cNvSpPr>
            <a:spLocks noGrp="1"/>
          </p:cNvSpPr>
          <p:nvPr>
            <p:ph type="title"/>
          </p:nvPr>
        </p:nvSpPr>
        <p:spPr/>
        <p:txBody>
          <a:bodyPr/>
          <a:lstStyle/>
          <a:p>
            <a:r>
              <a:rPr lang="ko-KR" altLang="en-US" dirty="0"/>
              <a:t>아이콘 이미지</a:t>
            </a:r>
          </a:p>
        </p:txBody>
      </p:sp>
      <p:sp>
        <p:nvSpPr>
          <p:cNvPr id="3" name="내용 개체 틀 2">
            <a:extLst>
              <a:ext uri="{FF2B5EF4-FFF2-40B4-BE49-F238E27FC236}">
                <a16:creationId xmlns:a16="http://schemas.microsoft.com/office/drawing/2014/main" id="{1A021851-0241-4DF9-8C63-44A4E351AA09}"/>
              </a:ext>
            </a:extLst>
          </p:cNvPr>
          <p:cNvSpPr>
            <a:spLocks noGrp="1"/>
          </p:cNvSpPr>
          <p:nvPr>
            <p:ph idx="1"/>
          </p:nvPr>
        </p:nvSpPr>
        <p:spPr>
          <a:xfrm>
            <a:off x="1054646" y="3573810"/>
            <a:ext cx="10945216" cy="3168352"/>
          </a:xfrm>
        </p:spPr>
        <p:txBody>
          <a:bodyPr>
            <a:noAutofit/>
          </a:bodyPr>
          <a:lstStyle/>
          <a:p>
            <a:r>
              <a:rPr lang="ko-KR" altLang="en-US" dirty="0"/>
              <a:t>레벨</a:t>
            </a:r>
            <a:r>
              <a:rPr lang="en-US" altLang="ko-KR" dirty="0"/>
              <a:t>, </a:t>
            </a:r>
            <a:r>
              <a:rPr lang="ko-KR" altLang="en-US" dirty="0"/>
              <a:t>강화</a:t>
            </a:r>
            <a:r>
              <a:rPr lang="en-US" altLang="ko-KR" dirty="0"/>
              <a:t>, </a:t>
            </a:r>
            <a:r>
              <a:rPr lang="ko-KR" altLang="en-US" dirty="0"/>
              <a:t>잠금</a:t>
            </a:r>
            <a:r>
              <a:rPr lang="en-US" altLang="ko-KR" dirty="0"/>
              <a:t>, </a:t>
            </a:r>
            <a:r>
              <a:rPr lang="ko-KR" altLang="en-US" dirty="0"/>
              <a:t>등급에 관한 정보를 아이콘을 통해 전달한다</a:t>
            </a:r>
            <a:r>
              <a:rPr lang="en-US" altLang="ko-KR" dirty="0"/>
              <a:t>.</a:t>
            </a:r>
          </a:p>
          <a:p>
            <a:r>
              <a:rPr lang="ko-KR" altLang="en-US" dirty="0"/>
              <a:t>수집형</a:t>
            </a:r>
            <a:r>
              <a:rPr lang="en-US" altLang="ko-KR" dirty="0"/>
              <a:t>RPG</a:t>
            </a:r>
            <a:r>
              <a:rPr lang="ko-KR" altLang="en-US" dirty="0"/>
              <a:t>의 경우 많은 캐릭터를 보유하게 되고 캐릭터를 사용하여 캐릭터를 강화</a:t>
            </a:r>
            <a:r>
              <a:rPr lang="en-US" altLang="ko-KR" dirty="0"/>
              <a:t>, </a:t>
            </a:r>
            <a:r>
              <a:rPr lang="ko-KR" altLang="en-US" dirty="0"/>
              <a:t>성장 하기에 잠금 버튼을 통해 유저가 실수로 사용하는 것을 방지한다</a:t>
            </a:r>
            <a:r>
              <a:rPr lang="en-US" altLang="ko-KR" dirty="0"/>
              <a:t>.</a:t>
            </a:r>
          </a:p>
          <a:p>
            <a:r>
              <a:rPr lang="ko-KR" altLang="en-US" dirty="0"/>
              <a:t>캐릭터의 등급을 표시하여 캐릭터의 성능 희귀도를 유추할 수 있도록 한다</a:t>
            </a:r>
            <a:r>
              <a:rPr lang="en-US" altLang="ko-KR" dirty="0"/>
              <a:t>.</a:t>
            </a:r>
          </a:p>
          <a:p>
            <a:r>
              <a:rPr lang="ko-KR" altLang="en-US" dirty="0"/>
              <a:t>타입이나 속성 등 전투에 필요한 정보를 아이콘을 통해 보여주어 직관적으로 보여주나 일부 아이콘의 경우 확실하게 인지하기 힘든 부분도 있다</a:t>
            </a:r>
            <a:r>
              <a:rPr lang="en-US" altLang="ko-KR" dirty="0"/>
              <a:t>.</a:t>
            </a:r>
          </a:p>
          <a:p>
            <a:r>
              <a:rPr lang="ko-KR" altLang="en-US" dirty="0"/>
              <a:t>장착하고 있는 아이템을 보여주어 해당 캐릭터의 상세정보를 보지 않아도 간략한 정보를 알도록 한다</a:t>
            </a:r>
            <a:r>
              <a:rPr lang="en-US" altLang="ko-KR" dirty="0"/>
              <a:t>.</a:t>
            </a:r>
          </a:p>
          <a:p>
            <a:r>
              <a:rPr lang="ko-KR" altLang="en-US" dirty="0"/>
              <a:t>성장 정도를 숫자로 표기하여 정보 </a:t>
            </a:r>
            <a:r>
              <a:rPr lang="ko-KR" altLang="en-US" dirty="0" err="1"/>
              <a:t>전달력을</a:t>
            </a:r>
            <a:r>
              <a:rPr lang="ko-KR" altLang="en-US" dirty="0"/>
              <a:t> 높였다</a:t>
            </a:r>
            <a:r>
              <a:rPr lang="en-US" altLang="ko-KR" dirty="0"/>
              <a:t>. </a:t>
            </a:r>
            <a:r>
              <a:rPr lang="ko-KR" altLang="en-US" dirty="0"/>
              <a:t>캐릭터와 장비의 성장 정도를 같은 위치에 배치하여 통일성을 주었다</a:t>
            </a:r>
            <a:r>
              <a:rPr lang="en-US" altLang="ko-KR" dirty="0"/>
              <a:t>.</a:t>
            </a:r>
            <a:endParaRPr lang="ko-KR" altLang="en-US" dirty="0"/>
          </a:p>
        </p:txBody>
      </p:sp>
      <p:grpSp>
        <p:nvGrpSpPr>
          <p:cNvPr id="16" name="그룹 15">
            <a:extLst>
              <a:ext uri="{FF2B5EF4-FFF2-40B4-BE49-F238E27FC236}">
                <a16:creationId xmlns:a16="http://schemas.microsoft.com/office/drawing/2014/main" id="{252EB89C-3508-4426-A746-A13C5A749437}"/>
              </a:ext>
            </a:extLst>
          </p:cNvPr>
          <p:cNvGrpSpPr/>
          <p:nvPr/>
        </p:nvGrpSpPr>
        <p:grpSpPr>
          <a:xfrm>
            <a:off x="1035396" y="1140576"/>
            <a:ext cx="5452719" cy="1626108"/>
            <a:chOff x="1035396" y="842259"/>
            <a:chExt cx="5452719" cy="1626108"/>
          </a:xfrm>
        </p:grpSpPr>
        <p:pic>
          <p:nvPicPr>
            <p:cNvPr id="21" name="그림 20" descr="그리기이(가) 표시된 사진&#10;&#10;자동 생성된 설명">
              <a:extLst>
                <a:ext uri="{FF2B5EF4-FFF2-40B4-BE49-F238E27FC236}">
                  <a16:creationId xmlns:a16="http://schemas.microsoft.com/office/drawing/2014/main" id="{B7B4D4DA-F133-4736-AD46-4EE2379DFBB1}"/>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035396" y="842259"/>
              <a:ext cx="1090029" cy="1626108"/>
            </a:xfrm>
            <a:prstGeom prst="rect">
              <a:avLst/>
            </a:prstGeom>
          </p:spPr>
        </p:pic>
        <p:pic>
          <p:nvPicPr>
            <p:cNvPr id="25" name="그림 24" descr="사진, 테이블, 다른, 앉아있는이(가) 표시된 사진&#10;&#10;자동 생성된 설명">
              <a:extLst>
                <a:ext uri="{FF2B5EF4-FFF2-40B4-BE49-F238E27FC236}">
                  <a16:creationId xmlns:a16="http://schemas.microsoft.com/office/drawing/2014/main" id="{C12BA651-A21E-42E3-A242-2C759C360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6314" y="986973"/>
              <a:ext cx="1306976" cy="1336680"/>
            </a:xfrm>
            <a:prstGeom prst="rect">
              <a:avLst/>
            </a:prstGeom>
          </p:spPr>
        </p:pic>
        <p:pic>
          <p:nvPicPr>
            <p:cNvPr id="33" name="그림 32" descr="사진, 표지판, 다른, 빨간색이(가) 표시된 사진&#10;&#10;자동 생성된 설명">
              <a:extLst>
                <a:ext uri="{FF2B5EF4-FFF2-40B4-BE49-F238E27FC236}">
                  <a16:creationId xmlns:a16="http://schemas.microsoft.com/office/drawing/2014/main" id="{85FCB0D6-7EA2-47E6-A5CB-499E42449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9685" y="921079"/>
              <a:ext cx="1228430" cy="1468468"/>
            </a:xfrm>
            <a:prstGeom prst="rect">
              <a:avLst/>
            </a:prstGeom>
          </p:spPr>
        </p:pic>
        <p:pic>
          <p:nvPicPr>
            <p:cNvPr id="37" name="그림 36">
              <a:extLst>
                <a:ext uri="{FF2B5EF4-FFF2-40B4-BE49-F238E27FC236}">
                  <a16:creationId xmlns:a16="http://schemas.microsoft.com/office/drawing/2014/main" id="{58F021D7-B3B4-4315-9A89-DB27535F1C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1820" y="931725"/>
              <a:ext cx="1478099" cy="1447176"/>
            </a:xfrm>
            <a:prstGeom prst="rect">
              <a:avLst/>
            </a:prstGeom>
          </p:spPr>
        </p:pic>
      </p:grpSp>
      <p:grpSp>
        <p:nvGrpSpPr>
          <p:cNvPr id="17" name="그룹 16">
            <a:extLst>
              <a:ext uri="{FF2B5EF4-FFF2-40B4-BE49-F238E27FC236}">
                <a16:creationId xmlns:a16="http://schemas.microsoft.com/office/drawing/2014/main" id="{F3C32954-8FA9-46B0-81C7-2A6A4CC952E8}"/>
              </a:ext>
            </a:extLst>
          </p:cNvPr>
          <p:cNvGrpSpPr/>
          <p:nvPr/>
        </p:nvGrpSpPr>
        <p:grpSpPr>
          <a:xfrm>
            <a:off x="1054646" y="765498"/>
            <a:ext cx="5400000" cy="2376264"/>
            <a:chOff x="1054646" y="765498"/>
            <a:chExt cx="5400000" cy="2376264"/>
          </a:xfrm>
        </p:grpSpPr>
        <p:sp>
          <p:nvSpPr>
            <p:cNvPr id="5" name="직사각형 4">
              <a:extLst>
                <a:ext uri="{FF2B5EF4-FFF2-40B4-BE49-F238E27FC236}">
                  <a16:creationId xmlns:a16="http://schemas.microsoft.com/office/drawing/2014/main" id="{29B848B4-7568-4EC9-83C3-A81FE67DB8C8}"/>
                </a:ext>
              </a:extLst>
            </p:cNvPr>
            <p:cNvSpPr/>
            <p:nvPr/>
          </p:nvSpPr>
          <p:spPr>
            <a:xfrm>
              <a:off x="1054646" y="765498"/>
              <a:ext cx="540000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F06FB72D-3C4D-4538-BDD6-3DEEB14F6AFD}"/>
                </a:ext>
              </a:extLst>
            </p:cNvPr>
            <p:cNvSpPr txBox="1"/>
            <p:nvPr/>
          </p:nvSpPr>
          <p:spPr>
            <a:xfrm>
              <a:off x="3099554" y="2833985"/>
              <a:ext cx="1324402" cy="307777"/>
            </a:xfrm>
            <a:prstGeom prst="rect">
              <a:avLst/>
            </a:prstGeom>
            <a:noFill/>
          </p:spPr>
          <p:txBody>
            <a:bodyPr wrap="none" rtlCol="0">
              <a:spAutoFit/>
            </a:bodyPr>
            <a:lstStyle/>
            <a:p>
              <a:r>
                <a:rPr lang="ko-KR" altLang="en-US" sz="1400" dirty="0"/>
                <a:t>캐릭터 이미지</a:t>
              </a:r>
            </a:p>
          </p:txBody>
        </p:sp>
      </p:grpSp>
      <p:grpSp>
        <p:nvGrpSpPr>
          <p:cNvPr id="18" name="그룹 17">
            <a:extLst>
              <a:ext uri="{FF2B5EF4-FFF2-40B4-BE49-F238E27FC236}">
                <a16:creationId xmlns:a16="http://schemas.microsoft.com/office/drawing/2014/main" id="{3E729798-208D-4D56-9AEB-C46FC9B905E6}"/>
              </a:ext>
            </a:extLst>
          </p:cNvPr>
          <p:cNvGrpSpPr/>
          <p:nvPr/>
        </p:nvGrpSpPr>
        <p:grpSpPr>
          <a:xfrm>
            <a:off x="6517729" y="765498"/>
            <a:ext cx="5513574" cy="2376264"/>
            <a:chOff x="6517729" y="765498"/>
            <a:chExt cx="5513574" cy="2376264"/>
          </a:xfrm>
        </p:grpSpPr>
        <p:grpSp>
          <p:nvGrpSpPr>
            <p:cNvPr id="12" name="그룹 11">
              <a:extLst>
                <a:ext uri="{FF2B5EF4-FFF2-40B4-BE49-F238E27FC236}">
                  <a16:creationId xmlns:a16="http://schemas.microsoft.com/office/drawing/2014/main" id="{DAD55D8D-0708-4662-AE48-A9E4C7BE87FD}"/>
                </a:ext>
              </a:extLst>
            </p:cNvPr>
            <p:cNvGrpSpPr/>
            <p:nvPr/>
          </p:nvGrpSpPr>
          <p:grpSpPr>
            <a:xfrm>
              <a:off x="6517729" y="1124425"/>
              <a:ext cx="5513574" cy="1637118"/>
              <a:chOff x="6517729" y="1124425"/>
              <a:chExt cx="5513574" cy="1637118"/>
            </a:xfrm>
          </p:grpSpPr>
          <p:pic>
            <p:nvPicPr>
              <p:cNvPr id="8" name="그림 7" descr="표지판이(가) 표시된 사진&#10;&#10;자동 생성된 설명">
                <a:extLst>
                  <a:ext uri="{FF2B5EF4-FFF2-40B4-BE49-F238E27FC236}">
                    <a16:creationId xmlns:a16="http://schemas.microsoft.com/office/drawing/2014/main" id="{665F642F-D731-4D76-80E1-E0303183CD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7729" y="1124425"/>
                <a:ext cx="1210044" cy="1637118"/>
              </a:xfrm>
              <a:prstGeom prst="rect">
                <a:avLst/>
              </a:prstGeom>
            </p:spPr>
          </p:pic>
          <p:pic>
            <p:nvPicPr>
              <p:cNvPr id="9" name="그림 8" descr="그리기, 컴퓨터, 사진, 표지판이(가) 표시된 사진&#10;&#10;자동 생성된 설명">
                <a:extLst>
                  <a:ext uri="{FF2B5EF4-FFF2-40B4-BE49-F238E27FC236}">
                    <a16:creationId xmlns:a16="http://schemas.microsoft.com/office/drawing/2014/main" id="{D5E0598C-1A79-4AAC-941F-C460879C5B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0319" y="1412441"/>
                <a:ext cx="1174775" cy="1061087"/>
              </a:xfrm>
              <a:prstGeom prst="rect">
                <a:avLst/>
              </a:prstGeom>
            </p:spPr>
          </p:pic>
          <p:pic>
            <p:nvPicPr>
              <p:cNvPr id="10" name="그림 9" descr="모니터, 사진, 앉아있는, 표지판이(가) 표시된 사진&#10;&#10;자동 생성된 설명">
                <a:extLst>
                  <a:ext uri="{FF2B5EF4-FFF2-40B4-BE49-F238E27FC236}">
                    <a16:creationId xmlns:a16="http://schemas.microsoft.com/office/drawing/2014/main" id="{741D6083-583E-45FE-B8F2-FD2605273A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4688" y="1208750"/>
                <a:ext cx="1516615" cy="1468468"/>
              </a:xfrm>
              <a:prstGeom prst="rect">
                <a:avLst/>
              </a:prstGeom>
            </p:spPr>
          </p:pic>
          <p:pic>
            <p:nvPicPr>
              <p:cNvPr id="11" name="그림 10" descr="사진, 작은, 손, 쥐고있는이(가) 표시된 사진&#10;&#10;자동 생성된 설명">
                <a:extLst>
                  <a:ext uri="{FF2B5EF4-FFF2-40B4-BE49-F238E27FC236}">
                    <a16:creationId xmlns:a16="http://schemas.microsoft.com/office/drawing/2014/main" id="{90886A88-6C6C-41B8-8F16-523A31DECAB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47640" y="1384408"/>
                <a:ext cx="944501" cy="1117152"/>
              </a:xfrm>
              <a:prstGeom prst="rect">
                <a:avLst/>
              </a:prstGeom>
            </p:spPr>
          </p:pic>
        </p:grpSp>
        <p:sp>
          <p:nvSpPr>
            <p:cNvPr id="13" name="TextBox 12">
              <a:extLst>
                <a:ext uri="{FF2B5EF4-FFF2-40B4-BE49-F238E27FC236}">
                  <a16:creationId xmlns:a16="http://schemas.microsoft.com/office/drawing/2014/main" id="{AF91A387-2E13-4669-A48E-F2B3BB15C10F}"/>
                </a:ext>
              </a:extLst>
            </p:cNvPr>
            <p:cNvSpPr txBox="1"/>
            <p:nvPr/>
          </p:nvSpPr>
          <p:spPr>
            <a:xfrm>
              <a:off x="8702084" y="2833985"/>
              <a:ext cx="1144865" cy="307777"/>
            </a:xfrm>
            <a:prstGeom prst="rect">
              <a:avLst/>
            </a:prstGeom>
            <a:noFill/>
          </p:spPr>
          <p:txBody>
            <a:bodyPr wrap="none" rtlCol="0">
              <a:spAutoFit/>
            </a:bodyPr>
            <a:lstStyle/>
            <a:p>
              <a:r>
                <a:rPr lang="ko-KR" altLang="en-US" sz="1400" dirty="0"/>
                <a:t>장비 이미지</a:t>
              </a:r>
            </a:p>
          </p:txBody>
        </p:sp>
        <p:sp>
          <p:nvSpPr>
            <p:cNvPr id="19" name="직사각형 18">
              <a:extLst>
                <a:ext uri="{FF2B5EF4-FFF2-40B4-BE49-F238E27FC236}">
                  <a16:creationId xmlns:a16="http://schemas.microsoft.com/office/drawing/2014/main" id="{4828D592-D1AA-4ECE-A015-512A8C6D40F0}"/>
                </a:ext>
              </a:extLst>
            </p:cNvPr>
            <p:cNvSpPr/>
            <p:nvPr/>
          </p:nvSpPr>
          <p:spPr>
            <a:xfrm>
              <a:off x="6550045" y="765498"/>
              <a:ext cx="540000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921ECB80-8235-412A-95A1-F421AD168707}"/>
              </a:ext>
            </a:extLst>
          </p:cNvPr>
          <p:cNvSpPr txBox="1"/>
          <p:nvPr/>
        </p:nvSpPr>
        <p:spPr>
          <a:xfrm>
            <a:off x="1486694" y="857541"/>
            <a:ext cx="372218" cy="307777"/>
          </a:xfrm>
          <a:prstGeom prst="rect">
            <a:avLst/>
          </a:prstGeom>
          <a:noFill/>
        </p:spPr>
        <p:txBody>
          <a:bodyPr wrap="none" rtlCol="0">
            <a:spAutoFit/>
          </a:bodyPr>
          <a:lstStyle/>
          <a:p>
            <a:r>
              <a:rPr lang="en-US" altLang="ko-KR" sz="1400" dirty="0"/>
              <a:t>SF</a:t>
            </a:r>
            <a:endParaRPr lang="ko-KR" altLang="en-US" sz="1400" dirty="0"/>
          </a:p>
        </p:txBody>
      </p:sp>
      <p:sp>
        <p:nvSpPr>
          <p:cNvPr id="26" name="TextBox 25">
            <a:extLst>
              <a:ext uri="{FF2B5EF4-FFF2-40B4-BE49-F238E27FC236}">
                <a16:creationId xmlns:a16="http://schemas.microsoft.com/office/drawing/2014/main" id="{656280A1-25C9-4968-A407-2F3946EB3DB4}"/>
              </a:ext>
            </a:extLst>
          </p:cNvPr>
          <p:cNvSpPr txBox="1"/>
          <p:nvPr/>
        </p:nvSpPr>
        <p:spPr>
          <a:xfrm>
            <a:off x="6936642" y="857541"/>
            <a:ext cx="372218" cy="307777"/>
          </a:xfrm>
          <a:prstGeom prst="rect">
            <a:avLst/>
          </a:prstGeom>
          <a:noFill/>
        </p:spPr>
        <p:txBody>
          <a:bodyPr wrap="none" rtlCol="0">
            <a:spAutoFit/>
          </a:bodyPr>
          <a:lstStyle/>
          <a:p>
            <a:r>
              <a:rPr lang="en-US" altLang="ko-KR" sz="1400" dirty="0"/>
              <a:t>SF</a:t>
            </a:r>
            <a:endParaRPr lang="ko-KR" altLang="en-US" sz="1400" dirty="0"/>
          </a:p>
        </p:txBody>
      </p:sp>
      <p:sp>
        <p:nvSpPr>
          <p:cNvPr id="27" name="TextBox 26">
            <a:extLst>
              <a:ext uri="{FF2B5EF4-FFF2-40B4-BE49-F238E27FC236}">
                <a16:creationId xmlns:a16="http://schemas.microsoft.com/office/drawing/2014/main" id="{FBACDEE4-14DF-4ED8-BBD1-F882EBEDFBA4}"/>
              </a:ext>
            </a:extLst>
          </p:cNvPr>
          <p:cNvSpPr txBox="1"/>
          <p:nvPr/>
        </p:nvSpPr>
        <p:spPr>
          <a:xfrm>
            <a:off x="2638822" y="857541"/>
            <a:ext cx="723275" cy="307777"/>
          </a:xfrm>
          <a:prstGeom prst="rect">
            <a:avLst/>
          </a:prstGeom>
          <a:noFill/>
        </p:spPr>
        <p:txBody>
          <a:bodyPr wrap="none" rtlCol="0">
            <a:spAutoFit/>
          </a:bodyPr>
          <a:lstStyle/>
          <a:p>
            <a:r>
              <a:rPr lang="ko-KR" altLang="en-US" sz="1400" dirty="0"/>
              <a:t>판타지</a:t>
            </a:r>
          </a:p>
        </p:txBody>
      </p:sp>
      <p:sp>
        <p:nvSpPr>
          <p:cNvPr id="28" name="TextBox 27">
            <a:extLst>
              <a:ext uri="{FF2B5EF4-FFF2-40B4-BE49-F238E27FC236}">
                <a16:creationId xmlns:a16="http://schemas.microsoft.com/office/drawing/2014/main" id="{2BBEF2E2-EEAF-4EA9-B8DA-45408846E832}"/>
              </a:ext>
            </a:extLst>
          </p:cNvPr>
          <p:cNvSpPr txBox="1"/>
          <p:nvPr/>
        </p:nvSpPr>
        <p:spPr>
          <a:xfrm>
            <a:off x="4128164" y="857541"/>
            <a:ext cx="723275" cy="307777"/>
          </a:xfrm>
          <a:prstGeom prst="rect">
            <a:avLst/>
          </a:prstGeom>
          <a:noFill/>
        </p:spPr>
        <p:txBody>
          <a:bodyPr wrap="none" rtlCol="0">
            <a:spAutoFit/>
          </a:bodyPr>
          <a:lstStyle/>
          <a:p>
            <a:r>
              <a:rPr lang="ko-KR" altLang="en-US" sz="1400"/>
              <a:t>판타지</a:t>
            </a:r>
            <a:endParaRPr lang="ko-KR" altLang="en-US" sz="1400" dirty="0"/>
          </a:p>
        </p:txBody>
      </p:sp>
      <p:sp>
        <p:nvSpPr>
          <p:cNvPr id="29" name="TextBox 28">
            <a:extLst>
              <a:ext uri="{FF2B5EF4-FFF2-40B4-BE49-F238E27FC236}">
                <a16:creationId xmlns:a16="http://schemas.microsoft.com/office/drawing/2014/main" id="{F25A2763-B888-480F-A5A1-74E6CBD3CD07}"/>
              </a:ext>
            </a:extLst>
          </p:cNvPr>
          <p:cNvSpPr txBox="1"/>
          <p:nvPr/>
        </p:nvSpPr>
        <p:spPr>
          <a:xfrm>
            <a:off x="9477271" y="857541"/>
            <a:ext cx="723275" cy="307777"/>
          </a:xfrm>
          <a:prstGeom prst="rect">
            <a:avLst/>
          </a:prstGeom>
          <a:noFill/>
        </p:spPr>
        <p:txBody>
          <a:bodyPr wrap="none" rtlCol="0">
            <a:spAutoFit/>
          </a:bodyPr>
          <a:lstStyle/>
          <a:p>
            <a:r>
              <a:rPr lang="ko-KR" altLang="en-US" sz="1400"/>
              <a:t>판타지</a:t>
            </a:r>
            <a:endParaRPr lang="ko-KR" altLang="en-US" sz="1400" dirty="0"/>
          </a:p>
        </p:txBody>
      </p:sp>
      <p:sp>
        <p:nvSpPr>
          <p:cNvPr id="30" name="TextBox 29">
            <a:extLst>
              <a:ext uri="{FF2B5EF4-FFF2-40B4-BE49-F238E27FC236}">
                <a16:creationId xmlns:a16="http://schemas.microsoft.com/office/drawing/2014/main" id="{57E2EFD9-27A5-48E9-90CA-22E3899C68B0}"/>
              </a:ext>
            </a:extLst>
          </p:cNvPr>
          <p:cNvSpPr txBox="1"/>
          <p:nvPr/>
        </p:nvSpPr>
        <p:spPr>
          <a:xfrm>
            <a:off x="8183438" y="857541"/>
            <a:ext cx="723275" cy="307777"/>
          </a:xfrm>
          <a:prstGeom prst="rect">
            <a:avLst/>
          </a:prstGeom>
          <a:noFill/>
        </p:spPr>
        <p:txBody>
          <a:bodyPr wrap="none" rtlCol="0">
            <a:spAutoFit/>
          </a:bodyPr>
          <a:lstStyle/>
          <a:p>
            <a:r>
              <a:rPr lang="ko-KR" altLang="en-US" sz="1400" dirty="0"/>
              <a:t>판타지</a:t>
            </a:r>
          </a:p>
        </p:txBody>
      </p:sp>
      <p:sp>
        <p:nvSpPr>
          <p:cNvPr id="31" name="TextBox 30">
            <a:extLst>
              <a:ext uri="{FF2B5EF4-FFF2-40B4-BE49-F238E27FC236}">
                <a16:creationId xmlns:a16="http://schemas.microsoft.com/office/drawing/2014/main" id="{C0EE1EED-EF13-47EC-BE14-F3CB086EEBBB}"/>
              </a:ext>
            </a:extLst>
          </p:cNvPr>
          <p:cNvSpPr txBox="1"/>
          <p:nvPr/>
        </p:nvSpPr>
        <p:spPr>
          <a:xfrm>
            <a:off x="10911357" y="857541"/>
            <a:ext cx="543739" cy="307777"/>
          </a:xfrm>
          <a:prstGeom prst="rect">
            <a:avLst/>
          </a:prstGeom>
          <a:noFill/>
        </p:spPr>
        <p:txBody>
          <a:bodyPr wrap="none" rtlCol="0">
            <a:spAutoFit/>
          </a:bodyPr>
          <a:lstStyle/>
          <a:p>
            <a:r>
              <a:rPr lang="ko-KR" altLang="en-US" sz="1400" dirty="0"/>
              <a:t>신화</a:t>
            </a:r>
          </a:p>
        </p:txBody>
      </p:sp>
      <p:sp>
        <p:nvSpPr>
          <p:cNvPr id="32" name="TextBox 31">
            <a:extLst>
              <a:ext uri="{FF2B5EF4-FFF2-40B4-BE49-F238E27FC236}">
                <a16:creationId xmlns:a16="http://schemas.microsoft.com/office/drawing/2014/main" id="{372497E6-522F-4457-A544-608D68520ABF}"/>
              </a:ext>
            </a:extLst>
          </p:cNvPr>
          <p:cNvSpPr txBox="1"/>
          <p:nvPr/>
        </p:nvSpPr>
        <p:spPr>
          <a:xfrm>
            <a:off x="5579190" y="857541"/>
            <a:ext cx="543739" cy="307777"/>
          </a:xfrm>
          <a:prstGeom prst="rect">
            <a:avLst/>
          </a:prstGeom>
          <a:noFill/>
        </p:spPr>
        <p:txBody>
          <a:bodyPr wrap="none" rtlCol="0">
            <a:spAutoFit/>
          </a:bodyPr>
          <a:lstStyle/>
          <a:p>
            <a:r>
              <a:rPr lang="ko-KR" altLang="en-US" sz="1400" dirty="0"/>
              <a:t>신화</a:t>
            </a:r>
          </a:p>
        </p:txBody>
      </p:sp>
    </p:spTree>
    <p:extLst>
      <p:ext uri="{BB962C8B-B14F-4D97-AF65-F5344CB8AC3E}">
        <p14:creationId xmlns:p14="http://schemas.microsoft.com/office/powerpoint/2010/main" val="68360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69C7B7-888E-45F0-8EE5-00E4E0189C50}"/>
              </a:ext>
            </a:extLst>
          </p:cNvPr>
          <p:cNvSpPr>
            <a:spLocks noGrp="1"/>
          </p:cNvSpPr>
          <p:nvPr>
            <p:ph type="title"/>
          </p:nvPr>
        </p:nvSpPr>
        <p:spPr/>
        <p:txBody>
          <a:bodyPr/>
          <a:lstStyle/>
          <a:p>
            <a:r>
              <a:rPr lang="ko-KR" altLang="en-US" dirty="0"/>
              <a:t>아이콘 이미지</a:t>
            </a:r>
          </a:p>
        </p:txBody>
      </p:sp>
      <p:grpSp>
        <p:nvGrpSpPr>
          <p:cNvPr id="16" name="그룹 15">
            <a:extLst>
              <a:ext uri="{FF2B5EF4-FFF2-40B4-BE49-F238E27FC236}">
                <a16:creationId xmlns:a16="http://schemas.microsoft.com/office/drawing/2014/main" id="{252EB89C-3508-4426-A746-A13C5A749437}"/>
              </a:ext>
            </a:extLst>
          </p:cNvPr>
          <p:cNvGrpSpPr/>
          <p:nvPr/>
        </p:nvGrpSpPr>
        <p:grpSpPr>
          <a:xfrm>
            <a:off x="1035396" y="1140576"/>
            <a:ext cx="5452719" cy="1626108"/>
            <a:chOff x="1035396" y="842259"/>
            <a:chExt cx="5452719" cy="1626108"/>
          </a:xfrm>
        </p:grpSpPr>
        <p:pic>
          <p:nvPicPr>
            <p:cNvPr id="21" name="그림 20" descr="그리기이(가) 표시된 사진&#10;&#10;자동 생성된 설명">
              <a:extLst>
                <a:ext uri="{FF2B5EF4-FFF2-40B4-BE49-F238E27FC236}">
                  <a16:creationId xmlns:a16="http://schemas.microsoft.com/office/drawing/2014/main" id="{B7B4D4DA-F133-4736-AD46-4EE2379DFBB1}"/>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035396" y="842259"/>
              <a:ext cx="1090029" cy="1626108"/>
            </a:xfrm>
            <a:prstGeom prst="rect">
              <a:avLst/>
            </a:prstGeom>
          </p:spPr>
        </p:pic>
        <p:pic>
          <p:nvPicPr>
            <p:cNvPr id="25" name="그림 24" descr="사진, 테이블, 다른, 앉아있는이(가) 표시된 사진&#10;&#10;자동 생성된 설명">
              <a:extLst>
                <a:ext uri="{FF2B5EF4-FFF2-40B4-BE49-F238E27FC236}">
                  <a16:creationId xmlns:a16="http://schemas.microsoft.com/office/drawing/2014/main" id="{C12BA651-A21E-42E3-A242-2C759C360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6314" y="986973"/>
              <a:ext cx="1306976" cy="1336680"/>
            </a:xfrm>
            <a:prstGeom prst="rect">
              <a:avLst/>
            </a:prstGeom>
          </p:spPr>
        </p:pic>
        <p:pic>
          <p:nvPicPr>
            <p:cNvPr id="33" name="그림 32" descr="사진, 표지판, 다른, 빨간색이(가) 표시된 사진&#10;&#10;자동 생성된 설명">
              <a:extLst>
                <a:ext uri="{FF2B5EF4-FFF2-40B4-BE49-F238E27FC236}">
                  <a16:creationId xmlns:a16="http://schemas.microsoft.com/office/drawing/2014/main" id="{85FCB0D6-7EA2-47E6-A5CB-499E42449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9685" y="921079"/>
              <a:ext cx="1228430" cy="1468468"/>
            </a:xfrm>
            <a:prstGeom prst="rect">
              <a:avLst/>
            </a:prstGeom>
          </p:spPr>
        </p:pic>
        <p:pic>
          <p:nvPicPr>
            <p:cNvPr id="37" name="그림 36">
              <a:extLst>
                <a:ext uri="{FF2B5EF4-FFF2-40B4-BE49-F238E27FC236}">
                  <a16:creationId xmlns:a16="http://schemas.microsoft.com/office/drawing/2014/main" id="{58F021D7-B3B4-4315-9A89-DB27535F1C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1820" y="931725"/>
              <a:ext cx="1478099" cy="1447176"/>
            </a:xfrm>
            <a:prstGeom prst="rect">
              <a:avLst/>
            </a:prstGeom>
          </p:spPr>
        </p:pic>
      </p:grpSp>
      <p:grpSp>
        <p:nvGrpSpPr>
          <p:cNvPr id="17" name="그룹 16">
            <a:extLst>
              <a:ext uri="{FF2B5EF4-FFF2-40B4-BE49-F238E27FC236}">
                <a16:creationId xmlns:a16="http://schemas.microsoft.com/office/drawing/2014/main" id="{F3C32954-8FA9-46B0-81C7-2A6A4CC952E8}"/>
              </a:ext>
            </a:extLst>
          </p:cNvPr>
          <p:cNvGrpSpPr/>
          <p:nvPr/>
        </p:nvGrpSpPr>
        <p:grpSpPr>
          <a:xfrm>
            <a:off x="1054646" y="765498"/>
            <a:ext cx="5400000" cy="2376264"/>
            <a:chOff x="1054646" y="765498"/>
            <a:chExt cx="5400000" cy="2376264"/>
          </a:xfrm>
        </p:grpSpPr>
        <p:sp>
          <p:nvSpPr>
            <p:cNvPr id="5" name="직사각형 4">
              <a:extLst>
                <a:ext uri="{FF2B5EF4-FFF2-40B4-BE49-F238E27FC236}">
                  <a16:creationId xmlns:a16="http://schemas.microsoft.com/office/drawing/2014/main" id="{29B848B4-7568-4EC9-83C3-A81FE67DB8C8}"/>
                </a:ext>
              </a:extLst>
            </p:cNvPr>
            <p:cNvSpPr/>
            <p:nvPr/>
          </p:nvSpPr>
          <p:spPr>
            <a:xfrm>
              <a:off x="1054646" y="765498"/>
              <a:ext cx="540000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F06FB72D-3C4D-4538-BDD6-3DEEB14F6AFD}"/>
                </a:ext>
              </a:extLst>
            </p:cNvPr>
            <p:cNvSpPr txBox="1"/>
            <p:nvPr/>
          </p:nvSpPr>
          <p:spPr>
            <a:xfrm>
              <a:off x="3099554" y="2833985"/>
              <a:ext cx="1324402" cy="307777"/>
            </a:xfrm>
            <a:prstGeom prst="rect">
              <a:avLst/>
            </a:prstGeom>
            <a:noFill/>
          </p:spPr>
          <p:txBody>
            <a:bodyPr wrap="none" rtlCol="0">
              <a:spAutoFit/>
            </a:bodyPr>
            <a:lstStyle/>
            <a:p>
              <a:r>
                <a:rPr lang="ko-KR" altLang="en-US" sz="1400" dirty="0"/>
                <a:t>캐릭터 이미지</a:t>
              </a:r>
            </a:p>
          </p:txBody>
        </p:sp>
      </p:grpSp>
      <p:grpSp>
        <p:nvGrpSpPr>
          <p:cNvPr id="18" name="그룹 17">
            <a:extLst>
              <a:ext uri="{FF2B5EF4-FFF2-40B4-BE49-F238E27FC236}">
                <a16:creationId xmlns:a16="http://schemas.microsoft.com/office/drawing/2014/main" id="{3E729798-208D-4D56-9AEB-C46FC9B905E6}"/>
              </a:ext>
            </a:extLst>
          </p:cNvPr>
          <p:cNvGrpSpPr/>
          <p:nvPr/>
        </p:nvGrpSpPr>
        <p:grpSpPr>
          <a:xfrm>
            <a:off x="6517729" y="765498"/>
            <a:ext cx="5513574" cy="2376264"/>
            <a:chOff x="6517729" y="765498"/>
            <a:chExt cx="5513574" cy="2376264"/>
          </a:xfrm>
        </p:grpSpPr>
        <p:grpSp>
          <p:nvGrpSpPr>
            <p:cNvPr id="12" name="그룹 11">
              <a:extLst>
                <a:ext uri="{FF2B5EF4-FFF2-40B4-BE49-F238E27FC236}">
                  <a16:creationId xmlns:a16="http://schemas.microsoft.com/office/drawing/2014/main" id="{DAD55D8D-0708-4662-AE48-A9E4C7BE87FD}"/>
                </a:ext>
              </a:extLst>
            </p:cNvPr>
            <p:cNvGrpSpPr/>
            <p:nvPr/>
          </p:nvGrpSpPr>
          <p:grpSpPr>
            <a:xfrm>
              <a:off x="6517729" y="1124425"/>
              <a:ext cx="5513574" cy="1637118"/>
              <a:chOff x="6517729" y="1124425"/>
              <a:chExt cx="5513574" cy="1637118"/>
            </a:xfrm>
          </p:grpSpPr>
          <p:pic>
            <p:nvPicPr>
              <p:cNvPr id="8" name="그림 7" descr="표지판이(가) 표시된 사진&#10;&#10;자동 생성된 설명">
                <a:extLst>
                  <a:ext uri="{FF2B5EF4-FFF2-40B4-BE49-F238E27FC236}">
                    <a16:creationId xmlns:a16="http://schemas.microsoft.com/office/drawing/2014/main" id="{665F642F-D731-4D76-80E1-E0303183CD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7729" y="1124425"/>
                <a:ext cx="1210044" cy="1637118"/>
              </a:xfrm>
              <a:prstGeom prst="rect">
                <a:avLst/>
              </a:prstGeom>
            </p:spPr>
          </p:pic>
          <p:pic>
            <p:nvPicPr>
              <p:cNvPr id="9" name="그림 8" descr="그리기, 컴퓨터, 사진, 표지판이(가) 표시된 사진&#10;&#10;자동 생성된 설명">
                <a:extLst>
                  <a:ext uri="{FF2B5EF4-FFF2-40B4-BE49-F238E27FC236}">
                    <a16:creationId xmlns:a16="http://schemas.microsoft.com/office/drawing/2014/main" id="{D5E0598C-1A79-4AAC-941F-C460879C5B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0319" y="1412441"/>
                <a:ext cx="1174775" cy="1061087"/>
              </a:xfrm>
              <a:prstGeom prst="rect">
                <a:avLst/>
              </a:prstGeom>
            </p:spPr>
          </p:pic>
          <p:pic>
            <p:nvPicPr>
              <p:cNvPr id="10" name="그림 9" descr="모니터, 사진, 앉아있는, 표지판이(가) 표시된 사진&#10;&#10;자동 생성된 설명">
                <a:extLst>
                  <a:ext uri="{FF2B5EF4-FFF2-40B4-BE49-F238E27FC236}">
                    <a16:creationId xmlns:a16="http://schemas.microsoft.com/office/drawing/2014/main" id="{741D6083-583E-45FE-B8F2-FD2605273A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4688" y="1208750"/>
                <a:ext cx="1516615" cy="1468468"/>
              </a:xfrm>
              <a:prstGeom prst="rect">
                <a:avLst/>
              </a:prstGeom>
            </p:spPr>
          </p:pic>
          <p:pic>
            <p:nvPicPr>
              <p:cNvPr id="11" name="그림 10" descr="사진, 작은, 손, 쥐고있는이(가) 표시된 사진&#10;&#10;자동 생성된 설명">
                <a:extLst>
                  <a:ext uri="{FF2B5EF4-FFF2-40B4-BE49-F238E27FC236}">
                    <a16:creationId xmlns:a16="http://schemas.microsoft.com/office/drawing/2014/main" id="{90886A88-6C6C-41B8-8F16-523A31DECAB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47640" y="1384408"/>
                <a:ext cx="944501" cy="1117152"/>
              </a:xfrm>
              <a:prstGeom prst="rect">
                <a:avLst/>
              </a:prstGeom>
            </p:spPr>
          </p:pic>
        </p:grpSp>
        <p:sp>
          <p:nvSpPr>
            <p:cNvPr id="13" name="TextBox 12">
              <a:extLst>
                <a:ext uri="{FF2B5EF4-FFF2-40B4-BE49-F238E27FC236}">
                  <a16:creationId xmlns:a16="http://schemas.microsoft.com/office/drawing/2014/main" id="{AF91A387-2E13-4669-A48E-F2B3BB15C10F}"/>
                </a:ext>
              </a:extLst>
            </p:cNvPr>
            <p:cNvSpPr txBox="1"/>
            <p:nvPr/>
          </p:nvSpPr>
          <p:spPr>
            <a:xfrm>
              <a:off x="8702084" y="2833985"/>
              <a:ext cx="1144865" cy="307777"/>
            </a:xfrm>
            <a:prstGeom prst="rect">
              <a:avLst/>
            </a:prstGeom>
            <a:noFill/>
          </p:spPr>
          <p:txBody>
            <a:bodyPr wrap="none" rtlCol="0">
              <a:spAutoFit/>
            </a:bodyPr>
            <a:lstStyle/>
            <a:p>
              <a:r>
                <a:rPr lang="ko-KR" altLang="en-US" sz="1400" dirty="0"/>
                <a:t>장비 이미지</a:t>
              </a:r>
            </a:p>
          </p:txBody>
        </p:sp>
        <p:sp>
          <p:nvSpPr>
            <p:cNvPr id="19" name="직사각형 18">
              <a:extLst>
                <a:ext uri="{FF2B5EF4-FFF2-40B4-BE49-F238E27FC236}">
                  <a16:creationId xmlns:a16="http://schemas.microsoft.com/office/drawing/2014/main" id="{4828D592-D1AA-4ECE-A015-512A8C6D40F0}"/>
                </a:ext>
              </a:extLst>
            </p:cNvPr>
            <p:cNvSpPr/>
            <p:nvPr/>
          </p:nvSpPr>
          <p:spPr>
            <a:xfrm>
              <a:off x="6550045" y="765498"/>
              <a:ext cx="5400000"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921ECB80-8235-412A-95A1-F421AD168707}"/>
              </a:ext>
            </a:extLst>
          </p:cNvPr>
          <p:cNvSpPr txBox="1"/>
          <p:nvPr/>
        </p:nvSpPr>
        <p:spPr>
          <a:xfrm>
            <a:off x="1486694" y="857541"/>
            <a:ext cx="372218" cy="307777"/>
          </a:xfrm>
          <a:prstGeom prst="rect">
            <a:avLst/>
          </a:prstGeom>
          <a:noFill/>
        </p:spPr>
        <p:txBody>
          <a:bodyPr wrap="none" rtlCol="0">
            <a:spAutoFit/>
          </a:bodyPr>
          <a:lstStyle/>
          <a:p>
            <a:r>
              <a:rPr lang="en-US" altLang="ko-KR" sz="1400" dirty="0"/>
              <a:t>SF</a:t>
            </a:r>
            <a:endParaRPr lang="ko-KR" altLang="en-US" sz="1400" dirty="0"/>
          </a:p>
        </p:txBody>
      </p:sp>
      <p:sp>
        <p:nvSpPr>
          <p:cNvPr id="26" name="TextBox 25">
            <a:extLst>
              <a:ext uri="{FF2B5EF4-FFF2-40B4-BE49-F238E27FC236}">
                <a16:creationId xmlns:a16="http://schemas.microsoft.com/office/drawing/2014/main" id="{656280A1-25C9-4968-A407-2F3946EB3DB4}"/>
              </a:ext>
            </a:extLst>
          </p:cNvPr>
          <p:cNvSpPr txBox="1"/>
          <p:nvPr/>
        </p:nvSpPr>
        <p:spPr>
          <a:xfrm>
            <a:off x="6936642" y="857541"/>
            <a:ext cx="372218" cy="307777"/>
          </a:xfrm>
          <a:prstGeom prst="rect">
            <a:avLst/>
          </a:prstGeom>
          <a:noFill/>
        </p:spPr>
        <p:txBody>
          <a:bodyPr wrap="none" rtlCol="0">
            <a:spAutoFit/>
          </a:bodyPr>
          <a:lstStyle/>
          <a:p>
            <a:r>
              <a:rPr lang="en-US" altLang="ko-KR" sz="1400" dirty="0"/>
              <a:t>SF</a:t>
            </a:r>
            <a:endParaRPr lang="ko-KR" altLang="en-US" sz="1400" dirty="0"/>
          </a:p>
        </p:txBody>
      </p:sp>
      <p:sp>
        <p:nvSpPr>
          <p:cNvPr id="27" name="TextBox 26">
            <a:extLst>
              <a:ext uri="{FF2B5EF4-FFF2-40B4-BE49-F238E27FC236}">
                <a16:creationId xmlns:a16="http://schemas.microsoft.com/office/drawing/2014/main" id="{FBACDEE4-14DF-4ED8-BBD1-F882EBEDFBA4}"/>
              </a:ext>
            </a:extLst>
          </p:cNvPr>
          <p:cNvSpPr txBox="1"/>
          <p:nvPr/>
        </p:nvSpPr>
        <p:spPr>
          <a:xfrm>
            <a:off x="2638822" y="857541"/>
            <a:ext cx="723275" cy="307777"/>
          </a:xfrm>
          <a:prstGeom prst="rect">
            <a:avLst/>
          </a:prstGeom>
          <a:noFill/>
        </p:spPr>
        <p:txBody>
          <a:bodyPr wrap="none" rtlCol="0">
            <a:spAutoFit/>
          </a:bodyPr>
          <a:lstStyle/>
          <a:p>
            <a:r>
              <a:rPr lang="ko-KR" altLang="en-US" sz="1400" dirty="0"/>
              <a:t>판타지</a:t>
            </a:r>
          </a:p>
        </p:txBody>
      </p:sp>
      <p:sp>
        <p:nvSpPr>
          <p:cNvPr id="28" name="TextBox 27">
            <a:extLst>
              <a:ext uri="{FF2B5EF4-FFF2-40B4-BE49-F238E27FC236}">
                <a16:creationId xmlns:a16="http://schemas.microsoft.com/office/drawing/2014/main" id="{2BBEF2E2-EEAF-4EA9-B8DA-45408846E832}"/>
              </a:ext>
            </a:extLst>
          </p:cNvPr>
          <p:cNvSpPr txBox="1"/>
          <p:nvPr/>
        </p:nvSpPr>
        <p:spPr>
          <a:xfrm>
            <a:off x="4128164" y="857541"/>
            <a:ext cx="723275" cy="307777"/>
          </a:xfrm>
          <a:prstGeom prst="rect">
            <a:avLst/>
          </a:prstGeom>
          <a:noFill/>
        </p:spPr>
        <p:txBody>
          <a:bodyPr wrap="none" rtlCol="0">
            <a:spAutoFit/>
          </a:bodyPr>
          <a:lstStyle/>
          <a:p>
            <a:r>
              <a:rPr lang="ko-KR" altLang="en-US" sz="1400"/>
              <a:t>판타지</a:t>
            </a:r>
            <a:endParaRPr lang="ko-KR" altLang="en-US" sz="1400" dirty="0"/>
          </a:p>
        </p:txBody>
      </p:sp>
      <p:sp>
        <p:nvSpPr>
          <p:cNvPr id="29" name="TextBox 28">
            <a:extLst>
              <a:ext uri="{FF2B5EF4-FFF2-40B4-BE49-F238E27FC236}">
                <a16:creationId xmlns:a16="http://schemas.microsoft.com/office/drawing/2014/main" id="{F25A2763-B888-480F-A5A1-74E6CBD3CD07}"/>
              </a:ext>
            </a:extLst>
          </p:cNvPr>
          <p:cNvSpPr txBox="1"/>
          <p:nvPr/>
        </p:nvSpPr>
        <p:spPr>
          <a:xfrm>
            <a:off x="9477271" y="857541"/>
            <a:ext cx="723275" cy="307777"/>
          </a:xfrm>
          <a:prstGeom prst="rect">
            <a:avLst/>
          </a:prstGeom>
          <a:noFill/>
        </p:spPr>
        <p:txBody>
          <a:bodyPr wrap="none" rtlCol="0">
            <a:spAutoFit/>
          </a:bodyPr>
          <a:lstStyle/>
          <a:p>
            <a:r>
              <a:rPr lang="ko-KR" altLang="en-US" sz="1400"/>
              <a:t>판타지</a:t>
            </a:r>
            <a:endParaRPr lang="ko-KR" altLang="en-US" sz="1400" dirty="0"/>
          </a:p>
        </p:txBody>
      </p:sp>
      <p:sp>
        <p:nvSpPr>
          <p:cNvPr id="30" name="TextBox 29">
            <a:extLst>
              <a:ext uri="{FF2B5EF4-FFF2-40B4-BE49-F238E27FC236}">
                <a16:creationId xmlns:a16="http://schemas.microsoft.com/office/drawing/2014/main" id="{57E2EFD9-27A5-48E9-90CA-22E3899C68B0}"/>
              </a:ext>
            </a:extLst>
          </p:cNvPr>
          <p:cNvSpPr txBox="1"/>
          <p:nvPr/>
        </p:nvSpPr>
        <p:spPr>
          <a:xfrm>
            <a:off x="8183438" y="857541"/>
            <a:ext cx="723275" cy="307777"/>
          </a:xfrm>
          <a:prstGeom prst="rect">
            <a:avLst/>
          </a:prstGeom>
          <a:noFill/>
        </p:spPr>
        <p:txBody>
          <a:bodyPr wrap="none" rtlCol="0">
            <a:spAutoFit/>
          </a:bodyPr>
          <a:lstStyle/>
          <a:p>
            <a:r>
              <a:rPr lang="ko-KR" altLang="en-US" sz="1400" dirty="0"/>
              <a:t>판타지</a:t>
            </a:r>
          </a:p>
        </p:txBody>
      </p:sp>
      <p:sp>
        <p:nvSpPr>
          <p:cNvPr id="31" name="TextBox 30">
            <a:extLst>
              <a:ext uri="{FF2B5EF4-FFF2-40B4-BE49-F238E27FC236}">
                <a16:creationId xmlns:a16="http://schemas.microsoft.com/office/drawing/2014/main" id="{C0EE1EED-EF13-47EC-BE14-F3CB086EEBBB}"/>
              </a:ext>
            </a:extLst>
          </p:cNvPr>
          <p:cNvSpPr txBox="1"/>
          <p:nvPr/>
        </p:nvSpPr>
        <p:spPr>
          <a:xfrm>
            <a:off x="10911357" y="857541"/>
            <a:ext cx="543739" cy="307777"/>
          </a:xfrm>
          <a:prstGeom prst="rect">
            <a:avLst/>
          </a:prstGeom>
          <a:noFill/>
        </p:spPr>
        <p:txBody>
          <a:bodyPr wrap="none" rtlCol="0">
            <a:spAutoFit/>
          </a:bodyPr>
          <a:lstStyle/>
          <a:p>
            <a:r>
              <a:rPr lang="ko-KR" altLang="en-US" sz="1400" dirty="0"/>
              <a:t>신화</a:t>
            </a:r>
          </a:p>
        </p:txBody>
      </p:sp>
      <p:sp>
        <p:nvSpPr>
          <p:cNvPr id="32" name="TextBox 31">
            <a:extLst>
              <a:ext uri="{FF2B5EF4-FFF2-40B4-BE49-F238E27FC236}">
                <a16:creationId xmlns:a16="http://schemas.microsoft.com/office/drawing/2014/main" id="{372497E6-522F-4457-A544-608D68520ABF}"/>
              </a:ext>
            </a:extLst>
          </p:cNvPr>
          <p:cNvSpPr txBox="1"/>
          <p:nvPr/>
        </p:nvSpPr>
        <p:spPr>
          <a:xfrm>
            <a:off x="5579190" y="857541"/>
            <a:ext cx="543739" cy="307777"/>
          </a:xfrm>
          <a:prstGeom prst="rect">
            <a:avLst/>
          </a:prstGeom>
          <a:noFill/>
        </p:spPr>
        <p:txBody>
          <a:bodyPr wrap="none" rtlCol="0">
            <a:spAutoFit/>
          </a:bodyPr>
          <a:lstStyle/>
          <a:p>
            <a:r>
              <a:rPr lang="ko-KR" altLang="en-US" sz="1400" dirty="0"/>
              <a:t>신화</a:t>
            </a:r>
          </a:p>
        </p:txBody>
      </p:sp>
      <p:graphicFrame>
        <p:nvGraphicFramePr>
          <p:cNvPr id="22" name="표 22">
            <a:extLst>
              <a:ext uri="{FF2B5EF4-FFF2-40B4-BE49-F238E27FC236}">
                <a16:creationId xmlns:a16="http://schemas.microsoft.com/office/drawing/2014/main" id="{7188BE22-A0E0-4B96-A4D0-749F124E1BCE}"/>
              </a:ext>
            </a:extLst>
          </p:cNvPr>
          <p:cNvGraphicFramePr>
            <a:graphicFrameLocks noGrp="1"/>
          </p:cNvGraphicFramePr>
          <p:nvPr>
            <p:ph idx="1"/>
            <p:extLst>
              <p:ext uri="{D42A27DB-BD31-4B8C-83A1-F6EECF244321}">
                <p14:modId xmlns:p14="http://schemas.microsoft.com/office/powerpoint/2010/main" val="496368248"/>
              </p:ext>
            </p:extLst>
          </p:nvPr>
        </p:nvGraphicFramePr>
        <p:xfrm>
          <a:off x="1054100" y="3573463"/>
          <a:ext cx="10872000" cy="3041942"/>
        </p:xfrm>
        <a:graphic>
          <a:graphicData uri="http://schemas.openxmlformats.org/drawingml/2006/table">
            <a:tbl>
              <a:tblPr firstRow="1" bandRow="1">
                <a:tableStyleId>{5940675A-B579-460E-94D1-54222C63F5DA}</a:tableStyleId>
              </a:tblPr>
              <a:tblGrid>
                <a:gridCol w="936000">
                  <a:extLst>
                    <a:ext uri="{9D8B030D-6E8A-4147-A177-3AD203B41FA5}">
                      <a16:colId xmlns:a16="http://schemas.microsoft.com/office/drawing/2014/main" val="2289683914"/>
                    </a:ext>
                  </a:extLst>
                </a:gridCol>
                <a:gridCol w="2484000">
                  <a:extLst>
                    <a:ext uri="{9D8B030D-6E8A-4147-A177-3AD203B41FA5}">
                      <a16:colId xmlns:a16="http://schemas.microsoft.com/office/drawing/2014/main" val="40108575"/>
                    </a:ext>
                  </a:extLst>
                </a:gridCol>
                <a:gridCol w="2484000">
                  <a:extLst>
                    <a:ext uri="{9D8B030D-6E8A-4147-A177-3AD203B41FA5}">
                      <a16:colId xmlns:a16="http://schemas.microsoft.com/office/drawing/2014/main" val="1393994327"/>
                    </a:ext>
                  </a:extLst>
                </a:gridCol>
                <a:gridCol w="2484000">
                  <a:extLst>
                    <a:ext uri="{9D8B030D-6E8A-4147-A177-3AD203B41FA5}">
                      <a16:colId xmlns:a16="http://schemas.microsoft.com/office/drawing/2014/main" val="482403085"/>
                    </a:ext>
                  </a:extLst>
                </a:gridCol>
                <a:gridCol w="2484000">
                  <a:extLst>
                    <a:ext uri="{9D8B030D-6E8A-4147-A177-3AD203B41FA5}">
                      <a16:colId xmlns:a16="http://schemas.microsoft.com/office/drawing/2014/main" val="4148969587"/>
                    </a:ext>
                  </a:extLst>
                </a:gridCol>
              </a:tblGrid>
              <a:tr h="360000">
                <a:tc>
                  <a:txBody>
                    <a:bodyPr/>
                    <a:lstStyle/>
                    <a:p>
                      <a:pPr algn="ctr" latinLnBrk="1">
                        <a:lnSpc>
                          <a:spcPct val="150000"/>
                        </a:lnSpc>
                      </a:pPr>
                      <a:r>
                        <a:rPr lang="ko-KR" altLang="en-US" sz="1200" dirty="0" err="1"/>
                        <a:t>게임명</a:t>
                      </a:r>
                      <a:endParaRPr lang="ko-KR" altLang="en-US" sz="1200" dirty="0"/>
                    </a:p>
                  </a:txBody>
                  <a:tcPr anchor="ctr"/>
                </a:tc>
                <a:tc>
                  <a:txBody>
                    <a:bodyPr/>
                    <a:lstStyle/>
                    <a:p>
                      <a:pPr algn="ctr" latinLnBrk="1">
                        <a:lnSpc>
                          <a:spcPct val="150000"/>
                        </a:lnSpc>
                      </a:pPr>
                      <a:r>
                        <a:rPr lang="ko-KR" altLang="en-US" sz="1200" dirty="0"/>
                        <a:t>라스트 오리진</a:t>
                      </a:r>
                    </a:p>
                  </a:txBody>
                  <a:tcPr anchor="ctr"/>
                </a:tc>
                <a:tc>
                  <a:txBody>
                    <a:bodyPr/>
                    <a:lstStyle/>
                    <a:p>
                      <a:pPr algn="ctr" latinLnBrk="1">
                        <a:lnSpc>
                          <a:spcPct val="150000"/>
                        </a:lnSpc>
                      </a:pPr>
                      <a:r>
                        <a:rPr lang="ko-KR" altLang="en-US" sz="1200" dirty="0" err="1"/>
                        <a:t>판타지택틱스</a:t>
                      </a:r>
                      <a:r>
                        <a:rPr lang="en-US" altLang="ko-KR" sz="1200" dirty="0"/>
                        <a:t>R</a:t>
                      </a:r>
                      <a:endParaRPr lang="ko-KR" altLang="en-US" sz="1200" dirty="0"/>
                    </a:p>
                  </a:txBody>
                  <a:tcPr anchor="ctr"/>
                </a:tc>
                <a:tc>
                  <a:txBody>
                    <a:bodyPr/>
                    <a:lstStyle/>
                    <a:p>
                      <a:pPr algn="ctr" latinLnBrk="1">
                        <a:lnSpc>
                          <a:spcPct val="150000"/>
                        </a:lnSpc>
                      </a:pPr>
                      <a:r>
                        <a:rPr lang="ko-KR" altLang="en-US" sz="1200" dirty="0" err="1"/>
                        <a:t>브라운더스트</a:t>
                      </a:r>
                      <a:endParaRPr lang="ko-KR" altLang="en-US" sz="1200" dirty="0"/>
                    </a:p>
                  </a:txBody>
                  <a:tcPr anchor="ctr"/>
                </a:tc>
                <a:tc>
                  <a:txBody>
                    <a:bodyPr/>
                    <a:lstStyle/>
                    <a:p>
                      <a:pPr algn="ctr" latinLnBrk="1">
                        <a:lnSpc>
                          <a:spcPct val="150000"/>
                        </a:lnSpc>
                      </a:pPr>
                      <a:r>
                        <a:rPr lang="ko-KR" altLang="en-US" sz="1200" dirty="0" err="1"/>
                        <a:t>팬텀게이트</a:t>
                      </a:r>
                      <a:endParaRPr lang="ko-KR" altLang="en-US" sz="1200" dirty="0"/>
                    </a:p>
                  </a:txBody>
                  <a:tcPr anchor="ctr"/>
                </a:tc>
                <a:extLst>
                  <a:ext uri="{0D108BD9-81ED-4DB2-BD59-A6C34878D82A}">
                    <a16:rowId xmlns:a16="http://schemas.microsoft.com/office/drawing/2014/main" val="2538950653"/>
                  </a:ext>
                </a:extLst>
              </a:tr>
              <a:tr h="360000">
                <a:tc>
                  <a:txBody>
                    <a:bodyPr/>
                    <a:lstStyle/>
                    <a:p>
                      <a:pPr algn="ctr" latinLnBrk="1">
                        <a:lnSpc>
                          <a:spcPct val="150000"/>
                        </a:lnSpc>
                      </a:pPr>
                      <a:r>
                        <a:rPr lang="ko-KR" altLang="en-US" sz="1200" dirty="0"/>
                        <a:t>컨셉</a:t>
                      </a:r>
                    </a:p>
                  </a:txBody>
                  <a:tcPr anchor="ctr"/>
                </a:tc>
                <a:tc>
                  <a:txBody>
                    <a:bodyPr/>
                    <a:lstStyle/>
                    <a:p>
                      <a:pPr algn="ctr" latinLnBrk="1">
                        <a:lnSpc>
                          <a:spcPct val="150000"/>
                        </a:lnSpc>
                      </a:pPr>
                      <a:r>
                        <a:rPr lang="en-US" altLang="ko-KR" sz="1200" dirty="0"/>
                        <a:t>SF</a:t>
                      </a:r>
                      <a:endParaRPr lang="ko-KR" altLang="en-US" sz="1200" dirty="0"/>
                    </a:p>
                  </a:txBody>
                  <a:tcPr anchor="ctr"/>
                </a:tc>
                <a:tc>
                  <a:txBody>
                    <a:bodyPr/>
                    <a:lstStyle/>
                    <a:p>
                      <a:pPr algn="ctr" latinLnBrk="1">
                        <a:lnSpc>
                          <a:spcPct val="150000"/>
                        </a:lnSpc>
                      </a:pPr>
                      <a:r>
                        <a:rPr lang="ko-KR" altLang="en-US" sz="1200" dirty="0"/>
                        <a:t>판타지</a:t>
                      </a:r>
                    </a:p>
                  </a:txBody>
                  <a:tcPr anchor="ctr"/>
                </a:tc>
                <a:tc>
                  <a:txBody>
                    <a:bodyPr/>
                    <a:lstStyle/>
                    <a:p>
                      <a:pPr algn="ctr" latinLnBrk="1">
                        <a:lnSpc>
                          <a:spcPct val="150000"/>
                        </a:lnSpc>
                      </a:pPr>
                      <a:r>
                        <a:rPr lang="ko-KR" altLang="en-US" sz="1200" dirty="0"/>
                        <a:t>판타지</a:t>
                      </a:r>
                    </a:p>
                  </a:txBody>
                  <a:tcPr anchor="ctr"/>
                </a:tc>
                <a:tc>
                  <a:txBody>
                    <a:bodyPr/>
                    <a:lstStyle/>
                    <a:p>
                      <a:pPr algn="ctr" latinLnBrk="1">
                        <a:lnSpc>
                          <a:spcPct val="150000"/>
                        </a:lnSpc>
                      </a:pPr>
                      <a:r>
                        <a:rPr lang="ko-KR" altLang="en-US" sz="1200" dirty="0"/>
                        <a:t>판타지</a:t>
                      </a:r>
                    </a:p>
                  </a:txBody>
                  <a:tcPr anchor="ctr"/>
                </a:tc>
                <a:extLst>
                  <a:ext uri="{0D108BD9-81ED-4DB2-BD59-A6C34878D82A}">
                    <a16:rowId xmlns:a16="http://schemas.microsoft.com/office/drawing/2014/main" val="2660753463"/>
                  </a:ext>
                </a:extLst>
              </a:tr>
              <a:tr h="370840">
                <a:tc>
                  <a:txBody>
                    <a:bodyPr/>
                    <a:lstStyle/>
                    <a:p>
                      <a:pPr algn="ctr" latinLnBrk="1">
                        <a:lnSpc>
                          <a:spcPct val="150000"/>
                        </a:lnSpc>
                      </a:pPr>
                      <a:r>
                        <a:rPr lang="ko-KR" altLang="en-US" sz="1200" dirty="0"/>
                        <a:t>공통점</a:t>
                      </a:r>
                    </a:p>
                  </a:txBody>
                  <a:tcPr anchor="ctr"/>
                </a:tc>
                <a:tc gridSpan="4">
                  <a:txBody>
                    <a:bodyPr/>
                    <a:lstStyle/>
                    <a:p>
                      <a:pPr latinLnBrk="1">
                        <a:lnSpc>
                          <a:spcPct val="150000"/>
                        </a:lnSpc>
                      </a:pPr>
                      <a:r>
                        <a:rPr lang="ko-KR" altLang="en-US" sz="1200" dirty="0"/>
                        <a:t>아이콘을 통해 캐릭터의 등급</a:t>
                      </a:r>
                      <a:r>
                        <a:rPr lang="en-US" altLang="ko-KR" sz="1200" dirty="0"/>
                        <a:t>, </a:t>
                      </a:r>
                      <a:r>
                        <a:rPr lang="ko-KR" altLang="en-US" sz="1200" dirty="0"/>
                        <a:t>타입</a:t>
                      </a:r>
                      <a:r>
                        <a:rPr lang="en-US" altLang="ko-KR" sz="1200" dirty="0"/>
                        <a:t>, </a:t>
                      </a:r>
                      <a:r>
                        <a:rPr lang="ko-KR" altLang="en-US" sz="1200" dirty="0"/>
                        <a:t>잠금 등을 표현하여 정보전달을 해주고 있다</a:t>
                      </a:r>
                      <a:r>
                        <a:rPr lang="en-US" altLang="ko-KR" sz="1200" dirty="0"/>
                        <a:t>.</a:t>
                      </a:r>
                      <a:endParaRPr lang="ko-KR" altLang="en-US" sz="1200" dirty="0"/>
                    </a:p>
                  </a:txBody>
                  <a:tcPr anchor="ct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051374632"/>
                  </a:ext>
                </a:extLst>
              </a:tr>
              <a:tr h="370840">
                <a:tc>
                  <a:txBody>
                    <a:bodyPr/>
                    <a:lstStyle/>
                    <a:p>
                      <a:pPr algn="ctr" latinLnBrk="1">
                        <a:lnSpc>
                          <a:spcPct val="150000"/>
                        </a:lnSpc>
                      </a:pPr>
                      <a:r>
                        <a:rPr lang="ko-KR" altLang="en-US" sz="1200" dirty="0"/>
                        <a:t>등급</a:t>
                      </a:r>
                    </a:p>
                  </a:txBody>
                  <a:tcPr anchor="ctr"/>
                </a:tc>
                <a:tc>
                  <a:txBody>
                    <a:bodyPr/>
                    <a:lstStyle/>
                    <a:p>
                      <a:pPr latinLnBrk="1">
                        <a:lnSpc>
                          <a:spcPct val="150000"/>
                        </a:lnSpc>
                      </a:pPr>
                      <a:r>
                        <a:rPr lang="ko-KR" altLang="en-US" sz="1200" dirty="0"/>
                        <a:t>영어로 표시하여 미래적으로 표현</a:t>
                      </a:r>
                    </a:p>
                  </a:txBody>
                  <a:tcPr anchor="ctr"/>
                </a:tc>
                <a:tc>
                  <a:txBody>
                    <a:bodyPr/>
                    <a:lstStyle/>
                    <a:p>
                      <a:pPr latinLnBrk="1">
                        <a:lnSpc>
                          <a:spcPct val="150000"/>
                        </a:lnSpc>
                      </a:pPr>
                      <a:r>
                        <a:rPr lang="ko-KR" altLang="en-US" sz="1200" dirty="0"/>
                        <a:t>별로 표현하여 직관성을 높임</a:t>
                      </a:r>
                    </a:p>
                  </a:txBody>
                  <a:tcPr anchor="ctr"/>
                </a:tc>
                <a:tc>
                  <a:txBody>
                    <a:bodyPr/>
                    <a:lstStyle/>
                    <a:p>
                      <a:pPr latinLnBrk="1">
                        <a:lnSpc>
                          <a:spcPct val="150000"/>
                        </a:lnSpc>
                      </a:pPr>
                      <a:r>
                        <a:rPr lang="ko-KR" altLang="en-US" sz="1200" dirty="0"/>
                        <a:t>별로 표현하여 직관성을 높임</a:t>
                      </a:r>
                    </a:p>
                  </a:txBody>
                  <a:tcPr anchor="ctr"/>
                </a:tc>
                <a:tc>
                  <a:txBody>
                    <a:bodyPr/>
                    <a:lstStyle/>
                    <a:p>
                      <a:pPr latinLnBrk="1">
                        <a:lnSpc>
                          <a:spcPct val="150000"/>
                        </a:lnSpc>
                      </a:pPr>
                      <a:r>
                        <a:rPr lang="ko-KR" altLang="en-US" sz="1200" dirty="0"/>
                        <a:t>별로 표현하여 직관성을 높임</a:t>
                      </a:r>
                    </a:p>
                  </a:txBody>
                  <a:tcPr anchor="ctr"/>
                </a:tc>
                <a:extLst>
                  <a:ext uri="{0D108BD9-81ED-4DB2-BD59-A6C34878D82A}">
                    <a16:rowId xmlns:a16="http://schemas.microsoft.com/office/drawing/2014/main" val="1459952538"/>
                  </a:ext>
                </a:extLst>
              </a:tr>
              <a:tr h="370840">
                <a:tc>
                  <a:txBody>
                    <a:bodyPr/>
                    <a:lstStyle/>
                    <a:p>
                      <a:pPr algn="ctr" latinLnBrk="1">
                        <a:lnSpc>
                          <a:spcPct val="150000"/>
                        </a:lnSpc>
                      </a:pPr>
                      <a:r>
                        <a:rPr lang="ko-KR" altLang="en-US" sz="1200" dirty="0"/>
                        <a:t>강화</a:t>
                      </a:r>
                    </a:p>
                  </a:txBody>
                  <a:tcPr anchor="ctr"/>
                </a:tc>
                <a:tc>
                  <a:txBody>
                    <a:bodyPr/>
                    <a:lstStyle/>
                    <a:p>
                      <a:pPr latinLnBrk="1">
                        <a:lnSpc>
                          <a:spcPct val="150000"/>
                        </a:lnSpc>
                      </a:pPr>
                      <a:r>
                        <a:rPr lang="ko-KR" altLang="en-US" sz="1200" dirty="0"/>
                        <a:t>칸으로 표현하여 충전하는 느낌으로 표현</a:t>
                      </a:r>
                    </a:p>
                  </a:txBody>
                  <a:tcPr anchor="ctr"/>
                </a:tc>
                <a:tc>
                  <a:txBody>
                    <a:bodyPr/>
                    <a:lstStyle/>
                    <a:p>
                      <a:pPr latinLnBrk="1">
                        <a:lnSpc>
                          <a:spcPct val="150000"/>
                        </a:lnSpc>
                      </a:pPr>
                      <a:r>
                        <a:rPr lang="ko-KR" altLang="en-US" sz="1200" dirty="0"/>
                        <a:t>숫자로 표현</a:t>
                      </a:r>
                    </a:p>
                  </a:txBody>
                  <a:tcPr anchor="ctr"/>
                </a:tc>
                <a:tc>
                  <a:txBody>
                    <a:bodyPr/>
                    <a:lstStyle/>
                    <a:p>
                      <a:pPr latinLnBrk="1">
                        <a:lnSpc>
                          <a:spcPct val="150000"/>
                        </a:lnSpc>
                      </a:pPr>
                      <a:r>
                        <a:rPr lang="ko-KR" altLang="en-US" sz="1200" dirty="0"/>
                        <a:t>숫자로 표현</a:t>
                      </a:r>
                    </a:p>
                  </a:txBody>
                  <a:tcPr anchor="ctr"/>
                </a:tc>
                <a:tc>
                  <a:txBody>
                    <a:bodyPr/>
                    <a:lstStyle/>
                    <a:p>
                      <a:pPr latinLnBrk="1">
                        <a:lnSpc>
                          <a:spcPct val="150000"/>
                        </a:lnSpc>
                      </a:pPr>
                      <a:r>
                        <a:rPr lang="ko-KR" altLang="en-US" sz="1200" dirty="0"/>
                        <a:t>별에 내용을 차게 하였다</a:t>
                      </a:r>
                      <a:r>
                        <a:rPr lang="en-US" altLang="ko-KR" sz="1200" dirty="0"/>
                        <a:t>.</a:t>
                      </a:r>
                      <a:endParaRPr lang="ko-KR" altLang="en-US" sz="1200" dirty="0"/>
                    </a:p>
                  </a:txBody>
                  <a:tcPr anchor="ctr"/>
                </a:tc>
                <a:extLst>
                  <a:ext uri="{0D108BD9-81ED-4DB2-BD59-A6C34878D82A}">
                    <a16:rowId xmlns:a16="http://schemas.microsoft.com/office/drawing/2014/main" val="3565645115"/>
                  </a:ext>
                </a:extLst>
              </a:tr>
              <a:tr h="370840">
                <a:tc>
                  <a:txBody>
                    <a:bodyPr/>
                    <a:lstStyle/>
                    <a:p>
                      <a:pPr algn="ctr" latinLnBrk="1">
                        <a:lnSpc>
                          <a:spcPct val="150000"/>
                        </a:lnSpc>
                      </a:pPr>
                      <a:r>
                        <a:rPr lang="ko-KR" altLang="en-US" sz="1200" dirty="0"/>
                        <a:t>잠금</a:t>
                      </a:r>
                    </a:p>
                  </a:txBody>
                  <a:tcPr anchor="ctr"/>
                </a:tc>
                <a:tc>
                  <a:txBody>
                    <a:bodyPr/>
                    <a:lstStyle/>
                    <a:p>
                      <a:pPr latinLnBrk="1">
                        <a:lnSpc>
                          <a:spcPct val="150000"/>
                        </a:lnSpc>
                      </a:pPr>
                      <a:r>
                        <a:rPr lang="ko-KR" altLang="en-US" sz="1200" dirty="0"/>
                        <a:t>있음</a:t>
                      </a:r>
                    </a:p>
                  </a:txBody>
                  <a:tcPr anchor="ctr"/>
                </a:tc>
                <a:tc>
                  <a:txBody>
                    <a:bodyPr/>
                    <a:lstStyle/>
                    <a:p>
                      <a:pPr latinLnBrk="1">
                        <a:lnSpc>
                          <a:spcPct val="150000"/>
                        </a:lnSpc>
                      </a:pPr>
                      <a:r>
                        <a:rPr lang="ko-KR" altLang="en-US" sz="1200" dirty="0"/>
                        <a:t>없음</a:t>
                      </a:r>
                    </a:p>
                  </a:txBody>
                  <a:tcPr anchor="ctr"/>
                </a:tc>
                <a:tc>
                  <a:txBody>
                    <a:bodyPr/>
                    <a:lstStyle/>
                    <a:p>
                      <a:pPr latinLnBrk="1">
                        <a:lnSpc>
                          <a:spcPct val="150000"/>
                        </a:lnSpc>
                      </a:pPr>
                      <a:r>
                        <a:rPr lang="ko-KR" altLang="en-US" sz="1200" dirty="0"/>
                        <a:t>있음</a:t>
                      </a:r>
                    </a:p>
                  </a:txBody>
                  <a:tcPr anchor="ctr"/>
                </a:tc>
                <a:tc>
                  <a:txBody>
                    <a:bodyPr/>
                    <a:lstStyle/>
                    <a:p>
                      <a:pPr latinLnBrk="1">
                        <a:lnSpc>
                          <a:spcPct val="150000"/>
                        </a:lnSpc>
                      </a:pPr>
                      <a:r>
                        <a:rPr lang="ko-KR" altLang="en-US" sz="1200" dirty="0"/>
                        <a:t>있음</a:t>
                      </a:r>
                    </a:p>
                  </a:txBody>
                  <a:tcPr anchor="ctr"/>
                </a:tc>
                <a:extLst>
                  <a:ext uri="{0D108BD9-81ED-4DB2-BD59-A6C34878D82A}">
                    <a16:rowId xmlns:a16="http://schemas.microsoft.com/office/drawing/2014/main" val="2757885864"/>
                  </a:ext>
                </a:extLst>
              </a:tr>
              <a:tr h="370840">
                <a:tc>
                  <a:txBody>
                    <a:bodyPr/>
                    <a:lstStyle/>
                    <a:p>
                      <a:pPr algn="ctr" latinLnBrk="1">
                        <a:lnSpc>
                          <a:spcPct val="150000"/>
                        </a:lnSpc>
                      </a:pPr>
                      <a:r>
                        <a:rPr lang="ko-KR" altLang="en-US" sz="1200" dirty="0"/>
                        <a:t>내용</a:t>
                      </a:r>
                    </a:p>
                  </a:txBody>
                  <a:tcPr anchor="ctr"/>
                </a:tc>
                <a:tc>
                  <a:txBody>
                    <a:bodyPr/>
                    <a:lstStyle/>
                    <a:p>
                      <a:pPr latinLnBrk="1">
                        <a:lnSpc>
                          <a:spcPct val="150000"/>
                        </a:lnSpc>
                      </a:pPr>
                      <a:r>
                        <a:rPr lang="ko-KR" altLang="en-US" sz="1200" dirty="0"/>
                        <a:t>글자로 상세내용을 표현</a:t>
                      </a:r>
                    </a:p>
                  </a:txBody>
                  <a:tcPr anchor="ctr"/>
                </a:tc>
                <a:tc>
                  <a:txBody>
                    <a:bodyPr/>
                    <a:lstStyle/>
                    <a:p>
                      <a:pPr latinLnBrk="1">
                        <a:lnSpc>
                          <a:spcPct val="150000"/>
                        </a:lnSpc>
                      </a:pPr>
                      <a:r>
                        <a:rPr lang="ko-KR" altLang="en-US" sz="1200" dirty="0" err="1"/>
                        <a:t>표현없음</a:t>
                      </a:r>
                      <a:endParaRPr lang="ko-KR" altLang="en-US" sz="1200" dirty="0"/>
                    </a:p>
                  </a:txBody>
                  <a:tcPr anchor="ctr"/>
                </a:tc>
                <a:tc>
                  <a:txBody>
                    <a:bodyPr/>
                    <a:lstStyle/>
                    <a:p>
                      <a:pPr latinLnBrk="1">
                        <a:lnSpc>
                          <a:spcPct val="150000"/>
                        </a:lnSpc>
                      </a:pPr>
                      <a:r>
                        <a:rPr lang="ko-KR" altLang="en-US" sz="1200" dirty="0"/>
                        <a:t>등급으로 표현하여 상승의 정도만 표현</a:t>
                      </a:r>
                    </a:p>
                  </a:txBody>
                  <a:tcPr anchor="ctr"/>
                </a:tc>
                <a:tc>
                  <a:txBody>
                    <a:bodyPr/>
                    <a:lstStyle/>
                    <a:p>
                      <a:pPr latinLnBrk="1">
                        <a:lnSpc>
                          <a:spcPct val="150000"/>
                        </a:lnSpc>
                      </a:pPr>
                      <a:r>
                        <a:rPr lang="ko-KR" altLang="en-US" sz="1200" dirty="0"/>
                        <a:t>이미지로 표현하여 상승의 종류만 표현</a:t>
                      </a:r>
                    </a:p>
                  </a:txBody>
                  <a:tcPr anchor="ctr"/>
                </a:tc>
                <a:extLst>
                  <a:ext uri="{0D108BD9-81ED-4DB2-BD59-A6C34878D82A}">
                    <a16:rowId xmlns:a16="http://schemas.microsoft.com/office/drawing/2014/main" val="2665958761"/>
                  </a:ext>
                </a:extLst>
              </a:tr>
            </a:tbl>
          </a:graphicData>
        </a:graphic>
      </p:graphicFrame>
    </p:spTree>
    <p:extLst>
      <p:ext uri="{BB962C8B-B14F-4D97-AF65-F5344CB8AC3E}">
        <p14:creationId xmlns:p14="http://schemas.microsoft.com/office/powerpoint/2010/main" val="294136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표 96">
            <a:extLst>
              <a:ext uri="{FF2B5EF4-FFF2-40B4-BE49-F238E27FC236}">
                <a16:creationId xmlns:a16="http://schemas.microsoft.com/office/drawing/2014/main" id="{FE24CD13-E6D1-4A58-BFA1-018D1BDCB42D}"/>
              </a:ext>
            </a:extLst>
          </p:cNvPr>
          <p:cNvGraphicFramePr>
            <a:graphicFrameLocks noGrp="1"/>
          </p:cNvGraphicFramePr>
          <p:nvPr>
            <p:extLst>
              <p:ext uri="{D42A27DB-BD31-4B8C-83A1-F6EECF244321}">
                <p14:modId xmlns:p14="http://schemas.microsoft.com/office/powerpoint/2010/main" val="2715437237"/>
              </p:ext>
            </p:extLst>
          </p:nvPr>
        </p:nvGraphicFramePr>
        <p:xfrm>
          <a:off x="1080000" y="3960000"/>
          <a:ext cx="10908000" cy="2160000"/>
        </p:xfrm>
        <a:graphic>
          <a:graphicData uri="http://schemas.openxmlformats.org/drawingml/2006/table">
            <a:tbl>
              <a:tblPr firstRow="1" bandRow="1">
                <a:tableStyleId>{5940675A-B579-460E-94D1-54222C63F5DA}</a:tableStyleId>
              </a:tblPr>
              <a:tblGrid>
                <a:gridCol w="10908000">
                  <a:extLst>
                    <a:ext uri="{9D8B030D-6E8A-4147-A177-3AD203B41FA5}">
                      <a16:colId xmlns:a16="http://schemas.microsoft.com/office/drawing/2014/main" val="1882038963"/>
                    </a:ext>
                  </a:extLst>
                </a:gridCol>
              </a:tblGrid>
              <a:tr h="360000">
                <a:tc>
                  <a:txBody>
                    <a:bodyPr/>
                    <a:lstStyle/>
                    <a:p>
                      <a:pPr algn="ctr" latinLnBrk="1"/>
                      <a:r>
                        <a:rPr lang="ko-KR" altLang="en-US" sz="1200" dirty="0"/>
                        <a:t>기획의도</a:t>
                      </a:r>
                    </a:p>
                  </a:txBody>
                  <a:tcPr anchor="ctr">
                    <a:solidFill>
                      <a:srgbClr val="7F7F7F"/>
                    </a:solidFill>
                  </a:tcPr>
                </a:tc>
                <a:extLst>
                  <a:ext uri="{0D108BD9-81ED-4DB2-BD59-A6C34878D82A}">
                    <a16:rowId xmlns:a16="http://schemas.microsoft.com/office/drawing/2014/main" val="719314918"/>
                  </a:ext>
                </a:extLst>
              </a:tr>
              <a:tr h="180000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①는 잠금 표시로 유저가 캐릭터</a:t>
                      </a:r>
                      <a:r>
                        <a:rPr lang="en-US" altLang="ko-KR" sz="1200" dirty="0"/>
                        <a:t>, </a:t>
                      </a:r>
                      <a:r>
                        <a:rPr lang="ko-KR" altLang="en-US" sz="1200" dirty="0"/>
                        <a:t>파츠가 판매</a:t>
                      </a:r>
                      <a:r>
                        <a:rPr lang="en-US" altLang="ko-KR" sz="1200" dirty="0"/>
                        <a:t>, </a:t>
                      </a:r>
                      <a:r>
                        <a:rPr lang="ko-KR" altLang="en-US" sz="1200" dirty="0"/>
                        <a:t>재료 사용이 가능 여부를 쉽게 알 수 있도록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캐릭터와 파츠는 레벨 좌측에 타입을 넣어 캐릭터</a:t>
                      </a:r>
                      <a:r>
                        <a:rPr lang="en-US" altLang="ko-KR" sz="1200" dirty="0"/>
                        <a:t>, </a:t>
                      </a:r>
                      <a:r>
                        <a:rPr lang="ko-KR" altLang="en-US" sz="1200" dirty="0"/>
                        <a:t>파츠가 어떤 타입인지 알 수 있도록 한다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캐릭터 우측에 스킬 이미지를 넣어 해당 캐릭터가 장비를 장착여부와 어떤 타입의 스킬을 장착하였는지를 알 수 있도록 한다</a:t>
                      </a:r>
                      <a:r>
                        <a:rPr lang="en-US" altLang="ko-KR" sz="1200" dirty="0"/>
                        <a:t>. </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파츠 하단에 성장 능력치를 넣어서 해당 파츠를 장착하면 증가하는 능력치가 무엇인지 알 수 있게 하여 유저의 편의성을 높인다</a:t>
                      </a:r>
                      <a:r>
                        <a:rPr lang="en-US" altLang="ko-KR" sz="1200" dirty="0"/>
                        <a:t>.</a:t>
                      </a:r>
                    </a:p>
                    <a:p>
                      <a:pPr marL="0" marR="0" lvl="0" indent="0" algn="l" defTabSz="914400" rtl="0" eaLnBrk="1" fontAlgn="auto" latinLnBrk="1" hangingPunct="1">
                        <a:lnSpc>
                          <a:spcPct val="150000"/>
                        </a:lnSpc>
                        <a:spcBef>
                          <a:spcPts val="0"/>
                        </a:spcBef>
                        <a:spcAft>
                          <a:spcPts val="0"/>
                        </a:spcAft>
                        <a:buClrTx/>
                        <a:buSzTx/>
                        <a:buFontTx/>
                        <a:buNone/>
                        <a:tabLst/>
                        <a:defRPr/>
                      </a:pPr>
                      <a:r>
                        <a:rPr lang="ko-KR" altLang="en-US" sz="1200" dirty="0"/>
                        <a:t>장비 스킬 이미지를 통해 대략적인 스킬을 알 수 있게 한다</a:t>
                      </a:r>
                      <a:r>
                        <a:rPr lang="en-US" altLang="ko-KR" sz="1200" dirty="0"/>
                        <a:t>.</a:t>
                      </a:r>
                    </a:p>
                  </a:txBody>
                  <a:tcPr>
                    <a:solidFill>
                      <a:schemeClr val="bg1"/>
                    </a:solidFill>
                  </a:tcPr>
                </a:tc>
                <a:extLst>
                  <a:ext uri="{0D108BD9-81ED-4DB2-BD59-A6C34878D82A}">
                    <a16:rowId xmlns:a16="http://schemas.microsoft.com/office/drawing/2014/main" val="1378993539"/>
                  </a:ext>
                </a:extLst>
              </a:tr>
            </a:tbl>
          </a:graphicData>
        </a:graphic>
      </p:graphicFrame>
      <p:sp>
        <p:nvSpPr>
          <p:cNvPr id="36" name="직사각형 35">
            <a:extLst>
              <a:ext uri="{FF2B5EF4-FFF2-40B4-BE49-F238E27FC236}">
                <a16:creationId xmlns:a16="http://schemas.microsoft.com/office/drawing/2014/main" id="{6E0A9847-4FC0-4B5C-B330-73DD6309BC80}"/>
              </a:ext>
            </a:extLst>
          </p:cNvPr>
          <p:cNvSpPr/>
          <p:nvPr/>
        </p:nvSpPr>
        <p:spPr>
          <a:xfrm>
            <a:off x="1406374"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37" name="직사각형 36">
            <a:extLst>
              <a:ext uri="{FF2B5EF4-FFF2-40B4-BE49-F238E27FC236}">
                <a16:creationId xmlns:a16="http://schemas.microsoft.com/office/drawing/2014/main" id="{00D5F071-4354-495C-BA30-FC944BF0F0B0}"/>
              </a:ext>
            </a:extLst>
          </p:cNvPr>
          <p:cNvSpPr/>
          <p:nvPr/>
        </p:nvSpPr>
        <p:spPr>
          <a:xfrm>
            <a:off x="1622374" y="2425953"/>
            <a:ext cx="1008000" cy="180000"/>
          </a:xfrm>
          <a:prstGeom prst="rect">
            <a:avLst/>
          </a:prstGeom>
          <a:solidFill>
            <a:srgbClr val="F2F2F2"/>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38" name="직사각형 37">
            <a:extLst>
              <a:ext uri="{FF2B5EF4-FFF2-40B4-BE49-F238E27FC236}">
                <a16:creationId xmlns:a16="http://schemas.microsoft.com/office/drawing/2014/main" id="{9968AF22-8D05-45A1-8EF1-05E26B02C292}"/>
              </a:ext>
            </a:extLst>
          </p:cNvPr>
          <p:cNvSpPr/>
          <p:nvPr/>
        </p:nvSpPr>
        <p:spPr>
          <a:xfrm>
            <a:off x="2478806" y="1262355"/>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39" name="직사각형 38">
            <a:extLst>
              <a:ext uri="{FF2B5EF4-FFF2-40B4-BE49-F238E27FC236}">
                <a16:creationId xmlns:a16="http://schemas.microsoft.com/office/drawing/2014/main" id="{0FB82B42-939E-4773-A7BC-3C697D17A815}"/>
              </a:ext>
            </a:extLst>
          </p:cNvPr>
          <p:cNvSpPr/>
          <p:nvPr/>
        </p:nvSpPr>
        <p:spPr>
          <a:xfrm>
            <a:off x="2478806" y="1703282"/>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42" name="직사각형 41">
            <a:extLst>
              <a:ext uri="{FF2B5EF4-FFF2-40B4-BE49-F238E27FC236}">
                <a16:creationId xmlns:a16="http://schemas.microsoft.com/office/drawing/2014/main" id="{C3CBFB68-C677-4577-9618-180EA9F3FB94}"/>
              </a:ext>
            </a:extLst>
          </p:cNvPr>
          <p:cNvSpPr/>
          <p:nvPr/>
        </p:nvSpPr>
        <p:spPr>
          <a:xfrm>
            <a:off x="1428326" y="1235121"/>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53" name="직사각형 52">
            <a:extLst>
              <a:ext uri="{FF2B5EF4-FFF2-40B4-BE49-F238E27FC236}">
                <a16:creationId xmlns:a16="http://schemas.microsoft.com/office/drawing/2014/main" id="{A3E0EE4D-9135-47C5-88F3-3E198E815558}"/>
              </a:ext>
            </a:extLst>
          </p:cNvPr>
          <p:cNvSpPr/>
          <p:nvPr/>
        </p:nvSpPr>
        <p:spPr>
          <a:xfrm>
            <a:off x="3189708"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55" name="직사각형 54">
            <a:extLst>
              <a:ext uri="{FF2B5EF4-FFF2-40B4-BE49-F238E27FC236}">
                <a16:creationId xmlns:a16="http://schemas.microsoft.com/office/drawing/2014/main" id="{50F671CC-0EA2-4DBC-81A6-1FB3F909E076}"/>
              </a:ext>
            </a:extLst>
          </p:cNvPr>
          <p:cNvSpPr/>
          <p:nvPr/>
        </p:nvSpPr>
        <p:spPr>
          <a:xfrm>
            <a:off x="3405708" y="2425953"/>
            <a:ext cx="1008000" cy="180000"/>
          </a:xfrm>
          <a:prstGeom prst="rect">
            <a:avLst/>
          </a:prstGeom>
          <a:solidFill>
            <a:srgbClr val="F2F2F2"/>
          </a:solidFill>
          <a:ln w="12700">
            <a:solidFill>
              <a:srgbClr val="4F81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5</a:t>
            </a:r>
            <a:endParaRPr lang="ko-KR" altLang="en-US" sz="1000" dirty="0">
              <a:solidFill>
                <a:schemeClr val="tx1"/>
              </a:solidFill>
              <a:latin typeface="+mn-ea"/>
            </a:endParaRPr>
          </a:p>
        </p:txBody>
      </p:sp>
      <p:sp>
        <p:nvSpPr>
          <p:cNvPr id="58" name="직사각형 57">
            <a:extLst>
              <a:ext uri="{FF2B5EF4-FFF2-40B4-BE49-F238E27FC236}">
                <a16:creationId xmlns:a16="http://schemas.microsoft.com/office/drawing/2014/main" id="{BF4500CB-863F-4D34-865A-AB5190A417D1}"/>
              </a:ext>
            </a:extLst>
          </p:cNvPr>
          <p:cNvSpPr/>
          <p:nvPr/>
        </p:nvSpPr>
        <p:spPr>
          <a:xfrm>
            <a:off x="3405708" y="2200889"/>
            <a:ext cx="100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63" name="직사각형 62">
            <a:extLst>
              <a:ext uri="{FF2B5EF4-FFF2-40B4-BE49-F238E27FC236}">
                <a16:creationId xmlns:a16="http://schemas.microsoft.com/office/drawing/2014/main" id="{A312653C-8442-4705-A692-A69436332117}"/>
              </a:ext>
            </a:extLst>
          </p:cNvPr>
          <p:cNvSpPr/>
          <p:nvPr/>
        </p:nvSpPr>
        <p:spPr>
          <a:xfrm>
            <a:off x="5089964" y="1197546"/>
            <a:ext cx="1440000" cy="1440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latin typeface="+mn-ea"/>
            </a:endParaRPr>
          </a:p>
        </p:txBody>
      </p:sp>
      <p:sp>
        <p:nvSpPr>
          <p:cNvPr id="81" name="직사각형 80">
            <a:extLst>
              <a:ext uri="{FF2B5EF4-FFF2-40B4-BE49-F238E27FC236}">
                <a16:creationId xmlns:a16="http://schemas.microsoft.com/office/drawing/2014/main" id="{DC200D11-0247-4A85-9F6F-BC536B21B1B3}"/>
              </a:ext>
            </a:extLst>
          </p:cNvPr>
          <p:cNvSpPr/>
          <p:nvPr/>
        </p:nvSpPr>
        <p:spPr>
          <a:xfrm>
            <a:off x="5111916" y="1235121"/>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1</a:t>
            </a:r>
            <a:endParaRPr lang="ko-KR" altLang="en-US" sz="1000" dirty="0">
              <a:solidFill>
                <a:schemeClr val="tx1"/>
              </a:solidFill>
              <a:latin typeface="+mn-ea"/>
            </a:endParaRPr>
          </a:p>
        </p:txBody>
      </p:sp>
      <p:sp>
        <p:nvSpPr>
          <p:cNvPr id="82" name="직사각형 81">
            <a:extLst>
              <a:ext uri="{FF2B5EF4-FFF2-40B4-BE49-F238E27FC236}">
                <a16:creationId xmlns:a16="http://schemas.microsoft.com/office/drawing/2014/main" id="{7D311A88-F6C8-4AD0-89AA-289EACBC8E72}"/>
              </a:ext>
            </a:extLst>
          </p:cNvPr>
          <p:cNvSpPr/>
          <p:nvPr/>
        </p:nvSpPr>
        <p:spPr>
          <a:xfrm>
            <a:off x="216237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83" name="TextBox 82">
            <a:extLst>
              <a:ext uri="{FF2B5EF4-FFF2-40B4-BE49-F238E27FC236}">
                <a16:creationId xmlns:a16="http://schemas.microsoft.com/office/drawing/2014/main" id="{565DE80F-895A-4EFF-B184-379ABCB9D25E}"/>
              </a:ext>
            </a:extLst>
          </p:cNvPr>
          <p:cNvSpPr txBox="1"/>
          <p:nvPr/>
        </p:nvSpPr>
        <p:spPr>
          <a:xfrm>
            <a:off x="1985185" y="877967"/>
            <a:ext cx="569387" cy="246221"/>
          </a:xfrm>
          <a:prstGeom prst="rect">
            <a:avLst/>
          </a:prstGeom>
          <a:noFill/>
        </p:spPr>
        <p:txBody>
          <a:bodyPr wrap="none" rtlCol="0">
            <a:spAutoFit/>
          </a:bodyPr>
          <a:lstStyle/>
          <a:p>
            <a:r>
              <a:rPr lang="ko-KR" altLang="en-US" sz="1000">
                <a:latin typeface="+mn-ea"/>
              </a:rPr>
              <a:t>캐릭터</a:t>
            </a:r>
            <a:endParaRPr lang="ko-KR" altLang="en-US" sz="1000" dirty="0">
              <a:latin typeface="+mn-ea"/>
            </a:endParaRPr>
          </a:p>
        </p:txBody>
      </p:sp>
      <p:sp>
        <p:nvSpPr>
          <p:cNvPr id="84" name="TextBox 83">
            <a:extLst>
              <a:ext uri="{FF2B5EF4-FFF2-40B4-BE49-F238E27FC236}">
                <a16:creationId xmlns:a16="http://schemas.microsoft.com/office/drawing/2014/main" id="{CE4DC9BF-CA48-4985-9D69-C536DCAF0402}"/>
              </a:ext>
            </a:extLst>
          </p:cNvPr>
          <p:cNvSpPr txBox="1"/>
          <p:nvPr/>
        </p:nvSpPr>
        <p:spPr>
          <a:xfrm>
            <a:off x="3581817" y="877967"/>
            <a:ext cx="441146" cy="246221"/>
          </a:xfrm>
          <a:prstGeom prst="rect">
            <a:avLst/>
          </a:prstGeom>
          <a:noFill/>
        </p:spPr>
        <p:txBody>
          <a:bodyPr wrap="none" rtlCol="0">
            <a:spAutoFit/>
          </a:bodyPr>
          <a:lstStyle/>
          <a:p>
            <a:r>
              <a:rPr lang="ko-KR" altLang="en-US" sz="1000" dirty="0">
                <a:latin typeface="+mn-ea"/>
              </a:rPr>
              <a:t>장비</a:t>
            </a:r>
          </a:p>
        </p:txBody>
      </p:sp>
      <p:sp>
        <p:nvSpPr>
          <p:cNvPr id="85" name="TextBox 84">
            <a:extLst>
              <a:ext uri="{FF2B5EF4-FFF2-40B4-BE49-F238E27FC236}">
                <a16:creationId xmlns:a16="http://schemas.microsoft.com/office/drawing/2014/main" id="{C3C75537-F0E2-4EA4-BA9E-D7CADC813B5D}"/>
              </a:ext>
            </a:extLst>
          </p:cNvPr>
          <p:cNvSpPr txBox="1"/>
          <p:nvPr/>
        </p:nvSpPr>
        <p:spPr>
          <a:xfrm>
            <a:off x="5543453" y="877967"/>
            <a:ext cx="441146" cy="246221"/>
          </a:xfrm>
          <a:prstGeom prst="rect">
            <a:avLst/>
          </a:prstGeom>
          <a:noFill/>
        </p:spPr>
        <p:txBody>
          <a:bodyPr wrap="none" rtlCol="0">
            <a:spAutoFit/>
          </a:bodyPr>
          <a:lstStyle/>
          <a:p>
            <a:r>
              <a:rPr lang="ko-KR" altLang="en-US" sz="1000" dirty="0">
                <a:latin typeface="+mn-ea"/>
              </a:rPr>
              <a:t>파츠</a:t>
            </a:r>
          </a:p>
        </p:txBody>
      </p:sp>
      <p:sp>
        <p:nvSpPr>
          <p:cNvPr id="61" name="직사각형 60">
            <a:extLst>
              <a:ext uri="{FF2B5EF4-FFF2-40B4-BE49-F238E27FC236}">
                <a16:creationId xmlns:a16="http://schemas.microsoft.com/office/drawing/2014/main" id="{F74C4070-D2AA-4316-B77A-401FDF5148F8}"/>
              </a:ext>
            </a:extLst>
          </p:cNvPr>
          <p:cNvSpPr/>
          <p:nvPr/>
        </p:nvSpPr>
        <p:spPr>
          <a:xfrm>
            <a:off x="162237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62" name="직사각형 61">
            <a:extLst>
              <a:ext uri="{FF2B5EF4-FFF2-40B4-BE49-F238E27FC236}">
                <a16:creationId xmlns:a16="http://schemas.microsoft.com/office/drawing/2014/main" id="{CC8A680B-A4C4-474D-A0FC-43D6374271D1}"/>
              </a:ext>
            </a:extLst>
          </p:cNvPr>
          <p:cNvSpPr/>
          <p:nvPr/>
        </p:nvSpPr>
        <p:spPr>
          <a:xfrm>
            <a:off x="584596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4</a:t>
            </a:r>
            <a:endParaRPr lang="ko-KR" altLang="en-US" sz="1000" dirty="0">
              <a:solidFill>
                <a:schemeClr val="tx1"/>
              </a:solidFill>
              <a:latin typeface="+mn-ea"/>
            </a:endParaRPr>
          </a:p>
        </p:txBody>
      </p:sp>
      <p:sp>
        <p:nvSpPr>
          <p:cNvPr id="64" name="직사각형 63">
            <a:extLst>
              <a:ext uri="{FF2B5EF4-FFF2-40B4-BE49-F238E27FC236}">
                <a16:creationId xmlns:a16="http://schemas.microsoft.com/office/drawing/2014/main" id="{6D331B90-61E9-421C-87B9-C79C782962A7}"/>
              </a:ext>
            </a:extLst>
          </p:cNvPr>
          <p:cNvSpPr/>
          <p:nvPr/>
        </p:nvSpPr>
        <p:spPr>
          <a:xfrm>
            <a:off x="5305964" y="2200889"/>
            <a:ext cx="468000" cy="180000"/>
          </a:xfrm>
          <a:prstGeom prst="rect">
            <a:avLst/>
          </a:prstGeom>
          <a:solidFill>
            <a:schemeClr val="bg1">
              <a:lumMod val="95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3</a:t>
            </a:r>
            <a:endParaRPr lang="ko-KR" altLang="en-US" sz="1000" dirty="0">
              <a:solidFill>
                <a:schemeClr val="tx1"/>
              </a:solidFill>
              <a:latin typeface="+mn-ea"/>
            </a:endParaRPr>
          </a:p>
        </p:txBody>
      </p:sp>
      <p:sp>
        <p:nvSpPr>
          <p:cNvPr id="65" name="직사각형 64">
            <a:extLst>
              <a:ext uri="{FF2B5EF4-FFF2-40B4-BE49-F238E27FC236}">
                <a16:creationId xmlns:a16="http://schemas.microsoft.com/office/drawing/2014/main" id="{F826067E-5E0C-4274-85B7-D514E5149872}"/>
              </a:ext>
            </a:extLst>
          </p:cNvPr>
          <p:cNvSpPr/>
          <p:nvPr/>
        </p:nvSpPr>
        <p:spPr>
          <a:xfrm>
            <a:off x="5305964" y="2425953"/>
            <a:ext cx="1008000" cy="180000"/>
          </a:xfrm>
          <a:prstGeom prst="rect">
            <a:avLst/>
          </a:prstGeom>
          <a:solidFill>
            <a:srgbClr val="F2F2F2"/>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6</a:t>
            </a:r>
            <a:endParaRPr lang="ko-KR" altLang="en-US" sz="1000" dirty="0">
              <a:solidFill>
                <a:schemeClr val="tx1"/>
              </a:solidFill>
              <a:latin typeface="+mn-ea"/>
            </a:endParaRPr>
          </a:p>
        </p:txBody>
      </p:sp>
      <p:sp>
        <p:nvSpPr>
          <p:cNvPr id="24" name="직사각형 23">
            <a:extLst>
              <a:ext uri="{FF2B5EF4-FFF2-40B4-BE49-F238E27FC236}">
                <a16:creationId xmlns:a16="http://schemas.microsoft.com/office/drawing/2014/main" id="{DE88B660-B8DF-4A1E-916B-B3A48987B0C4}"/>
              </a:ext>
            </a:extLst>
          </p:cNvPr>
          <p:cNvSpPr/>
          <p:nvPr/>
        </p:nvSpPr>
        <p:spPr>
          <a:xfrm>
            <a:off x="4246488" y="1262355"/>
            <a:ext cx="324000" cy="324000"/>
          </a:xfrm>
          <a:prstGeom prst="rect">
            <a:avLst/>
          </a:prstGeom>
          <a:solidFill>
            <a:schemeClr val="bg1">
              <a:lumMod val="95000"/>
            </a:schemeClr>
          </a:solidFill>
          <a:ln w="127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mn-ea"/>
              </a:rPr>
              <a:t>2</a:t>
            </a:r>
            <a:endParaRPr lang="ko-KR" altLang="en-US" sz="1000" dirty="0">
              <a:solidFill>
                <a:schemeClr val="tx1"/>
              </a:solidFill>
              <a:latin typeface="+mn-ea"/>
            </a:endParaRPr>
          </a:p>
        </p:txBody>
      </p:sp>
      <p:sp>
        <p:nvSpPr>
          <p:cNvPr id="2" name="제목 1">
            <a:extLst>
              <a:ext uri="{FF2B5EF4-FFF2-40B4-BE49-F238E27FC236}">
                <a16:creationId xmlns:a16="http://schemas.microsoft.com/office/drawing/2014/main" id="{457C9BFE-F892-459A-BEAC-2ED248E5ED94}"/>
              </a:ext>
            </a:extLst>
          </p:cNvPr>
          <p:cNvSpPr>
            <a:spLocks noGrp="1"/>
          </p:cNvSpPr>
          <p:nvPr>
            <p:ph type="title"/>
          </p:nvPr>
        </p:nvSpPr>
        <p:spPr/>
        <p:txBody>
          <a:bodyPr/>
          <a:lstStyle/>
          <a:p>
            <a:r>
              <a:rPr lang="ko-KR" altLang="en-US" dirty="0"/>
              <a:t>캐릭터 장비 파츠 아이콘 이미지</a:t>
            </a:r>
          </a:p>
        </p:txBody>
      </p:sp>
      <p:graphicFrame>
        <p:nvGraphicFramePr>
          <p:cNvPr id="23" name="표 4">
            <a:extLst>
              <a:ext uri="{FF2B5EF4-FFF2-40B4-BE49-F238E27FC236}">
                <a16:creationId xmlns:a16="http://schemas.microsoft.com/office/drawing/2014/main" id="{85A5C924-5152-4417-B5F6-679911360C93}"/>
              </a:ext>
            </a:extLst>
          </p:cNvPr>
          <p:cNvGraphicFramePr>
            <a:graphicFrameLocks/>
          </p:cNvGraphicFramePr>
          <p:nvPr>
            <p:extLst>
              <p:ext uri="{D42A27DB-BD31-4B8C-83A1-F6EECF244321}">
                <p14:modId xmlns:p14="http://schemas.microsoft.com/office/powerpoint/2010/main" val="2672513880"/>
              </p:ext>
            </p:extLst>
          </p:nvPr>
        </p:nvGraphicFramePr>
        <p:xfrm>
          <a:off x="8172000" y="739588"/>
          <a:ext cx="3816000" cy="2585040"/>
        </p:xfrm>
        <a:graphic>
          <a:graphicData uri="http://schemas.openxmlformats.org/drawingml/2006/table">
            <a:tbl>
              <a:tblPr firstRow="1" bandRow="1">
                <a:tableStyleId>{5940675A-B579-460E-94D1-54222C63F5DA}</a:tableStyleId>
              </a:tblPr>
              <a:tblGrid>
                <a:gridCol w="504000">
                  <a:extLst>
                    <a:ext uri="{9D8B030D-6E8A-4147-A177-3AD203B41FA5}">
                      <a16:colId xmlns:a16="http://schemas.microsoft.com/office/drawing/2014/main" val="852376278"/>
                    </a:ext>
                  </a:extLst>
                </a:gridCol>
                <a:gridCol w="3312000">
                  <a:extLst>
                    <a:ext uri="{9D8B030D-6E8A-4147-A177-3AD203B41FA5}">
                      <a16:colId xmlns:a16="http://schemas.microsoft.com/office/drawing/2014/main" val="216588020"/>
                    </a:ext>
                  </a:extLst>
                </a:gridCol>
              </a:tblGrid>
              <a:tr h="360000">
                <a:tc>
                  <a:txBody>
                    <a:bodyPr/>
                    <a:lstStyle/>
                    <a:p>
                      <a:pPr algn="ctr" latinLnBrk="1"/>
                      <a:r>
                        <a:rPr lang="ko-KR" altLang="en-US" sz="1200" dirty="0"/>
                        <a:t>번호</a:t>
                      </a:r>
                    </a:p>
                  </a:txBody>
                  <a:tcPr anchor="ctr">
                    <a:solidFill>
                      <a:schemeClr val="tx1">
                        <a:lumMod val="50000"/>
                        <a:lumOff val="50000"/>
                      </a:schemeClr>
                    </a:solidFill>
                  </a:tcPr>
                </a:tc>
                <a:tc>
                  <a:txBody>
                    <a:bodyPr/>
                    <a:lstStyle/>
                    <a:p>
                      <a:pPr algn="ctr" latinLnBrk="1"/>
                      <a:r>
                        <a:rPr lang="ko-KR" altLang="en-US" sz="1200" dirty="0"/>
                        <a:t>설명</a:t>
                      </a:r>
                    </a:p>
                  </a:txBody>
                  <a:tcPr anchor="ctr">
                    <a:solidFill>
                      <a:schemeClr val="tx1">
                        <a:lumMod val="50000"/>
                        <a:lumOff val="50000"/>
                      </a:schemeClr>
                    </a:solidFill>
                  </a:tcPr>
                </a:tc>
                <a:extLst>
                  <a:ext uri="{0D108BD9-81ED-4DB2-BD59-A6C34878D82A}">
                    <a16:rowId xmlns:a16="http://schemas.microsoft.com/office/drawing/2014/main" val="2560855375"/>
                  </a:ext>
                </a:extLst>
              </a:tr>
              <a:tr h="370840">
                <a:tc>
                  <a:txBody>
                    <a:bodyPr/>
                    <a:lstStyle/>
                    <a:p>
                      <a:pPr algn="ctr" latinLnBrk="1"/>
                      <a:r>
                        <a:rPr lang="ko-KR" altLang="en-US" sz="1200" dirty="0"/>
                        <a:t>①</a:t>
                      </a:r>
                    </a:p>
                  </a:txBody>
                  <a:tcPr anchor="ctr">
                    <a:solidFill>
                      <a:schemeClr val="bg1"/>
                    </a:solidFill>
                  </a:tcPr>
                </a:tc>
                <a:tc>
                  <a:txBody>
                    <a:bodyPr/>
                    <a:lstStyle/>
                    <a:p>
                      <a:pPr algn="l" latinLnBrk="1"/>
                      <a:r>
                        <a:rPr lang="ko-KR" altLang="en-US" sz="1200" dirty="0"/>
                        <a:t>잠금</a:t>
                      </a:r>
                    </a:p>
                  </a:txBody>
                  <a:tcPr anchor="ctr">
                    <a:solidFill>
                      <a:schemeClr val="bg1"/>
                    </a:solidFill>
                  </a:tcPr>
                </a:tc>
                <a:extLst>
                  <a:ext uri="{0D108BD9-81ED-4DB2-BD59-A6C34878D82A}">
                    <a16:rowId xmlns:a16="http://schemas.microsoft.com/office/drawing/2014/main" val="4128989236"/>
                  </a:ext>
                </a:extLst>
              </a:tr>
              <a:tr h="370840">
                <a:tc>
                  <a:txBody>
                    <a:bodyPr/>
                    <a:lstStyle/>
                    <a:p>
                      <a:pPr algn="ctr" latinLnBrk="1"/>
                      <a:r>
                        <a:rPr lang="ko-KR" altLang="en-US" sz="1200" dirty="0"/>
                        <a:t>②</a:t>
                      </a:r>
                    </a:p>
                  </a:txBody>
                  <a:tcPr anchor="ctr">
                    <a:solidFill>
                      <a:schemeClr val="bg1"/>
                    </a:solidFill>
                  </a:tcPr>
                </a:tc>
                <a:tc>
                  <a:txBody>
                    <a:bodyPr/>
                    <a:lstStyle/>
                    <a:p>
                      <a:pPr algn="l" latinLnBrk="1"/>
                      <a:r>
                        <a:rPr lang="ko-KR" altLang="en-US" sz="1200" dirty="0"/>
                        <a:t>장비</a:t>
                      </a:r>
                      <a:r>
                        <a:rPr lang="en-US" altLang="ko-KR" sz="1200" dirty="0"/>
                        <a:t> </a:t>
                      </a:r>
                      <a:r>
                        <a:rPr lang="ko-KR" altLang="en-US" sz="1200" dirty="0"/>
                        <a:t>스킬 이미지</a:t>
                      </a:r>
                    </a:p>
                  </a:txBody>
                  <a:tcPr anchor="ctr">
                    <a:solidFill>
                      <a:schemeClr val="bg1"/>
                    </a:solidFill>
                  </a:tcPr>
                </a:tc>
                <a:extLst>
                  <a:ext uri="{0D108BD9-81ED-4DB2-BD59-A6C34878D82A}">
                    <a16:rowId xmlns:a16="http://schemas.microsoft.com/office/drawing/2014/main" val="1810595363"/>
                  </a:ext>
                </a:extLst>
              </a:tr>
              <a:tr h="370840">
                <a:tc>
                  <a:txBody>
                    <a:bodyPr/>
                    <a:lstStyle/>
                    <a:p>
                      <a:pPr algn="ctr" latinLnBrk="1"/>
                      <a:r>
                        <a:rPr lang="ko-KR" altLang="en-US" sz="1200" dirty="0"/>
                        <a:t>③</a:t>
                      </a:r>
                    </a:p>
                  </a:txBody>
                  <a:tcPr anchor="c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타입</a:t>
                      </a:r>
                    </a:p>
                  </a:txBody>
                  <a:tcPr anchor="ctr">
                    <a:solidFill>
                      <a:schemeClr val="bg1"/>
                    </a:solidFill>
                  </a:tcPr>
                </a:tc>
                <a:extLst>
                  <a:ext uri="{0D108BD9-81ED-4DB2-BD59-A6C34878D82A}">
                    <a16:rowId xmlns:a16="http://schemas.microsoft.com/office/drawing/2014/main" val="3342153672"/>
                  </a:ext>
                </a:extLst>
              </a:tr>
              <a:tr h="370840">
                <a:tc>
                  <a:txBody>
                    <a:bodyPr/>
                    <a:lstStyle/>
                    <a:p>
                      <a:pPr algn="ctr" latinLnBrk="1"/>
                      <a:r>
                        <a:rPr lang="ko-KR" altLang="en-US" sz="1200" dirty="0"/>
                        <a:t>④</a:t>
                      </a:r>
                    </a:p>
                  </a:txBody>
                  <a:tcPr anchor="ctr">
                    <a:solidFill>
                      <a:schemeClr val="bg1"/>
                    </a:solidFill>
                  </a:tcPr>
                </a:tc>
                <a:tc>
                  <a:txBody>
                    <a:bodyPr/>
                    <a:lstStyle/>
                    <a:p>
                      <a:pPr algn="l" latinLnBrk="1"/>
                      <a:r>
                        <a:rPr lang="ko-KR" altLang="en-US" sz="1200" dirty="0"/>
                        <a:t>레벨</a:t>
                      </a:r>
                    </a:p>
                  </a:txBody>
                  <a:tcPr anchor="ctr">
                    <a:solidFill>
                      <a:schemeClr val="bg1"/>
                    </a:solidFill>
                  </a:tcPr>
                </a:tc>
                <a:extLst>
                  <a:ext uri="{0D108BD9-81ED-4DB2-BD59-A6C34878D82A}">
                    <a16:rowId xmlns:a16="http://schemas.microsoft.com/office/drawing/2014/main" val="1219652916"/>
                  </a:ext>
                </a:extLst>
              </a:tr>
              <a:tr h="370840">
                <a:tc>
                  <a:txBody>
                    <a:bodyPr/>
                    <a:lstStyle/>
                    <a:p>
                      <a:pPr algn="ctr" latinLnBrk="1"/>
                      <a:r>
                        <a:rPr lang="ko-KR" altLang="en-US" sz="1200" dirty="0"/>
                        <a:t>⑤</a:t>
                      </a:r>
                    </a:p>
                  </a:txBody>
                  <a:tcPr anchor="ctr">
                    <a:solidFill>
                      <a:schemeClr val="bg1"/>
                    </a:solidFill>
                  </a:tcPr>
                </a:tc>
                <a:tc>
                  <a:txBody>
                    <a:bodyPr/>
                    <a:lstStyle/>
                    <a:p>
                      <a:pPr algn="l" latinLnBrk="1"/>
                      <a:r>
                        <a:rPr lang="ko-KR" altLang="en-US" sz="1200" dirty="0"/>
                        <a:t>등급</a:t>
                      </a:r>
                    </a:p>
                  </a:txBody>
                  <a:tcPr anchor="ctr">
                    <a:solidFill>
                      <a:schemeClr val="bg1"/>
                    </a:solidFill>
                  </a:tcPr>
                </a:tc>
                <a:extLst>
                  <a:ext uri="{0D108BD9-81ED-4DB2-BD59-A6C34878D82A}">
                    <a16:rowId xmlns:a16="http://schemas.microsoft.com/office/drawing/2014/main" val="2095895739"/>
                  </a:ext>
                </a:extLst>
              </a:tr>
              <a:tr h="370840">
                <a:tc>
                  <a:txBody>
                    <a:bodyPr/>
                    <a:lstStyle/>
                    <a:p>
                      <a:pPr algn="ctr" latinLnBrk="1"/>
                      <a:r>
                        <a:rPr lang="ko-KR" altLang="en-US" sz="1200" dirty="0"/>
                        <a:t>⑥</a:t>
                      </a:r>
                    </a:p>
                  </a:txBody>
                  <a:tcPr anchor="ctr">
                    <a:solidFill>
                      <a:schemeClr val="bg1"/>
                    </a:solidFill>
                  </a:tcPr>
                </a:tc>
                <a:tc>
                  <a:txBody>
                    <a:bodyPr/>
                    <a:lstStyle/>
                    <a:p>
                      <a:pPr algn="l" latinLnBrk="1"/>
                      <a:r>
                        <a:rPr lang="ko-KR" altLang="en-US" sz="1200" dirty="0"/>
                        <a:t>상승 능력치</a:t>
                      </a:r>
                    </a:p>
                  </a:txBody>
                  <a:tcPr anchor="ctr">
                    <a:solidFill>
                      <a:schemeClr val="bg1"/>
                    </a:solidFill>
                  </a:tcPr>
                </a:tc>
                <a:extLst>
                  <a:ext uri="{0D108BD9-81ED-4DB2-BD59-A6C34878D82A}">
                    <a16:rowId xmlns:a16="http://schemas.microsoft.com/office/drawing/2014/main" val="3252608618"/>
                  </a:ext>
                </a:extLst>
              </a:tr>
            </a:tbl>
          </a:graphicData>
        </a:graphic>
      </p:graphicFrame>
    </p:spTree>
    <p:extLst>
      <p:ext uri="{BB962C8B-B14F-4D97-AF65-F5344CB8AC3E}">
        <p14:creationId xmlns:p14="http://schemas.microsoft.com/office/powerpoint/2010/main" val="126218173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6691</TotalTime>
  <Words>4261</Words>
  <Application>Microsoft Office PowerPoint</Application>
  <PresentationFormat>사용자 지정</PresentationFormat>
  <Paragraphs>1514</Paragraphs>
  <Slides>29</Slides>
  <Notes>20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29</vt:i4>
      </vt:variant>
    </vt:vector>
  </HeadingPairs>
  <TitlesOfParts>
    <vt:vector size="35" baseType="lpstr">
      <vt:lpstr>Gill Sans</vt:lpstr>
      <vt:lpstr>SpoqaHanSans</vt:lpstr>
      <vt:lpstr>나눔고딕</vt:lpstr>
      <vt:lpstr>맑은 고딕</vt:lpstr>
      <vt:lpstr>Arial</vt:lpstr>
      <vt:lpstr>디자인 사용자 지정</vt:lpstr>
      <vt:lpstr>UI 기획서</vt:lpstr>
      <vt:lpstr>게임소개</vt:lpstr>
      <vt:lpstr>로비화면 조사</vt:lpstr>
      <vt:lpstr>전투화면</vt:lpstr>
      <vt:lpstr>장비장착</vt:lpstr>
      <vt:lpstr>진형관리</vt:lpstr>
      <vt:lpstr>아이콘 이미지</vt:lpstr>
      <vt:lpstr>아이콘 이미지</vt:lpstr>
      <vt:lpstr>캐릭터 장비 파츠 아이콘 이미지</vt:lpstr>
      <vt:lpstr>UI명 규칙</vt:lpstr>
      <vt:lpstr>전체 흐름도</vt:lpstr>
      <vt:lpstr>로비 화면</vt:lpstr>
      <vt:lpstr>전투 진입 화면</vt:lpstr>
      <vt:lpstr>전투 진입 화면</vt:lpstr>
      <vt:lpstr>전투 진입 화면</vt:lpstr>
      <vt:lpstr>진형 선택 화면</vt:lpstr>
      <vt:lpstr>PowerPoint 프레젠테이션</vt:lpstr>
      <vt:lpstr>PowerPoint 프레젠테이션</vt:lpstr>
      <vt:lpstr>전투결과화면</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제작창</vt:lpstr>
      <vt:lpstr>제작창</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FullName</dc:creator>
  <cp:lastModifiedBy>박 성현</cp:lastModifiedBy>
  <cp:revision>424</cp:revision>
  <dcterms:created xsi:type="dcterms:W3CDTF">2019-09-30T01:47:11Z</dcterms:created>
  <dcterms:modified xsi:type="dcterms:W3CDTF">2019-12-06T02:41:59Z</dcterms:modified>
</cp:coreProperties>
</file>