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5" r:id="rId3"/>
    <p:sldId id="276" r:id="rId4"/>
    <p:sldId id="270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2" autoAdjust="0"/>
    <p:restoredTop sz="98733" autoAdjust="0"/>
  </p:normalViewPr>
  <p:slideViewPr>
    <p:cSldViewPr snapToGrid="0">
      <p:cViewPr>
        <p:scale>
          <a:sx n="66" d="100"/>
          <a:sy n="66" d="100"/>
        </p:scale>
        <p:origin x="-390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1411217"/>
            <a:ext cx="2292439" cy="523112"/>
            <a:chOff x="0" y="1483787"/>
            <a:chExt cx="2292439" cy="523112"/>
          </a:xfrm>
        </p:grpSpPr>
        <p:sp>
          <p:nvSpPr>
            <p:cNvPr id="8" name="직사각형 7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712112" y="1519706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1190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A28A0A-D9C9-4B2A-A86A-0A7B60F9A63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4C0E4B-5FAD-4DE3-93AC-87640D646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87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A28A0A-D9C9-4B2A-A86A-0A7B60F9A63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4C0E4B-5FAD-4DE3-93AC-87640D646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632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A28A0A-D9C9-4B2A-A86A-0A7B60F9A63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4C0E4B-5FAD-4DE3-93AC-87640D646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470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A28A0A-D9C9-4B2A-A86A-0A7B60F9A63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4C0E4B-5FAD-4DE3-93AC-87640D646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640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A28A0A-D9C9-4B2A-A86A-0A7B60F9A63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4C0E4B-5FAD-4DE3-93AC-87640D646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968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A28A0A-D9C9-4B2A-A86A-0A7B60F9A63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4C0E4B-5FAD-4DE3-93AC-87640D646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304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A28A0A-D9C9-4B2A-A86A-0A7B60F9A63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4C0E4B-5FAD-4DE3-93AC-87640D646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0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12112" y="1519706"/>
            <a:ext cx="1067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</a:p>
          <a:p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002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0" y="2688473"/>
            <a:ext cx="2292439" cy="523112"/>
            <a:chOff x="0" y="1483787"/>
            <a:chExt cx="2292439" cy="523112"/>
          </a:xfrm>
        </p:grpSpPr>
        <p:sp>
          <p:nvSpPr>
            <p:cNvPr id="3" name="직사각형 2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712112" y="1519706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12112" y="21556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발판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12112" y="279153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몬스터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12112" y="342744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함정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12112" y="406335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구조물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2112" y="464392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게임플레이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759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0" y="3312587"/>
            <a:ext cx="2292439" cy="523112"/>
            <a:chOff x="0" y="1483787"/>
            <a:chExt cx="2292439" cy="523112"/>
          </a:xfrm>
        </p:grpSpPr>
        <p:sp>
          <p:nvSpPr>
            <p:cNvPr id="3" name="직사각형 2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712112" y="1519706"/>
            <a:ext cx="1067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</a:p>
          <a:p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12112" y="21556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발판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12112" y="279153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몬스터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12112" y="342744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함정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12112" y="406335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구조물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2112" y="464392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게임플레이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3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0" y="3976124"/>
            <a:ext cx="2292439" cy="523112"/>
            <a:chOff x="0" y="1483787"/>
            <a:chExt cx="2292439" cy="523112"/>
          </a:xfrm>
        </p:grpSpPr>
        <p:sp>
          <p:nvSpPr>
            <p:cNvPr id="3" name="직사각형 2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712112" y="1519706"/>
            <a:ext cx="1067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</a:p>
          <a:p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12112" y="21556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발판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12112" y="279153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몬스터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12112" y="342744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함정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12112" y="406335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구조물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2112" y="464392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게임플레이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526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12112" y="1519706"/>
            <a:ext cx="1067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</a:p>
          <a:p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12112" y="21556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발판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12112" y="279153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몬스터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12112" y="342744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함정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12112" y="406335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구조물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0" y="4551755"/>
            <a:ext cx="2292439" cy="523112"/>
            <a:chOff x="0" y="1483787"/>
            <a:chExt cx="2292439" cy="523112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712112" y="464392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게임플레이</a:t>
            </a:r>
            <a:endParaRPr lang="ko-KR" alt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19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A28A0A-D9C9-4B2A-A86A-0A7B60F9A63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4C0E4B-5FAD-4DE3-93AC-87640D646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87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A28A0A-D9C9-4B2A-A86A-0A7B60F9A63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4C0E4B-5FAD-4DE3-93AC-87640D646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7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A28A0A-D9C9-4B2A-A86A-0A7B60F9A63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4C0E4B-5FAD-4DE3-93AC-87640D646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15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229243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2292438" y="708338"/>
            <a:ext cx="9899562" cy="12032"/>
          </a:xfrm>
          <a:prstGeom prst="line">
            <a:avLst/>
          </a:prstGeom>
          <a:ln w="44450"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62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2856" y="11611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j-lt"/>
                <a:ea typeface="맑은 고딕" panose="020B0503020000020004" pitchFamily="50" charset="-127"/>
              </a:rPr>
              <a:t>글림 </a:t>
            </a:r>
            <a:r>
              <a:rPr lang="ko-KR" altLang="en-US" sz="2400" b="1" dirty="0" err="1" smtClean="0">
                <a:latin typeface="+mj-lt"/>
                <a:ea typeface="맑은 고딕" panose="020B0503020000020004" pitchFamily="50" charset="-127"/>
              </a:rPr>
              <a:t>오브</a:t>
            </a:r>
            <a:r>
              <a:rPr lang="ko-KR" altLang="en-US" sz="2400" b="1" dirty="0" smtClean="0">
                <a:latin typeface="+mj-lt"/>
                <a:ea typeface="맑은 고딕" panose="020B0503020000020004" pitchFamily="50" charset="-127"/>
              </a:rPr>
              <a:t> 파이어</a:t>
            </a:r>
            <a:endParaRPr lang="ko-KR" altLang="en-US" sz="2400" b="1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" name="AutoShape 2" descr="글림 오브 파이어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글림 오브 파이어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804968"/>
              </p:ext>
            </p:extLst>
          </p:nvPr>
        </p:nvGraphicFramePr>
        <p:xfrm>
          <a:off x="7395028" y="1498390"/>
          <a:ext cx="323487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23"/>
                <a:gridCol w="213465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항목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내용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장르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플랫포머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액션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플랫폼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모바일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04456" y="5791200"/>
            <a:ext cx="878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10" name="Picture 5" descr="C:\Users\Administrator\Desktop\af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886" y="1498390"/>
            <a:ext cx="3524250" cy="198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72229" y="4419684"/>
            <a:ext cx="901337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스킬을</a:t>
            </a:r>
            <a:r>
              <a:rPr lang="ko-KR" altLang="en-US" dirty="0" smtClean="0"/>
              <a:t> 사용하여 함정과 </a:t>
            </a:r>
            <a:r>
              <a:rPr lang="ko-KR" altLang="en-US" dirty="0" err="1" smtClean="0"/>
              <a:t>몬스터를</a:t>
            </a:r>
            <a:r>
              <a:rPr lang="ko-KR" altLang="en-US" dirty="0" smtClean="0"/>
              <a:t> 해결하며 스테이지를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하는 것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50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2856" y="11611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j-lt"/>
                <a:ea typeface="맑은 고딕" panose="020B0503020000020004" pitchFamily="50" charset="-127"/>
              </a:rPr>
              <a:t>시작 화면</a:t>
            </a:r>
            <a:endParaRPr lang="ko-KR" altLang="en-US" sz="2400" b="1" dirty="0">
              <a:latin typeface="+mj-lt"/>
              <a:ea typeface="맑은 고딕" panose="020B0503020000020004" pitchFamily="50" charset="-127"/>
            </a:endParaRPr>
          </a:p>
        </p:txBody>
      </p:sp>
      <p:pic>
        <p:nvPicPr>
          <p:cNvPr id="2050" name="Picture 2" descr="C:\Users\Administrator\Desktop\Screenshot_2019-11-20-12-04-3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628" y="1041452"/>
            <a:ext cx="5116177" cy="255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Screenshot_2019-11-20-12-04-4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628" y="3777670"/>
            <a:ext cx="5116177" cy="255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983856" y="1062383"/>
            <a:ext cx="595965" cy="104902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753757" y="1041452"/>
            <a:ext cx="230099" cy="26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70628" y="4349716"/>
            <a:ext cx="3889829" cy="180434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51540" y="5558971"/>
            <a:ext cx="620751" cy="59508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68806" y="3792184"/>
            <a:ext cx="903485" cy="29754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147207" y="4089727"/>
            <a:ext cx="620751" cy="111506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17257" y="3792184"/>
            <a:ext cx="1111460" cy="55753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228717" y="3792184"/>
            <a:ext cx="1331740" cy="55753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113667" y="3772859"/>
            <a:ext cx="230099" cy="26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19760" y="3776489"/>
            <a:ext cx="230099" cy="26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56242" y="3777670"/>
            <a:ext cx="230099" cy="26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52879" y="4340944"/>
            <a:ext cx="230099" cy="26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90449" y="5426222"/>
            <a:ext cx="230099" cy="26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70628" y="4340944"/>
            <a:ext cx="230099" cy="26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958372"/>
              </p:ext>
            </p:extLst>
          </p:nvPr>
        </p:nvGraphicFramePr>
        <p:xfrm>
          <a:off x="7888403" y="1067074"/>
          <a:ext cx="42580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172">
                  <a:extLst>
                    <a:ext uri="{9D8B030D-6E8A-4147-A177-3AD203B41FA5}">
                      <a16:colId xmlns="" xmlns:a16="http://schemas.microsoft.com/office/drawing/2014/main" val="2514694466"/>
                    </a:ext>
                  </a:extLst>
                </a:gridCol>
                <a:gridCol w="3575853">
                  <a:extLst>
                    <a:ext uri="{9D8B030D-6E8A-4147-A177-3AD203B41FA5}">
                      <a16:colId xmlns="" xmlns:a16="http://schemas.microsoft.com/office/drawing/2014/main" val="1588310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9042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설정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개발자정보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704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업그레이드 </a:t>
                      </a:r>
                      <a:r>
                        <a:rPr lang="ko-KR" altLang="en-US" sz="1400" dirty="0" err="1" smtClean="0"/>
                        <a:t>창으로이동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1865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번 설정과 동일한 </a:t>
                      </a:r>
                      <a:r>
                        <a:rPr lang="ko-KR" altLang="en-US" sz="1400" dirty="0" err="1" smtClean="0"/>
                        <a:t>설정창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1625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재화를 표시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40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스테이지</a:t>
                      </a:r>
                      <a:r>
                        <a:rPr lang="ko-KR" altLang="en-US" sz="1400" baseline="0" dirty="0" smtClean="0"/>
                        <a:t> 선택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7996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이전화면으로 돌아감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0868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재화구매 </a:t>
                      </a:r>
                      <a:r>
                        <a:rPr lang="en-US" altLang="ko-KR" sz="1400" dirty="0" smtClean="0"/>
                        <a:t>BM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6109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2856" y="11611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j-lt"/>
                <a:ea typeface="맑은 고딕" panose="020B0503020000020004" pitchFamily="50" charset="-127"/>
              </a:rPr>
              <a:t>옵션 설정</a:t>
            </a:r>
            <a:endParaRPr lang="ko-KR" altLang="en-US" sz="2400" b="1" dirty="0">
              <a:latin typeface="+mj-lt"/>
              <a:ea typeface="맑은 고딕" panose="020B0503020000020004" pitchFamily="50" charset="-127"/>
            </a:endParaRPr>
          </a:p>
        </p:txBody>
      </p:sp>
      <p:pic>
        <p:nvPicPr>
          <p:cNvPr id="3074" name="Picture 2" descr="C:\Users\Administrator\Desktop\Screenshot_2019-11-20-12-11-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061" y="968406"/>
            <a:ext cx="6647769" cy="332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677857" y="4415102"/>
            <a:ext cx="985520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설정된 값은 밝게 표시된다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701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2856" y="11611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j-lt"/>
                <a:ea typeface="맑은 고딕" panose="020B0503020000020004" pitchFamily="50" charset="-127"/>
              </a:rPr>
              <a:t>게임 플레이 화면</a:t>
            </a:r>
            <a:endParaRPr lang="ko-KR" altLang="en-US" sz="2400" b="1" dirty="0">
              <a:latin typeface="+mj-lt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634316" y="1329128"/>
            <a:ext cx="4618130" cy="2287294"/>
            <a:chOff x="202518" y="1051882"/>
            <a:chExt cx="6039970" cy="2991510"/>
          </a:xfrm>
        </p:grpSpPr>
        <p:grpSp>
          <p:nvGrpSpPr>
            <p:cNvPr id="4" name="그룹 3"/>
            <p:cNvGrpSpPr/>
            <p:nvPr/>
          </p:nvGrpSpPr>
          <p:grpSpPr>
            <a:xfrm>
              <a:off x="202518" y="1051882"/>
              <a:ext cx="6039970" cy="2991510"/>
              <a:chOff x="588644" y="1041722"/>
              <a:chExt cx="6039970" cy="2991510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593" y="1041722"/>
                <a:ext cx="5983020" cy="2991510"/>
              </a:xfrm>
              <a:prstGeom prst="rect">
                <a:avLst/>
              </a:prstGeom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645593" y="2928396"/>
                <a:ext cx="1391552" cy="1104836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45593" y="2260231"/>
                <a:ext cx="1391552" cy="668165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45592" y="1041722"/>
                <a:ext cx="2294378" cy="668165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4375231" y="1049093"/>
                <a:ext cx="913050" cy="467191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5069713" y="2594314"/>
                <a:ext cx="1558901" cy="1438918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6261903" y="1049093"/>
                <a:ext cx="366711" cy="814431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588644" y="1380629"/>
                <a:ext cx="300942" cy="3472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339585" y="1202184"/>
                <a:ext cx="300942" cy="3472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5288281" y="1049093"/>
                <a:ext cx="973620" cy="681323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5266472" y="1413656"/>
                <a:ext cx="300942" cy="3472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274828" y="1536267"/>
                <a:ext cx="300942" cy="3472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4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5069707" y="2614315"/>
                <a:ext cx="300942" cy="3472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5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35190" y="2179151"/>
                <a:ext cx="300942" cy="3472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6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45592" y="2913848"/>
                <a:ext cx="300942" cy="3472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7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259466" y="1051882"/>
              <a:ext cx="5983021" cy="299151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667394"/>
              </p:ext>
            </p:extLst>
          </p:nvPr>
        </p:nvGraphicFramePr>
        <p:xfrm>
          <a:off x="7576457" y="824955"/>
          <a:ext cx="4258025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54">
                  <a:extLst>
                    <a:ext uri="{9D8B030D-6E8A-4147-A177-3AD203B41FA5}">
                      <a16:colId xmlns="" xmlns:a16="http://schemas.microsoft.com/office/drawing/2014/main" val="2514694466"/>
                    </a:ext>
                  </a:extLst>
                </a:gridCol>
                <a:gridCol w="3323771">
                  <a:extLst>
                    <a:ext uri="{9D8B030D-6E8A-4147-A177-3AD203B41FA5}">
                      <a16:colId xmlns="" xmlns:a16="http://schemas.microsoft.com/office/drawing/2014/main" val="1588310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9042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체력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마나를 표시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704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게임의 목표인 불의 개수를 표시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1865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캐릭터 </a:t>
                      </a:r>
                      <a:r>
                        <a:rPr lang="ko-KR" altLang="en-US" sz="1400" dirty="0" err="1" smtClean="0"/>
                        <a:t>스탯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업그레이드를 위한 재화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1625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일시정지버튼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40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캐릭터의 스킬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점프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공격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회피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특수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7996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/>
                        <a:t>특수스킬을</a:t>
                      </a:r>
                      <a:r>
                        <a:rPr lang="ko-KR" altLang="en-US" sz="1400" dirty="0" smtClean="0"/>
                        <a:t> 바꾸는</a:t>
                      </a:r>
                      <a:r>
                        <a:rPr lang="ko-KR" altLang="en-US" sz="1400" baseline="0" dirty="0" smtClean="0"/>
                        <a:t> 버튼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스킬 </a:t>
                      </a:r>
                      <a:r>
                        <a:rPr lang="ko-KR" altLang="en-US" sz="1400" baseline="0" dirty="0" err="1" smtClean="0"/>
                        <a:t>이름표시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0868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이동을</a:t>
                      </a:r>
                      <a:r>
                        <a:rPr lang="ko-KR" altLang="en-US" sz="1400" baseline="0" dirty="0" smtClean="0"/>
                        <a:t> 위한 조이스틱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610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화면전체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/>
                        <a:t>스와이프를</a:t>
                      </a:r>
                      <a:r>
                        <a:rPr lang="ko-KR" altLang="en-US" sz="1400" dirty="0" smtClean="0"/>
                        <a:t> 통해 얇은 바닥을 통과하여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내려 갈 수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677857" y="4415102"/>
            <a:ext cx="9855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캐릭터의 이동 부분은 좌측배치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전투부분은 우측에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배치</a:t>
            </a:r>
            <a:r>
              <a:rPr lang="en-US" altLang="ko-KR" dirty="0" smtClean="0"/>
              <a:t>(6</a:t>
            </a:r>
            <a:r>
              <a:rPr lang="ko-KR" altLang="en-US" dirty="0" err="1" smtClean="0"/>
              <a:t>번제외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우측상단 </a:t>
            </a:r>
            <a:r>
              <a:rPr lang="ko-KR" altLang="en-US" dirty="0" err="1" smtClean="0"/>
              <a:t>게임의목표</a:t>
            </a:r>
            <a:r>
              <a:rPr lang="en-US" altLang="ko-KR" dirty="0" smtClean="0"/>
              <a:t>,</a:t>
            </a:r>
            <a:r>
              <a:rPr lang="ko-KR" altLang="en-US" dirty="0" smtClean="0"/>
              <a:t>재화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해당스테이지의 목적을 표시해준다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FF0000"/>
                </a:solidFill>
              </a:rPr>
              <a:t>게임 </a:t>
            </a:r>
            <a:r>
              <a:rPr lang="en-US" altLang="ko-KR" b="1" dirty="0" smtClean="0">
                <a:solidFill>
                  <a:srgbClr val="FF0000"/>
                </a:solidFill>
              </a:rPr>
              <a:t>UI</a:t>
            </a:r>
            <a:r>
              <a:rPr lang="ko-KR" altLang="en-US" b="1" dirty="0" smtClean="0">
                <a:solidFill>
                  <a:srgbClr val="FF0000"/>
                </a:solidFill>
              </a:rPr>
              <a:t>의 배치는 대부분의 액션</a:t>
            </a:r>
            <a:r>
              <a:rPr lang="en-US" altLang="ko-KR" b="1" dirty="0" smtClean="0">
                <a:solidFill>
                  <a:srgbClr val="FF0000"/>
                </a:solidFill>
              </a:rPr>
              <a:t>RPG</a:t>
            </a:r>
            <a:r>
              <a:rPr lang="ko-KR" altLang="en-US" b="1" dirty="0" smtClean="0">
                <a:solidFill>
                  <a:srgbClr val="FF0000"/>
                </a:solidFill>
              </a:rPr>
              <a:t>의 배치 방식과 동일하게 배치하여 익숙한 조작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solidFill>
                  <a:srgbClr val="FF0000"/>
                </a:solidFill>
              </a:rPr>
              <a:t>주로사용되는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5.7</a:t>
            </a:r>
            <a:r>
              <a:rPr lang="ko-KR" altLang="en-US" b="1" dirty="0" smtClean="0">
                <a:solidFill>
                  <a:srgbClr val="FF0000"/>
                </a:solidFill>
              </a:rPr>
              <a:t>번의 경우 게임의 플레이 배경영역에 배치되어 게임플레이 시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시야방해가 최대한 적게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되게한다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26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200" y="1081917"/>
            <a:ext cx="4289185" cy="21445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935" y="1081918"/>
            <a:ext cx="4289184" cy="2144592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6971411" y="1623128"/>
            <a:ext cx="605046" cy="1062172"/>
          </a:xfrm>
          <a:prstGeom prst="rightArrow">
            <a:avLst/>
          </a:prstGeom>
          <a:solidFill>
            <a:schemeClr val="tx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48857" y="3828863"/>
            <a:ext cx="9855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캐릭터가 하얀색 영역 부분에 있는 </a:t>
            </a:r>
            <a:r>
              <a:rPr lang="en-US" altLang="ko-KR" dirty="0" smtClean="0"/>
              <a:t>?</a:t>
            </a:r>
            <a:r>
              <a:rPr lang="ko-KR" altLang="en-US" dirty="0" smtClean="0"/>
              <a:t>표지판에 닿을 시 게임이 일시정지된다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스킬에 대한 정보텍스트가 표시되며 해당 스킬 아이콘을 제외하고는 어둡게 표시된다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화면 아무 영역 터치 시 설명</a:t>
            </a:r>
            <a:r>
              <a:rPr lang="en-US" altLang="ko-KR" dirty="0" smtClean="0"/>
              <a:t>UI</a:t>
            </a:r>
            <a:r>
              <a:rPr lang="ko-KR" altLang="en-US" dirty="0" smtClean="0"/>
              <a:t>가 삭제사라지고 게임이 시작된다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FF0000"/>
                </a:solidFill>
              </a:rPr>
              <a:t>게임 조작 방법을 게임 진행도중 텍스트를 띄워 해당</a:t>
            </a:r>
            <a:r>
              <a:rPr lang="en-US" altLang="ko-KR" b="1" dirty="0" smtClean="0">
                <a:solidFill>
                  <a:srgbClr val="FF0000"/>
                </a:solidFill>
              </a:rPr>
              <a:t>UI</a:t>
            </a:r>
            <a:r>
              <a:rPr lang="ko-KR" altLang="en-US" b="1" dirty="0" smtClean="0">
                <a:solidFill>
                  <a:srgbClr val="FF0000"/>
                </a:solidFill>
              </a:rPr>
              <a:t>를 강조하여 설명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98496" y="2078525"/>
            <a:ext cx="501792" cy="60677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02856" y="11611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j-lt"/>
                <a:ea typeface="맑은 고딕" panose="020B0503020000020004" pitchFamily="50" charset="-127"/>
              </a:rPr>
              <a:t>게임 플레이 화면</a:t>
            </a:r>
            <a:endParaRPr lang="ko-KR" altLang="en-US" sz="2400" b="1" dirty="0">
              <a:latin typeface="+mj-lt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048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898496" y="2078525"/>
            <a:ext cx="501792" cy="60677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02856" y="11611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j-lt"/>
                <a:ea typeface="맑은 고딕" panose="020B0503020000020004" pitchFamily="50" charset="-127"/>
              </a:rPr>
              <a:t>게임 플레이 화면</a:t>
            </a:r>
            <a:endParaRPr lang="ko-KR" altLang="en-US" sz="2400" b="1" dirty="0">
              <a:latin typeface="+mj-lt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32" t="44498" r="30904" b="14719"/>
          <a:stretch/>
        </p:blipFill>
        <p:spPr>
          <a:xfrm>
            <a:off x="4564667" y="1152979"/>
            <a:ext cx="2008576" cy="245786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4" t="53268" r="59722" b="7703"/>
          <a:stretch/>
        </p:blipFill>
        <p:spPr>
          <a:xfrm>
            <a:off x="7504306" y="1157068"/>
            <a:ext cx="1335182" cy="24251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48857" y="3828863"/>
            <a:ext cx="98552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게임플레이중</a:t>
            </a:r>
            <a:r>
              <a:rPr lang="ko-KR" altLang="en-US" dirty="0"/>
              <a:t> 유저의 조작에 의해 작동되는 구조물이 존재한다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구조물마다 조작하는 방식이 조작을 할 수 있는 범위와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사용되는 </a:t>
            </a:r>
            <a:r>
              <a:rPr lang="ko-KR" altLang="en-US" dirty="0" err="1"/>
              <a:t>스킬아이콘을</a:t>
            </a:r>
            <a:r>
              <a:rPr lang="ko-KR" altLang="en-US" dirty="0"/>
              <a:t> 상단에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FF0000"/>
                </a:solidFill>
              </a:rPr>
              <a:t>새로운 구조물이 등장에 대해 유저가 바로 사용 할 수 있게 알려주기 위해 사용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94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898496" y="2078525"/>
            <a:ext cx="501792" cy="60677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02856" y="11611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j-lt"/>
                <a:ea typeface="맑은 고딕" panose="020B0503020000020004" pitchFamily="50" charset="-127"/>
              </a:rPr>
              <a:t>게임 플레이 화면</a:t>
            </a:r>
            <a:endParaRPr lang="ko-KR" altLang="en-US" sz="2400" b="1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48857" y="3828863"/>
            <a:ext cx="985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조이스틱 위의 </a:t>
            </a:r>
            <a:r>
              <a:rPr lang="ko-KR" altLang="en-US" dirty="0"/>
              <a:t>하얀색 영역 부분에 있는 아이콘을 누를 시 </a:t>
            </a:r>
            <a:r>
              <a:rPr lang="ko-KR" altLang="en-US" dirty="0" err="1"/>
              <a:t>스킬이</a:t>
            </a:r>
            <a:r>
              <a:rPr lang="ko-KR" altLang="en-US" dirty="0"/>
              <a:t> 바뀐다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FF0000"/>
                </a:solidFill>
              </a:rPr>
              <a:t>전투관련 조작기능이 이동부분에 합쳐져 있어 강제적으로 이동을 멈추게 되는 단점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FF0000"/>
                </a:solidFill>
              </a:rPr>
              <a:t>이동</a:t>
            </a:r>
            <a:r>
              <a:rPr lang="en-US" altLang="ko-KR" b="1" dirty="0" smtClean="0">
                <a:solidFill>
                  <a:srgbClr val="FF0000"/>
                </a:solidFill>
              </a:rPr>
              <a:t>,</a:t>
            </a:r>
            <a:r>
              <a:rPr lang="ko-KR" altLang="en-US" b="1" dirty="0" smtClean="0">
                <a:solidFill>
                  <a:srgbClr val="FF0000"/>
                </a:solidFill>
              </a:rPr>
              <a:t>전투 </a:t>
            </a:r>
            <a:r>
              <a:rPr lang="en-US" altLang="ko-KR" b="1" dirty="0" smtClean="0">
                <a:solidFill>
                  <a:srgbClr val="FF0000"/>
                </a:solidFill>
              </a:rPr>
              <a:t>UI</a:t>
            </a:r>
            <a:r>
              <a:rPr lang="ko-KR" altLang="en-US" b="1" dirty="0" smtClean="0">
                <a:solidFill>
                  <a:srgbClr val="FF0000"/>
                </a:solidFill>
              </a:rPr>
              <a:t>가 겹쳐져있어 조작에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혼란이온다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857" y="1300699"/>
            <a:ext cx="3691870" cy="1845935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6730620" y="1800759"/>
            <a:ext cx="811839" cy="845814"/>
          </a:xfrm>
          <a:prstGeom prst="rightArrow">
            <a:avLst/>
          </a:prstGeom>
          <a:solidFill>
            <a:schemeClr val="tx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455" y="1300699"/>
            <a:ext cx="3691870" cy="184593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648858" y="2019897"/>
            <a:ext cx="789132" cy="39003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163204" y="2279653"/>
            <a:ext cx="407851" cy="39003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923455" y="2028647"/>
            <a:ext cx="795158" cy="39003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88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898496" y="2078525"/>
            <a:ext cx="501792" cy="60677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02856" y="1161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j-lt"/>
                <a:ea typeface="맑은 고딕" panose="020B0503020000020004" pitchFamily="50" charset="-127"/>
              </a:rPr>
              <a:t>업그레이드</a:t>
            </a:r>
            <a:endParaRPr lang="ko-KR" altLang="en-US" sz="2400" b="1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48857" y="3828863"/>
            <a:ext cx="985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게임이 끝나고 후 업그레이드 목록으로 이동한 뒤에 </a:t>
            </a:r>
            <a:r>
              <a:rPr lang="ko-KR" altLang="en-US" dirty="0" err="1" smtClean="0"/>
              <a:t>스킬이</a:t>
            </a:r>
            <a:r>
              <a:rPr lang="ko-KR" altLang="en-US" dirty="0" smtClean="0"/>
              <a:t> 업그레이드가 가능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스킬</a:t>
            </a:r>
            <a:r>
              <a:rPr lang="en-US" altLang="ko-KR" dirty="0" smtClean="0"/>
              <a:t>UI</a:t>
            </a:r>
            <a:r>
              <a:rPr lang="ko-KR" altLang="en-US" dirty="0" smtClean="0"/>
              <a:t>와 수치</a:t>
            </a:r>
            <a:r>
              <a:rPr lang="en-US" altLang="ko-KR" dirty="0" smtClean="0"/>
              <a:t>,</a:t>
            </a:r>
            <a:r>
              <a:rPr lang="ko-KR" altLang="en-US" dirty="0" smtClean="0"/>
              <a:t>단계 값을 표시해 주어 얼마나 업그레이드 했는지에 대해 확인 가능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2648858" y="2019897"/>
            <a:ext cx="789132" cy="39003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163204" y="2279653"/>
            <a:ext cx="407851" cy="39003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923455" y="2028647"/>
            <a:ext cx="795158" cy="39003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2565687" y="1033793"/>
            <a:ext cx="5054150" cy="2531908"/>
            <a:chOff x="2413450" y="1165015"/>
            <a:chExt cx="5054150" cy="2531908"/>
          </a:xfrm>
        </p:grpSpPr>
        <p:sp>
          <p:nvSpPr>
            <p:cNvPr id="14" name="직사각형 13"/>
            <p:cNvSpPr/>
            <p:nvPr/>
          </p:nvSpPr>
          <p:spPr>
            <a:xfrm>
              <a:off x="2801366" y="2240911"/>
              <a:ext cx="846844" cy="66816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450" y="1165015"/>
              <a:ext cx="5054150" cy="2527075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2499924" y="1616140"/>
              <a:ext cx="3088076" cy="207595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588000" y="1616140"/>
              <a:ext cx="609600" cy="207595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558486" y="1165015"/>
              <a:ext cx="909114" cy="61298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531658" y="1411140"/>
              <a:ext cx="300942" cy="347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496620" y="3349683"/>
              <a:ext cx="300942" cy="347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602018" y="3349683"/>
              <a:ext cx="300942" cy="347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866418"/>
              </p:ext>
            </p:extLst>
          </p:nvPr>
        </p:nvGraphicFramePr>
        <p:xfrm>
          <a:off x="7923455" y="1455647"/>
          <a:ext cx="4127764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850">
                  <a:extLst>
                    <a:ext uri="{9D8B030D-6E8A-4147-A177-3AD203B41FA5}">
                      <a16:colId xmlns="" xmlns:a16="http://schemas.microsoft.com/office/drawing/2014/main" val="2514694466"/>
                    </a:ext>
                  </a:extLst>
                </a:gridCol>
                <a:gridCol w="3468914">
                  <a:extLst>
                    <a:ext uri="{9D8B030D-6E8A-4147-A177-3AD203B41FA5}">
                      <a16:colId xmlns="" xmlns:a16="http://schemas.microsoft.com/office/drawing/2014/main" val="1588310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9042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업그레이드단계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현재 단계의 수치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업글이드시</a:t>
                      </a:r>
                      <a:r>
                        <a:rPr lang="ko-KR" altLang="en-US" sz="1400" dirty="0" smtClean="0"/>
                        <a:t> 수치를 표시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704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업그레이드에 소모되는 재화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1865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게임플레이에서 얻은 재화를 표시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16254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63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322</Words>
  <Application>Microsoft Office PowerPoint</Application>
  <PresentationFormat>사용자 지정</PresentationFormat>
  <Paragraphs>95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현배</dc:creator>
  <cp:lastModifiedBy>FullName</cp:lastModifiedBy>
  <cp:revision>102</cp:revision>
  <dcterms:created xsi:type="dcterms:W3CDTF">2019-11-10T16:24:34Z</dcterms:created>
  <dcterms:modified xsi:type="dcterms:W3CDTF">2019-11-20T04:27:51Z</dcterms:modified>
</cp:coreProperties>
</file>