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307" r:id="rId2"/>
    <p:sldId id="300" r:id="rId3"/>
    <p:sldId id="305" r:id="rId4"/>
    <p:sldId id="302" r:id="rId5"/>
    <p:sldId id="301" r:id="rId6"/>
    <p:sldId id="306" r:id="rId7"/>
  </p:sldIdLst>
  <p:sldSz cx="9144000" cy="6858000" type="screen4x3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Malgun Gothic" pitchFamily="50" charset="-127"/>
      <p:regular r:id="rId13"/>
      <p:bold r:id="rId14"/>
    </p:embeddedFont>
    <p:embeddedFont>
      <p:font typeface="한양해서" pitchFamily="18" charset="-127"/>
      <p:regular r:id="rId15"/>
    </p:embeddedFont>
    <p:embeddedFont>
      <p:font typeface="Gill Sans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XtC+Mnqu8cVWJfoBIRpKgZGkK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9E1B63-598F-4A7D-AB41-1C14FDE2E945}">
  <a:tblStyle styleId="{969E1B63-598F-4A7D-AB41-1C14FDE2E94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8093001-2723-46ED-AE02-63A338286C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38235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0"/>
          <p:cNvSpPr/>
          <p:nvPr/>
        </p:nvSpPr>
        <p:spPr>
          <a:xfrm>
            <a:off x="0" y="4"/>
            <a:ext cx="9144000" cy="5827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0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Google Shape;26;p60"/>
          <p:cNvCxnSpPr/>
          <p:nvPr/>
        </p:nvCxnSpPr>
        <p:spPr>
          <a:xfrm>
            <a:off x="323530" y="1196752"/>
            <a:ext cx="83529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60"/>
          <p:cNvSpPr/>
          <p:nvPr/>
        </p:nvSpPr>
        <p:spPr>
          <a:xfrm>
            <a:off x="179512" y="99140"/>
            <a:ext cx="87129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lang="ko-KR" sz="2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r>
              <a:rPr lang="en-US" altLang="ko-KR" sz="2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문서양식</a:t>
            </a:r>
            <a:endParaRPr sz="20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0"/>
          <p:cNvSpPr/>
          <p:nvPr/>
        </p:nvSpPr>
        <p:spPr>
          <a:xfrm>
            <a:off x="0" y="4"/>
            <a:ext cx="9144000" cy="5827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0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60"/>
          <p:cNvSpPr/>
          <p:nvPr/>
        </p:nvSpPr>
        <p:spPr>
          <a:xfrm>
            <a:off x="179512" y="99140"/>
            <a:ext cx="87129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lang="ko-KR" sz="2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r>
              <a:rPr lang="en-US" altLang="ko-KR" sz="2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문서양식</a:t>
            </a:r>
            <a:endParaRPr sz="20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78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40251"/>
              </p:ext>
            </p:extLst>
          </p:nvPr>
        </p:nvGraphicFramePr>
        <p:xfrm>
          <a:off x="362309" y="983578"/>
          <a:ext cx="8376247" cy="1588956"/>
        </p:xfrm>
        <a:graphic>
          <a:graphicData uri="http://schemas.openxmlformats.org/drawingml/2006/table">
            <a:tbl>
              <a:tblPr/>
              <a:tblGrid>
                <a:gridCol w="599795"/>
                <a:gridCol w="283236"/>
                <a:gridCol w="399863"/>
                <a:gridCol w="794444"/>
                <a:gridCol w="794444"/>
                <a:gridCol w="794444"/>
                <a:gridCol w="3021632"/>
                <a:gridCol w="1024649"/>
                <a:gridCol w="663740"/>
              </a:tblGrid>
              <a:tr h="2931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돋움"/>
                        </a:rPr>
                        <a:t>화면 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돋움"/>
                        </a:rPr>
                        <a:t>ID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돋움"/>
                        </a:rPr>
                        <a:t>화면 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돋움"/>
                        </a:rPr>
                        <a:t>ID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돋움"/>
                        </a:rPr>
                        <a:t>1 Depth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돋움"/>
                        </a:rPr>
                        <a:t>2 Depth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돋움"/>
                        </a:rPr>
                        <a:t>3 Depth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돋움"/>
                        </a:rPr>
                        <a:t>Content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돋움"/>
                        </a:rPr>
                        <a:t>유형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돋움"/>
                        </a:rPr>
                        <a:t>데이터타입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</a:tr>
              <a:tr h="2591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돋움"/>
                        </a:rPr>
                        <a:t>Main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돋움"/>
                        </a:rPr>
                        <a:t>0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돋움"/>
                        </a:rPr>
                        <a:t>0.1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돋움"/>
                        </a:rPr>
                        <a:t>0.2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돋움"/>
                        </a:rPr>
                        <a:t>0.3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돋움"/>
                        </a:rPr>
                        <a:t>0.4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effectLst/>
                          <a:latin typeface="돋움"/>
                        </a:rPr>
                        <a:t>0.5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7419" marR="7419" marT="74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1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/>
          <p:nvPr/>
        </p:nvSpPr>
        <p:spPr>
          <a:xfrm>
            <a:off x="940966" y="1981301"/>
            <a:ext cx="3226845" cy="33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위치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위치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역할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_(</a:t>
            </a: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).</a:t>
            </a: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확장자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528" name="Google Shape;528;p45"/>
          <p:cNvSpPr/>
          <p:nvPr/>
        </p:nvSpPr>
        <p:spPr>
          <a:xfrm>
            <a:off x="1509118" y="2442625"/>
            <a:ext cx="1901161" cy="33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main_nav_btn01_on.png</a:t>
            </a:r>
            <a:endParaRPr/>
          </a:p>
        </p:txBody>
      </p:sp>
      <p:cxnSp>
        <p:nvCxnSpPr>
          <p:cNvPr id="529" name="Google Shape;529;p45"/>
          <p:cNvCxnSpPr/>
          <p:nvPr/>
        </p:nvCxnSpPr>
        <p:spPr>
          <a:xfrm rot="10800000">
            <a:off x="1356196" y="2240262"/>
            <a:ext cx="383977" cy="308074"/>
          </a:xfrm>
          <a:prstGeom prst="straightConnector1">
            <a:avLst/>
          </a:prstGeom>
          <a:noFill/>
          <a:ln w="25400" cap="flat" cmpd="sng">
            <a:solidFill>
              <a:srgbClr val="808080"/>
            </a:solidFill>
            <a:prstDash val="dot"/>
            <a:miter lim="800000"/>
            <a:headEnd type="stealth" w="med" len="med"/>
            <a:tailEnd type="none" w="med" len="med"/>
          </a:ln>
        </p:spPr>
      </p:cxnSp>
      <p:cxnSp>
        <p:nvCxnSpPr>
          <p:cNvPr id="530" name="Google Shape;530;p45"/>
          <p:cNvCxnSpPr/>
          <p:nvPr/>
        </p:nvCxnSpPr>
        <p:spPr>
          <a:xfrm rot="10800000" flipH="1">
            <a:off x="2049364" y="2229100"/>
            <a:ext cx="65857" cy="318120"/>
          </a:xfrm>
          <a:prstGeom prst="straightConnector1">
            <a:avLst/>
          </a:prstGeom>
          <a:noFill/>
          <a:ln w="25400" cap="flat" cmpd="sng">
            <a:solidFill>
              <a:srgbClr val="808080"/>
            </a:solidFill>
            <a:prstDash val="dot"/>
            <a:miter lim="800000"/>
            <a:headEnd type="stealth" w="med" len="med"/>
            <a:tailEnd type="none" w="med" len="med"/>
          </a:ln>
        </p:spPr>
      </p:cxnSp>
      <p:cxnSp>
        <p:nvCxnSpPr>
          <p:cNvPr id="531" name="Google Shape;531;p45"/>
          <p:cNvCxnSpPr/>
          <p:nvPr/>
        </p:nvCxnSpPr>
        <p:spPr>
          <a:xfrm rot="10800000" flipH="1">
            <a:off x="2454549" y="2229100"/>
            <a:ext cx="161850" cy="319236"/>
          </a:xfrm>
          <a:prstGeom prst="straightConnector1">
            <a:avLst/>
          </a:prstGeom>
          <a:noFill/>
          <a:ln w="25400" cap="flat" cmpd="sng">
            <a:solidFill>
              <a:srgbClr val="808080"/>
            </a:solidFill>
            <a:prstDash val="dot"/>
            <a:miter lim="800000"/>
            <a:headEnd type="stealth" w="med" len="med"/>
            <a:tailEnd type="none" w="med" len="med"/>
          </a:ln>
        </p:spPr>
      </p:cxnSp>
      <p:cxnSp>
        <p:nvCxnSpPr>
          <p:cNvPr id="532" name="Google Shape;532;p45"/>
          <p:cNvCxnSpPr/>
          <p:nvPr/>
        </p:nvCxnSpPr>
        <p:spPr>
          <a:xfrm rot="10800000" flipH="1">
            <a:off x="2802806" y="2231332"/>
            <a:ext cx="243334" cy="317004"/>
          </a:xfrm>
          <a:prstGeom prst="straightConnector1">
            <a:avLst/>
          </a:prstGeom>
          <a:noFill/>
          <a:ln w="25400" cap="flat" cmpd="sng">
            <a:solidFill>
              <a:srgbClr val="808080"/>
            </a:solidFill>
            <a:prstDash val="dot"/>
            <a:miter lim="800000"/>
            <a:headEnd type="stealth" w="med" len="med"/>
            <a:tailEnd type="none" w="med" len="med"/>
          </a:ln>
        </p:spPr>
      </p:cxnSp>
      <p:cxnSp>
        <p:nvCxnSpPr>
          <p:cNvPr id="533" name="Google Shape;533;p45"/>
          <p:cNvCxnSpPr/>
          <p:nvPr/>
        </p:nvCxnSpPr>
        <p:spPr>
          <a:xfrm rot="10800000" flipH="1">
            <a:off x="3053953" y="2195613"/>
            <a:ext cx="420812" cy="352723"/>
          </a:xfrm>
          <a:prstGeom prst="straightConnector1">
            <a:avLst/>
          </a:prstGeom>
          <a:noFill/>
          <a:ln w="25400" cap="flat" cmpd="sng">
            <a:solidFill>
              <a:srgbClr val="808080"/>
            </a:solidFill>
            <a:prstDash val="dot"/>
            <a:miter lim="800000"/>
            <a:headEnd type="stealth" w="med" len="med"/>
            <a:tailEnd type="none" w="med" len="med"/>
          </a:ln>
        </p:spPr>
      </p:cxnSp>
      <p:sp>
        <p:nvSpPr>
          <p:cNvPr id="534" name="Google Shape;534;p45"/>
          <p:cNvSpPr/>
          <p:nvPr/>
        </p:nvSpPr>
        <p:spPr>
          <a:xfrm>
            <a:off x="937617" y="2934463"/>
            <a:ext cx="3204403" cy="33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 </a:t>
            </a: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네비게이션바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01_on.png</a:t>
            </a:r>
            <a:endParaRPr/>
          </a:p>
        </p:txBody>
      </p:sp>
      <p:cxnSp>
        <p:nvCxnSpPr>
          <p:cNvPr id="535" name="Google Shape;535;p45"/>
          <p:cNvCxnSpPr/>
          <p:nvPr/>
        </p:nvCxnSpPr>
        <p:spPr>
          <a:xfrm rot="10800000" flipH="1">
            <a:off x="1509117" y="2740325"/>
            <a:ext cx="224359" cy="227707"/>
          </a:xfrm>
          <a:prstGeom prst="straightConnector1">
            <a:avLst/>
          </a:prstGeom>
          <a:noFill/>
          <a:ln w="25400" cap="flat" cmpd="sng">
            <a:solidFill>
              <a:srgbClr val="808080"/>
            </a:solidFill>
            <a:prstDash val="dot"/>
            <a:miter lim="800000"/>
            <a:headEnd type="stealth" w="med" len="med"/>
            <a:tailEnd type="none" w="med" len="med"/>
          </a:ln>
        </p:spPr>
      </p:cxnSp>
      <p:cxnSp>
        <p:nvCxnSpPr>
          <p:cNvPr id="536" name="Google Shape;536;p45"/>
          <p:cNvCxnSpPr/>
          <p:nvPr/>
        </p:nvCxnSpPr>
        <p:spPr>
          <a:xfrm rot="10800000">
            <a:off x="2035969" y="2738092"/>
            <a:ext cx="195337" cy="228824"/>
          </a:xfrm>
          <a:prstGeom prst="straightConnector1">
            <a:avLst/>
          </a:prstGeom>
          <a:noFill/>
          <a:ln w="25400" cap="flat" cmpd="sng">
            <a:solidFill>
              <a:srgbClr val="808080"/>
            </a:solidFill>
            <a:prstDash val="dot"/>
            <a:miter lim="800000"/>
            <a:headEnd type="stealth" w="med" len="med"/>
            <a:tailEnd type="none" w="med" len="med"/>
          </a:ln>
        </p:spPr>
      </p:cxnSp>
      <p:cxnSp>
        <p:nvCxnSpPr>
          <p:cNvPr id="537" name="Google Shape;537;p45"/>
          <p:cNvCxnSpPr/>
          <p:nvPr/>
        </p:nvCxnSpPr>
        <p:spPr>
          <a:xfrm rot="10800000">
            <a:off x="2460129" y="2715768"/>
            <a:ext cx="397371" cy="251148"/>
          </a:xfrm>
          <a:prstGeom prst="straightConnector1">
            <a:avLst/>
          </a:prstGeom>
          <a:noFill/>
          <a:ln w="25400" cap="flat" cmpd="sng">
            <a:solidFill>
              <a:srgbClr val="808080"/>
            </a:solidFill>
            <a:prstDash val="dot"/>
            <a:miter lim="800000"/>
            <a:headEnd type="stealth" w="med" len="med"/>
            <a:tailEnd type="none" w="med" len="med"/>
          </a:ln>
        </p:spPr>
      </p:cxnSp>
      <p:cxnSp>
        <p:nvCxnSpPr>
          <p:cNvPr id="538" name="Google Shape;538;p45"/>
          <p:cNvCxnSpPr/>
          <p:nvPr/>
        </p:nvCxnSpPr>
        <p:spPr>
          <a:xfrm rot="10800000">
            <a:off x="2860850" y="2739209"/>
            <a:ext cx="501178" cy="312539"/>
          </a:xfrm>
          <a:prstGeom prst="straightConnector1">
            <a:avLst/>
          </a:prstGeom>
          <a:noFill/>
          <a:ln w="25400" cap="flat" cmpd="sng">
            <a:solidFill>
              <a:srgbClr val="808080"/>
            </a:solidFill>
            <a:prstDash val="dot"/>
            <a:miter lim="800000"/>
            <a:headEnd type="stealth" w="med" len="med"/>
            <a:tailEnd type="none" w="med" len="med"/>
          </a:ln>
        </p:spPr>
      </p:cxnSp>
      <p:cxnSp>
        <p:nvCxnSpPr>
          <p:cNvPr id="539" name="Google Shape;539;p45"/>
          <p:cNvCxnSpPr/>
          <p:nvPr/>
        </p:nvCxnSpPr>
        <p:spPr>
          <a:xfrm rot="10800000">
            <a:off x="3076278" y="2715768"/>
            <a:ext cx="511225" cy="332631"/>
          </a:xfrm>
          <a:prstGeom prst="straightConnector1">
            <a:avLst/>
          </a:prstGeom>
          <a:noFill/>
          <a:ln w="25400" cap="flat" cmpd="sng">
            <a:solidFill>
              <a:srgbClr val="808080"/>
            </a:solidFill>
            <a:prstDash val="dot"/>
            <a:miter lim="800000"/>
            <a:headEnd type="stealth" w="med" len="med"/>
            <a:tailEnd type="none" w="med" len="med"/>
          </a:ln>
        </p:spPr>
      </p:cxnSp>
      <p:graphicFrame>
        <p:nvGraphicFramePr>
          <p:cNvPr id="540" name="Google Shape;540;p45"/>
          <p:cNvGraphicFramePr/>
          <p:nvPr>
            <p:extLst>
              <p:ext uri="{D42A27DB-BD31-4B8C-83A1-F6EECF244321}">
                <p14:modId xmlns:p14="http://schemas.microsoft.com/office/powerpoint/2010/main" val="859112026"/>
              </p:ext>
            </p:extLst>
          </p:nvPr>
        </p:nvGraphicFramePr>
        <p:xfrm>
          <a:off x="223243" y="3929069"/>
          <a:ext cx="8635025" cy="2546350"/>
        </p:xfrm>
        <a:graphic>
          <a:graphicData uri="http://schemas.openxmlformats.org/drawingml/2006/table">
            <a:tbl>
              <a:tblPr>
                <a:tableStyleId>{969E1B63-598F-4A7D-AB41-1C14FDE2E945}</a:tableStyleId>
              </a:tblPr>
              <a:tblGrid>
                <a:gridCol w="1326450"/>
                <a:gridCol w="1039750"/>
                <a:gridCol w="1326450"/>
                <a:gridCol w="1039750"/>
                <a:gridCol w="1039750"/>
                <a:gridCol w="1039750"/>
                <a:gridCol w="540400"/>
                <a:gridCol w="558075"/>
                <a:gridCol w="724650"/>
              </a:tblGrid>
              <a:tr h="367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 dirty="0">
                          <a:sym typeface="Arial"/>
                        </a:rPr>
                        <a:t>페이지</a:t>
                      </a:r>
                      <a:r>
                        <a:rPr lang="ko-KR" sz="1200" u="none" strike="noStrike" cap="none" dirty="0">
                          <a:sym typeface="Gill Sans"/>
                        </a:rPr>
                        <a:t> </a:t>
                      </a:r>
                      <a:r>
                        <a:rPr lang="ko-KR" sz="1200" u="none" strike="noStrike" cap="none" dirty="0">
                          <a:sym typeface="Arial"/>
                        </a:rPr>
                        <a:t>위치</a:t>
                      </a:r>
                      <a:endParaRPr dirty="0"/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세부</a:t>
                      </a:r>
                      <a:r>
                        <a:rPr lang="ko-KR" sz="1200" u="none" strike="noStrike" cap="none">
                          <a:sym typeface="Gill Sans"/>
                        </a:rPr>
                        <a:t> </a:t>
                      </a:r>
                      <a:r>
                        <a:rPr lang="ko-KR" sz="1200" u="none" strike="noStrike" cap="none">
                          <a:sym typeface="Arial"/>
                        </a:rPr>
                        <a:t>위치</a:t>
                      </a:r>
                      <a:endParaRPr/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컨포넌트 타입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기능</a:t>
                      </a:r>
                      <a:endParaRPr/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 dirty="0" err="1">
                          <a:sym typeface="Arial"/>
                        </a:rPr>
                        <a:t>확장자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메인페이지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main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네비게이션바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nav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버튼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btn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온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on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png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36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컨텐츠페이지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cont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탭바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tab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탭 아이콘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ticon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오프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off</a:t>
                      </a:r>
                      <a:endParaRPr/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Arial"/>
                        </a:rPr>
                        <a:t>jpeg</a:t>
                      </a:r>
                      <a:endParaRPr/>
                    </a:p>
                  </a:txBody>
                  <a:tcPr marL="35725" marR="35725" marT="35725" marB="35725" anchor="ctr"/>
                </a:tc>
              </a:tr>
              <a:tr h="3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36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36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36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12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</a:tbl>
          </a:graphicData>
        </a:graphic>
      </p:graphicFrame>
      <p:sp>
        <p:nvSpPr>
          <p:cNvPr id="541" name="Google Shape;541;p45"/>
          <p:cNvSpPr/>
          <p:nvPr/>
        </p:nvSpPr>
        <p:spPr>
          <a:xfrm>
            <a:off x="222127" y="1583910"/>
            <a:ext cx="4215928" cy="1867421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45"/>
          <p:cNvSpPr/>
          <p:nvPr/>
        </p:nvSpPr>
        <p:spPr>
          <a:xfrm>
            <a:off x="326630" y="1571612"/>
            <a:ext cx="530594" cy="41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Rule</a:t>
            </a: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4816451" y="1829496"/>
            <a:ext cx="3605154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필요시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‘_’ 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없이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숫자로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순서를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표시한다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숫자는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자리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수로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기입한다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‘-’ 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표기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대신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‘_’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통일한다</a:t>
            </a: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544" name="Google Shape;544;p45"/>
          <p:cNvSpPr/>
          <p:nvPr/>
        </p:nvSpPr>
        <p:spPr>
          <a:xfrm>
            <a:off x="4652367" y="1583910"/>
            <a:ext cx="4214813" cy="1867421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45"/>
          <p:cNvSpPr txBox="1"/>
          <p:nvPr/>
        </p:nvSpPr>
        <p:spPr>
          <a:xfrm>
            <a:off x="179512" y="764704"/>
            <a:ext cx="7344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Naming Rules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1" name="Google Shape;551;p46"/>
          <p:cNvGraphicFramePr/>
          <p:nvPr>
            <p:extLst>
              <p:ext uri="{D42A27DB-BD31-4B8C-83A1-F6EECF244321}">
                <p14:modId xmlns:p14="http://schemas.microsoft.com/office/powerpoint/2010/main" val="2106300989"/>
              </p:ext>
            </p:extLst>
          </p:nvPr>
        </p:nvGraphicFramePr>
        <p:xfrm>
          <a:off x="210473" y="4792980"/>
          <a:ext cx="2660200" cy="1698594"/>
        </p:xfrm>
        <a:graphic>
          <a:graphicData uri="http://schemas.openxmlformats.org/drawingml/2006/table">
            <a:tbl>
              <a:tblPr>
                <a:tableStyleId>{969E1B63-598F-4A7D-AB41-1C14FDE2E945}</a:tableStyleId>
              </a:tblPr>
              <a:tblGrid>
                <a:gridCol w="354950"/>
                <a:gridCol w="1401950"/>
                <a:gridCol w="903300"/>
              </a:tblGrid>
              <a:tr h="206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No </a:t>
                      </a: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sz="900" u="none" strike="noStrike" cap="none" dirty="0">
                          <a:sym typeface="Gill Sans"/>
                        </a:rPr>
                        <a:t>No</a:t>
                      </a:r>
                      <a:endParaRPr sz="1200" dirty="0"/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sz="900" u="none" strike="noStrike" cap="none" dirty="0">
                          <a:sym typeface="Gill Sans"/>
                        </a:rPr>
                        <a:t>설명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sz="900" u="none" strike="noStrike" cap="none" dirty="0" err="1">
                          <a:sym typeface="Gill Sans"/>
                        </a:rPr>
                        <a:t>컨포넌트</a:t>
                      </a:r>
                      <a:r>
                        <a:rPr lang="ko-KR" sz="900" u="none" strike="noStrike" cap="none" dirty="0">
                          <a:sym typeface="Gill Sans"/>
                        </a:rPr>
                        <a:t> 타입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01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①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②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③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④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⑤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</a:tbl>
          </a:graphicData>
        </a:graphic>
      </p:graphicFrame>
      <p:cxnSp>
        <p:nvCxnSpPr>
          <p:cNvPr id="555" name="Google Shape;555;p46"/>
          <p:cNvCxnSpPr/>
          <p:nvPr/>
        </p:nvCxnSpPr>
        <p:spPr>
          <a:xfrm flipH="1">
            <a:off x="5760720" y="2980155"/>
            <a:ext cx="960121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grpSp>
        <p:nvGrpSpPr>
          <p:cNvPr id="4" name="그룹 3"/>
          <p:cNvGrpSpPr/>
          <p:nvPr/>
        </p:nvGrpSpPr>
        <p:grpSpPr>
          <a:xfrm>
            <a:off x="569178" y="1246737"/>
            <a:ext cx="1846362" cy="3470019"/>
            <a:chOff x="371058" y="1246737"/>
            <a:chExt cx="1846362" cy="3470019"/>
          </a:xfrm>
        </p:grpSpPr>
        <p:sp>
          <p:nvSpPr>
            <p:cNvPr id="13" name="Display"/>
            <p:cNvSpPr>
              <a:spLocks/>
            </p:cNvSpPr>
            <p:nvPr/>
          </p:nvSpPr>
          <p:spPr bwMode="auto">
            <a:xfrm>
              <a:off x="371058" y="1354169"/>
              <a:ext cx="1846362" cy="3362587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" name="Group 21"/>
            <p:cNvGrpSpPr/>
            <p:nvPr/>
          </p:nvGrpSpPr>
          <p:grpSpPr>
            <a:xfrm>
              <a:off x="371058" y="1246737"/>
              <a:ext cx="1846362" cy="98473"/>
              <a:chOff x="694158" y="1141996"/>
              <a:chExt cx="2014342" cy="107432"/>
            </a:xfrm>
          </p:grpSpPr>
          <p:sp>
            <p:nvSpPr>
              <p:cNvPr id="15" name="Display"/>
              <p:cNvSpPr>
                <a:spLocks/>
              </p:cNvSpPr>
              <p:nvPr/>
            </p:nvSpPr>
            <p:spPr bwMode="auto">
              <a:xfrm>
                <a:off x="694158" y="1141996"/>
                <a:ext cx="2014342" cy="107431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16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94158" y="1141997"/>
                <a:ext cx="2014342" cy="107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3715524" y="1246737"/>
            <a:ext cx="1846362" cy="3470019"/>
            <a:chOff x="3707904" y="1246737"/>
            <a:chExt cx="1846362" cy="3470019"/>
          </a:xfrm>
        </p:grpSpPr>
        <p:sp>
          <p:nvSpPr>
            <p:cNvPr id="18" name="Display"/>
            <p:cNvSpPr>
              <a:spLocks/>
            </p:cNvSpPr>
            <p:nvPr/>
          </p:nvSpPr>
          <p:spPr bwMode="auto">
            <a:xfrm>
              <a:off x="3707904" y="1354169"/>
              <a:ext cx="1846362" cy="3362587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" name="Group 21"/>
            <p:cNvGrpSpPr/>
            <p:nvPr/>
          </p:nvGrpSpPr>
          <p:grpSpPr>
            <a:xfrm>
              <a:off x="3707904" y="1246737"/>
              <a:ext cx="1846362" cy="98473"/>
              <a:chOff x="694158" y="1141996"/>
              <a:chExt cx="2014342" cy="107432"/>
            </a:xfrm>
          </p:grpSpPr>
          <p:sp>
            <p:nvSpPr>
              <p:cNvPr id="20" name="Display"/>
              <p:cNvSpPr>
                <a:spLocks/>
              </p:cNvSpPr>
              <p:nvPr/>
            </p:nvSpPr>
            <p:spPr bwMode="auto">
              <a:xfrm>
                <a:off x="694158" y="1141996"/>
                <a:ext cx="2014342" cy="107431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94158" y="1141997"/>
                <a:ext cx="2014342" cy="107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" name="그룹 4"/>
          <p:cNvGrpSpPr/>
          <p:nvPr/>
        </p:nvGrpSpPr>
        <p:grpSpPr>
          <a:xfrm>
            <a:off x="6705188" y="1246737"/>
            <a:ext cx="1846362" cy="3470019"/>
            <a:chOff x="6804248" y="1246737"/>
            <a:chExt cx="1846362" cy="3470019"/>
          </a:xfrm>
        </p:grpSpPr>
        <p:sp>
          <p:nvSpPr>
            <p:cNvPr id="22" name="Display"/>
            <p:cNvSpPr>
              <a:spLocks/>
            </p:cNvSpPr>
            <p:nvPr/>
          </p:nvSpPr>
          <p:spPr bwMode="auto">
            <a:xfrm>
              <a:off x="6804248" y="1354169"/>
              <a:ext cx="1846362" cy="3362587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3" name="Group 21"/>
            <p:cNvGrpSpPr/>
            <p:nvPr/>
          </p:nvGrpSpPr>
          <p:grpSpPr>
            <a:xfrm>
              <a:off x="6804248" y="1246737"/>
              <a:ext cx="1846362" cy="98473"/>
              <a:chOff x="694158" y="1141996"/>
              <a:chExt cx="2014342" cy="107432"/>
            </a:xfrm>
          </p:grpSpPr>
          <p:sp>
            <p:nvSpPr>
              <p:cNvPr id="24" name="Display"/>
              <p:cNvSpPr>
                <a:spLocks/>
              </p:cNvSpPr>
              <p:nvPr/>
            </p:nvSpPr>
            <p:spPr bwMode="auto">
              <a:xfrm>
                <a:off x="694158" y="1141996"/>
                <a:ext cx="2014342" cy="107431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94158" y="1141997"/>
                <a:ext cx="2014342" cy="107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cxnSp>
        <p:nvCxnSpPr>
          <p:cNvPr id="26" name="Google Shape;555;p46"/>
          <p:cNvCxnSpPr/>
          <p:nvPr/>
        </p:nvCxnSpPr>
        <p:spPr>
          <a:xfrm flipH="1">
            <a:off x="2613308" y="2980155"/>
            <a:ext cx="1052795" cy="111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graphicFrame>
        <p:nvGraphicFramePr>
          <p:cNvPr id="30" name="Google Shape;551;p46"/>
          <p:cNvGraphicFramePr/>
          <p:nvPr>
            <p:extLst>
              <p:ext uri="{D42A27DB-BD31-4B8C-83A1-F6EECF244321}">
                <p14:modId xmlns:p14="http://schemas.microsoft.com/office/powerpoint/2010/main" val="3864642595"/>
              </p:ext>
            </p:extLst>
          </p:nvPr>
        </p:nvGraphicFramePr>
        <p:xfrm>
          <a:off x="3256424" y="4792980"/>
          <a:ext cx="2660200" cy="1698594"/>
        </p:xfrm>
        <a:graphic>
          <a:graphicData uri="http://schemas.openxmlformats.org/drawingml/2006/table">
            <a:tbl>
              <a:tblPr>
                <a:tableStyleId>{969E1B63-598F-4A7D-AB41-1C14FDE2E945}</a:tableStyleId>
              </a:tblPr>
              <a:tblGrid>
                <a:gridCol w="354950"/>
                <a:gridCol w="1401950"/>
                <a:gridCol w="903300"/>
              </a:tblGrid>
              <a:tr h="206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No </a:t>
                      </a: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sz="900" u="none" strike="noStrike" cap="none" dirty="0">
                          <a:sym typeface="Gill Sans"/>
                        </a:rPr>
                        <a:t>No</a:t>
                      </a:r>
                      <a:endParaRPr sz="1200" dirty="0"/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sz="900" u="none" strike="noStrike" cap="none" dirty="0">
                          <a:sym typeface="Gill Sans"/>
                        </a:rPr>
                        <a:t>설명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sz="900" u="none" strike="noStrike" cap="none" dirty="0" err="1">
                          <a:sym typeface="Gill Sans"/>
                        </a:rPr>
                        <a:t>컨포넌트</a:t>
                      </a:r>
                      <a:r>
                        <a:rPr lang="ko-KR" sz="900" u="none" strike="noStrike" cap="none" dirty="0">
                          <a:sym typeface="Gill Sans"/>
                        </a:rPr>
                        <a:t> 타입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01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①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②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③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④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⑤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</a:tbl>
          </a:graphicData>
        </a:graphic>
      </p:graphicFrame>
      <p:graphicFrame>
        <p:nvGraphicFramePr>
          <p:cNvPr id="31" name="Google Shape;551;p46"/>
          <p:cNvGraphicFramePr/>
          <p:nvPr>
            <p:extLst>
              <p:ext uri="{D42A27DB-BD31-4B8C-83A1-F6EECF244321}">
                <p14:modId xmlns:p14="http://schemas.microsoft.com/office/powerpoint/2010/main" val="717784581"/>
              </p:ext>
            </p:extLst>
          </p:nvPr>
        </p:nvGraphicFramePr>
        <p:xfrm>
          <a:off x="6208752" y="4792980"/>
          <a:ext cx="2660200" cy="1698594"/>
        </p:xfrm>
        <a:graphic>
          <a:graphicData uri="http://schemas.openxmlformats.org/drawingml/2006/table">
            <a:tbl>
              <a:tblPr>
                <a:tableStyleId>{969E1B63-598F-4A7D-AB41-1C14FDE2E945}</a:tableStyleId>
              </a:tblPr>
              <a:tblGrid>
                <a:gridCol w="354950"/>
                <a:gridCol w="1401950"/>
                <a:gridCol w="903300"/>
              </a:tblGrid>
              <a:tr h="206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No </a:t>
                      </a: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sz="900" u="none" strike="noStrike" cap="none" dirty="0">
                          <a:sym typeface="Gill Sans"/>
                        </a:rPr>
                        <a:t>No</a:t>
                      </a:r>
                      <a:endParaRPr sz="1200" dirty="0"/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sz="900" u="none" strike="noStrike" cap="none" dirty="0">
                          <a:sym typeface="Gill Sans"/>
                        </a:rPr>
                        <a:t>설명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r>
                        <a:rPr lang="ko-KR" sz="900" u="none" strike="noStrike" cap="none" dirty="0" err="1">
                          <a:sym typeface="Gill Sans"/>
                        </a:rPr>
                        <a:t>컨포넌트</a:t>
                      </a:r>
                      <a:r>
                        <a:rPr lang="ko-KR" sz="900" u="none" strike="noStrike" cap="none" dirty="0">
                          <a:sym typeface="Gill Sans"/>
                        </a:rPr>
                        <a:t> 타입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01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①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②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③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④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>
                          <a:sym typeface="Malgun Gothic"/>
                        </a:rPr>
                        <a:t>⑤</a:t>
                      </a:r>
                      <a:endParaRPr sz="9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</a:tbl>
          </a:graphicData>
        </a:graphic>
      </p:graphicFrame>
      <p:graphicFrame>
        <p:nvGraphicFramePr>
          <p:cNvPr id="33" name="Google Shape;564;p47"/>
          <p:cNvGraphicFramePr/>
          <p:nvPr>
            <p:extLst>
              <p:ext uri="{D42A27DB-BD31-4B8C-83A1-F6EECF244321}">
                <p14:modId xmlns:p14="http://schemas.microsoft.com/office/powerpoint/2010/main" val="3111334609"/>
              </p:ext>
            </p:extLst>
          </p:nvPr>
        </p:nvGraphicFramePr>
        <p:xfrm>
          <a:off x="159703" y="708660"/>
          <a:ext cx="8694737" cy="419100"/>
        </p:xfrm>
        <a:graphic>
          <a:graphicData uri="http://schemas.openxmlformats.org/drawingml/2006/table">
            <a:tbl>
              <a:tblPr>
                <a:tableStyleId>{969E1B63-598F-4A7D-AB41-1C14FDE2E945}</a:tableStyleId>
              </a:tblPr>
              <a:tblGrid>
                <a:gridCol w="568673"/>
                <a:gridCol w="1557624"/>
                <a:gridCol w="550875"/>
                <a:gridCol w="6017565"/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6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Google Shape;564;p47"/>
          <p:cNvGraphicFramePr/>
          <p:nvPr>
            <p:extLst>
              <p:ext uri="{D42A27DB-BD31-4B8C-83A1-F6EECF244321}">
                <p14:modId xmlns:p14="http://schemas.microsoft.com/office/powerpoint/2010/main" val="941119583"/>
              </p:ext>
            </p:extLst>
          </p:nvPr>
        </p:nvGraphicFramePr>
        <p:xfrm>
          <a:off x="2857488" y="1705583"/>
          <a:ext cx="5929375" cy="4438000"/>
        </p:xfrm>
        <a:graphic>
          <a:graphicData uri="http://schemas.openxmlformats.org/drawingml/2006/table">
            <a:tbl>
              <a:tblPr>
                <a:tableStyleId>{969E1B63-598F-4A7D-AB41-1C14FDE2E945}</a:tableStyleId>
              </a:tblPr>
              <a:tblGrid>
                <a:gridCol w="288300"/>
                <a:gridCol w="772775"/>
                <a:gridCol w="1229500"/>
                <a:gridCol w="2951475"/>
                <a:gridCol w="687325"/>
              </a:tblGrid>
              <a:tr h="4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 dirty="0">
                          <a:sym typeface="Gill Sans"/>
                        </a:rPr>
                        <a:t>No</a:t>
                      </a:r>
                      <a:endParaRPr dirty="0"/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Gill Sans"/>
                        </a:rPr>
                        <a:t>명칭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Gill Sans"/>
                        </a:rPr>
                        <a:t>컨퍼넌트 타입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>
                          <a:sym typeface="Gill Sans"/>
                        </a:rPr>
                        <a:t>설명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sz="1200" u="none" strike="noStrike" cap="none" dirty="0">
                          <a:sym typeface="Gill Sans"/>
                        </a:rPr>
                        <a:t>기능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4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②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4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③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4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4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4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⑥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4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⑦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4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⑧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  <a:tr h="4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⑨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</a:tr>
            </a:tbl>
          </a:graphicData>
        </a:graphic>
      </p:graphicFrame>
      <p:sp>
        <p:nvSpPr>
          <p:cNvPr id="565" name="Google Shape;565;p47"/>
          <p:cNvSpPr txBox="1"/>
          <p:nvPr/>
        </p:nvSpPr>
        <p:spPr>
          <a:xfrm>
            <a:off x="179512" y="764704"/>
            <a:ext cx="7344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페이지 디자인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5280" y="1703937"/>
            <a:ext cx="2369820" cy="4453796"/>
            <a:chOff x="371058" y="1246737"/>
            <a:chExt cx="1846362" cy="3470019"/>
          </a:xfrm>
        </p:grpSpPr>
        <p:sp>
          <p:nvSpPr>
            <p:cNvPr id="6" name="Display"/>
            <p:cNvSpPr>
              <a:spLocks/>
            </p:cNvSpPr>
            <p:nvPr/>
          </p:nvSpPr>
          <p:spPr bwMode="auto">
            <a:xfrm>
              <a:off x="371058" y="1354169"/>
              <a:ext cx="1846362" cy="3362587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21"/>
            <p:cNvGrpSpPr/>
            <p:nvPr/>
          </p:nvGrpSpPr>
          <p:grpSpPr>
            <a:xfrm>
              <a:off x="371058" y="1246737"/>
              <a:ext cx="1846362" cy="98473"/>
              <a:chOff x="694158" y="1141996"/>
              <a:chExt cx="2014342" cy="107432"/>
            </a:xfrm>
          </p:grpSpPr>
          <p:sp>
            <p:nvSpPr>
              <p:cNvPr id="8" name="Display"/>
              <p:cNvSpPr>
                <a:spLocks/>
              </p:cNvSpPr>
              <p:nvPr/>
            </p:nvSpPr>
            <p:spPr bwMode="auto">
              <a:xfrm>
                <a:off x="694158" y="1141996"/>
                <a:ext cx="2014342" cy="107431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94158" y="1141997"/>
                <a:ext cx="2014342" cy="107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551;p46"/>
          <p:cNvGraphicFramePr/>
          <p:nvPr>
            <p:extLst>
              <p:ext uri="{D42A27DB-BD31-4B8C-83A1-F6EECF244321}">
                <p14:modId xmlns:p14="http://schemas.microsoft.com/office/powerpoint/2010/main" val="3468955509"/>
              </p:ext>
            </p:extLst>
          </p:nvPr>
        </p:nvGraphicFramePr>
        <p:xfrm>
          <a:off x="6616472" y="1434423"/>
          <a:ext cx="1978476" cy="4588225"/>
        </p:xfrm>
        <a:graphic>
          <a:graphicData uri="http://schemas.openxmlformats.org/drawingml/2006/table">
            <a:tbl>
              <a:tblPr>
                <a:tableStyleId>{969E1B63-598F-4A7D-AB41-1C14FDE2E945}</a:tableStyleId>
              </a:tblPr>
              <a:tblGrid>
                <a:gridCol w="352192"/>
                <a:gridCol w="1626284"/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⑥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⑦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⑧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⑨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한양해서"/>
                          <a:ea typeface="한양해서"/>
                          <a:cs typeface="Arial"/>
                          <a:sym typeface="Arial"/>
                        </a:rPr>
                        <a:t>⑩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</a:tbl>
          </a:graphicData>
        </a:graphic>
      </p:graphicFrame>
      <p:graphicFrame>
        <p:nvGraphicFramePr>
          <p:cNvPr id="33" name="Google Shape;564;p47"/>
          <p:cNvGraphicFramePr/>
          <p:nvPr>
            <p:extLst>
              <p:ext uri="{D42A27DB-BD31-4B8C-83A1-F6EECF244321}">
                <p14:modId xmlns:p14="http://schemas.microsoft.com/office/powerpoint/2010/main" val="301959442"/>
              </p:ext>
            </p:extLst>
          </p:nvPr>
        </p:nvGraphicFramePr>
        <p:xfrm>
          <a:off x="159703" y="708660"/>
          <a:ext cx="8694737" cy="419100"/>
        </p:xfrm>
        <a:graphic>
          <a:graphicData uri="http://schemas.openxmlformats.org/drawingml/2006/table">
            <a:tbl>
              <a:tblPr>
                <a:tableStyleId>{969E1B63-598F-4A7D-AB41-1C14FDE2E945}</a:tableStyleId>
              </a:tblPr>
              <a:tblGrid>
                <a:gridCol w="568673"/>
                <a:gridCol w="1557624"/>
                <a:gridCol w="550875"/>
                <a:gridCol w="6017565"/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아래쪽 화살표 260"/>
          <p:cNvSpPr/>
          <p:nvPr/>
        </p:nvSpPr>
        <p:spPr>
          <a:xfrm>
            <a:off x="7254962" y="5821580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35280" y="1414377"/>
            <a:ext cx="2369820" cy="4453796"/>
            <a:chOff x="371058" y="1246737"/>
            <a:chExt cx="1846362" cy="3470019"/>
          </a:xfrm>
        </p:grpSpPr>
        <p:sp>
          <p:nvSpPr>
            <p:cNvPr id="36" name="Display"/>
            <p:cNvSpPr>
              <a:spLocks/>
            </p:cNvSpPr>
            <p:nvPr/>
          </p:nvSpPr>
          <p:spPr bwMode="auto">
            <a:xfrm>
              <a:off x="371058" y="1354169"/>
              <a:ext cx="1846362" cy="3362587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7" name="Group 21"/>
            <p:cNvGrpSpPr/>
            <p:nvPr/>
          </p:nvGrpSpPr>
          <p:grpSpPr>
            <a:xfrm>
              <a:off x="371058" y="1246737"/>
              <a:ext cx="1846362" cy="98473"/>
              <a:chOff x="694158" y="1141996"/>
              <a:chExt cx="2014342" cy="107432"/>
            </a:xfrm>
          </p:grpSpPr>
          <p:sp>
            <p:nvSpPr>
              <p:cNvPr id="38" name="Display"/>
              <p:cNvSpPr>
                <a:spLocks/>
              </p:cNvSpPr>
              <p:nvPr/>
            </p:nvSpPr>
            <p:spPr bwMode="auto">
              <a:xfrm>
                <a:off x="694158" y="1141996"/>
                <a:ext cx="2014342" cy="107431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94158" y="1141997"/>
                <a:ext cx="2014342" cy="107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0" name="그룹 39"/>
          <p:cNvGrpSpPr/>
          <p:nvPr/>
        </p:nvGrpSpPr>
        <p:grpSpPr>
          <a:xfrm>
            <a:off x="3635896" y="1437237"/>
            <a:ext cx="2369820" cy="4453796"/>
            <a:chOff x="371058" y="1246737"/>
            <a:chExt cx="1846362" cy="3470019"/>
          </a:xfrm>
        </p:grpSpPr>
        <p:sp>
          <p:nvSpPr>
            <p:cNvPr id="41" name="Display"/>
            <p:cNvSpPr>
              <a:spLocks/>
            </p:cNvSpPr>
            <p:nvPr/>
          </p:nvSpPr>
          <p:spPr bwMode="auto">
            <a:xfrm>
              <a:off x="371058" y="1354169"/>
              <a:ext cx="1846362" cy="3362587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2" name="Group 21"/>
            <p:cNvGrpSpPr/>
            <p:nvPr/>
          </p:nvGrpSpPr>
          <p:grpSpPr>
            <a:xfrm>
              <a:off x="371058" y="1246737"/>
              <a:ext cx="1846362" cy="98473"/>
              <a:chOff x="694158" y="1141996"/>
              <a:chExt cx="2014342" cy="107432"/>
            </a:xfrm>
          </p:grpSpPr>
          <p:sp>
            <p:nvSpPr>
              <p:cNvPr id="43" name="Display"/>
              <p:cNvSpPr>
                <a:spLocks/>
              </p:cNvSpPr>
              <p:nvPr/>
            </p:nvSpPr>
            <p:spPr bwMode="auto">
              <a:xfrm>
                <a:off x="694158" y="1141996"/>
                <a:ext cx="2014342" cy="107431"/>
              </a:xfrm>
              <a:prstGeom prst="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94158" y="1141997"/>
                <a:ext cx="2014342" cy="107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551;p46"/>
          <p:cNvGraphicFramePr/>
          <p:nvPr>
            <p:extLst>
              <p:ext uri="{D42A27DB-BD31-4B8C-83A1-F6EECF244321}">
                <p14:modId xmlns:p14="http://schemas.microsoft.com/office/powerpoint/2010/main" val="3261513344"/>
              </p:ext>
            </p:extLst>
          </p:nvPr>
        </p:nvGraphicFramePr>
        <p:xfrm>
          <a:off x="6858000" y="1287781"/>
          <a:ext cx="1978476" cy="4588225"/>
        </p:xfrm>
        <a:graphic>
          <a:graphicData uri="http://schemas.openxmlformats.org/drawingml/2006/table">
            <a:tbl>
              <a:tblPr>
                <a:tableStyleId>{969E1B63-598F-4A7D-AB41-1C14FDE2E945}</a:tableStyleId>
              </a:tblPr>
              <a:tblGrid>
                <a:gridCol w="352192"/>
                <a:gridCol w="1626284"/>
              </a:tblGrid>
              <a:tr h="19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①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②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③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④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⑤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⑥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⑦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>
                          <a:sym typeface="Malgun Gothic"/>
                        </a:rPr>
                        <a:t>⑧</a:t>
                      </a:r>
                      <a:endParaRPr sz="10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22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1000" u="none" strike="noStrike" cap="none" dirty="0">
                          <a:sym typeface="Malgun Gothic"/>
                        </a:rPr>
                        <a:t>⑨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207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한양해서"/>
                          <a:ea typeface="한양해서"/>
                          <a:cs typeface="Arial"/>
                          <a:sym typeface="Arial"/>
                        </a:rPr>
                        <a:t>⑩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22477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sz="10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  <a:tr h="19089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/>
                </a:tc>
                <a:tc hMerge="1">
                  <a:txBody>
                    <a:bodyPr/>
                    <a:lstStyle/>
                    <a:p>
                      <a:endParaRPr lang="en-US" altLang="ko-KR" sz="7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</a:tr>
            </a:tbl>
          </a:graphicData>
        </a:graphic>
      </p:graphicFrame>
      <p:graphicFrame>
        <p:nvGraphicFramePr>
          <p:cNvPr id="33" name="Google Shape;564;p47"/>
          <p:cNvGraphicFramePr/>
          <p:nvPr>
            <p:extLst>
              <p:ext uri="{D42A27DB-BD31-4B8C-83A1-F6EECF244321}">
                <p14:modId xmlns:p14="http://schemas.microsoft.com/office/powerpoint/2010/main" val="2845442527"/>
              </p:ext>
            </p:extLst>
          </p:nvPr>
        </p:nvGraphicFramePr>
        <p:xfrm>
          <a:off x="159703" y="708660"/>
          <a:ext cx="8694737" cy="419100"/>
        </p:xfrm>
        <a:graphic>
          <a:graphicData uri="http://schemas.openxmlformats.org/drawingml/2006/table">
            <a:tbl>
              <a:tblPr>
                <a:tableStyleId>{969E1B63-598F-4A7D-AB41-1C14FDE2E945}</a:tableStyleId>
              </a:tblPr>
              <a:tblGrid>
                <a:gridCol w="568673"/>
                <a:gridCol w="1557624"/>
                <a:gridCol w="550875"/>
                <a:gridCol w="6017565"/>
              </a:tblGrid>
              <a:tr h="1746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5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아래쪽 화살표 260"/>
          <p:cNvSpPr/>
          <p:nvPr/>
        </p:nvSpPr>
        <p:spPr>
          <a:xfrm>
            <a:off x="7496490" y="567493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1949" y="1381078"/>
            <a:ext cx="6689785" cy="4655905"/>
            <a:chOff x="-917986" y="1306929"/>
            <a:chExt cx="8368785" cy="5824442"/>
          </a:xfrm>
        </p:grpSpPr>
        <p:sp>
          <p:nvSpPr>
            <p:cNvPr id="15" name="직사각형 14"/>
            <p:cNvSpPr/>
            <p:nvPr/>
          </p:nvSpPr>
          <p:spPr>
            <a:xfrm>
              <a:off x="245652" y="1450946"/>
              <a:ext cx="98588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Scene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6" name="모서리가 둥근 사각형 설명선 15"/>
            <p:cNvSpPr/>
            <p:nvPr/>
          </p:nvSpPr>
          <p:spPr>
            <a:xfrm>
              <a:off x="6501828" y="1450961"/>
              <a:ext cx="857256" cy="288001"/>
            </a:xfrm>
            <a:prstGeom prst="wedgeRoundRectCallout">
              <a:avLst>
                <a:gd name="adj1" fmla="val -33156"/>
                <a:gd name="adj2" fmla="val 86233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툴팁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8777" y="2099017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팀 로고 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61898" y="1467534"/>
              <a:ext cx="897108" cy="254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버튼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86099" y="2099017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유니티</a:t>
              </a:r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로고 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20" name="직선 화살표 연결선 19"/>
            <p:cNvCxnSpPr>
              <a:stCxn id="17" idx="3"/>
              <a:endCxn id="19" idx="1"/>
            </p:cNvCxnSpPr>
            <p:nvPr/>
          </p:nvCxnSpPr>
          <p:spPr>
            <a:xfrm>
              <a:off x="1553719" y="2241893"/>
              <a:ext cx="232380" cy="15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모서리가 둥근 직사각형 20"/>
            <p:cNvSpPr/>
            <p:nvPr/>
          </p:nvSpPr>
          <p:spPr>
            <a:xfrm>
              <a:off x="5314695" y="1452085"/>
              <a:ext cx="857256" cy="285753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팝업 창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61408" y="1467534"/>
              <a:ext cx="970613" cy="254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8882" y="1467161"/>
              <a:ext cx="895935" cy="255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비활성 버튼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917986" y="1306929"/>
              <a:ext cx="8368785" cy="576064"/>
            </a:xfrm>
            <a:prstGeom prst="roundRect">
              <a:avLst>
                <a:gd name="adj" fmla="val 2125"/>
              </a:avLst>
            </a:prstGeom>
            <a:noFill/>
            <a:ln w="317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-699253" y="1431200"/>
              <a:ext cx="1005213" cy="3202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>
                  <a:solidFill>
                    <a:schemeClr val="tx1"/>
                  </a:solidFill>
                </a:rPr>
                <a:t>도형 </a:t>
              </a:r>
              <a:r>
                <a:rPr lang="ko-KR" altLang="en-US" sz="1050" b="1" dirty="0" smtClean="0">
                  <a:solidFill>
                    <a:schemeClr val="tx1"/>
                  </a:solidFill>
                </a:rPr>
                <a:t>설명</a:t>
              </a:r>
              <a:r>
                <a:rPr lang="en-US" altLang="ko-KR" sz="1050" b="1" dirty="0" smtClean="0">
                  <a:solidFill>
                    <a:schemeClr val="tx1"/>
                  </a:solidFill>
                </a:rPr>
                <a:t>: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773496" y="2677361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부대 관리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7496" y="2677361"/>
              <a:ext cx="1080120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상점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28118" y="2677361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로비 화면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29" name="직선 화살표 연결선 28"/>
            <p:cNvCxnSpPr>
              <a:endCxn id="28" idx="0"/>
            </p:cNvCxnSpPr>
            <p:nvPr/>
          </p:nvCxnSpPr>
          <p:spPr>
            <a:xfrm>
              <a:off x="3690589" y="2386357"/>
              <a:ext cx="0" cy="29100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128118" y="2100605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로그인 화면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32" name="직선 화살표 연결선 31"/>
            <p:cNvCxnSpPr>
              <a:stCxn id="19" idx="3"/>
              <a:endCxn id="30" idx="1"/>
            </p:cNvCxnSpPr>
            <p:nvPr/>
          </p:nvCxnSpPr>
          <p:spPr>
            <a:xfrm>
              <a:off x="2911041" y="2241893"/>
              <a:ext cx="217077" cy="15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8" idx="2"/>
            </p:cNvCxnSpPr>
            <p:nvPr/>
          </p:nvCxnSpPr>
          <p:spPr>
            <a:xfrm>
              <a:off x="3690589" y="2963113"/>
              <a:ext cx="0" cy="38626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8" idx="1"/>
              <a:endCxn id="26" idx="3"/>
            </p:cNvCxnSpPr>
            <p:nvPr/>
          </p:nvCxnSpPr>
          <p:spPr>
            <a:xfrm flipH="1">
              <a:off x="2898438" y="2820237"/>
              <a:ext cx="22968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28" idx="3"/>
              <a:endCxn id="27" idx="1"/>
            </p:cNvCxnSpPr>
            <p:nvPr/>
          </p:nvCxnSpPr>
          <p:spPr>
            <a:xfrm>
              <a:off x="4253060" y="2820237"/>
              <a:ext cx="144436" cy="15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445072" y="2677361"/>
              <a:ext cx="1108646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영웅관리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49" name="꺾인 연결선 48"/>
            <p:cNvCxnSpPr>
              <a:stCxn id="28" idx="2"/>
              <a:endCxn id="48" idx="2"/>
            </p:cNvCxnSpPr>
            <p:nvPr/>
          </p:nvCxnSpPr>
          <p:spPr>
            <a:xfrm rot="5400000">
              <a:off x="2344992" y="1617516"/>
              <a:ext cx="12700" cy="269119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52765" y="3349695"/>
              <a:ext cx="5857916" cy="32861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로비 화면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2765" y="3564009"/>
              <a:ext cx="5857915" cy="23609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로비 화면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45756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영웅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921820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부대</a:t>
              </a:r>
              <a:endPara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관리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497884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상점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40548" y="3349695"/>
              <a:ext cx="428628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설정</a:t>
              </a:r>
              <a:endPara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83358" y="3349695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+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97540" y="3349696"/>
              <a:ext cx="779274" cy="214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보상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183226" y="3349694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+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97484" y="3349695"/>
              <a:ext cx="779274" cy="214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열쇠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676758" y="3349695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+</a:t>
              </a:r>
              <a:endPara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89362" y="3349696"/>
              <a:ext cx="1293864" cy="214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골드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683170" y="5279900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1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99194" y="4780165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2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56513" y="4849893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4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403250" y="4565851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3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044545" y="5357939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5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548601" y="5141915"/>
              <a:ext cx="214314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6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836633" y="4637859"/>
              <a:ext cx="214314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7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40689" y="4492133"/>
              <a:ext cx="214314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8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77804" y="4709867"/>
              <a:ext cx="214314" cy="2143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9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1" name="정오각형 70"/>
            <p:cNvSpPr/>
            <p:nvPr/>
          </p:nvSpPr>
          <p:spPr>
            <a:xfrm rot="10800000">
              <a:off x="4467854" y="3384852"/>
              <a:ext cx="144000" cy="144000"/>
            </a:xfrm>
            <a:prstGeom prst="pentag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2891072" y="3384852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3" name="갈매기형 수장 72"/>
            <p:cNvSpPr/>
            <p:nvPr/>
          </p:nvSpPr>
          <p:spPr>
            <a:xfrm>
              <a:off x="5579905" y="4567560"/>
              <a:ext cx="428628" cy="428628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4" name="갈매기형 수장 73"/>
            <p:cNvSpPr/>
            <p:nvPr/>
          </p:nvSpPr>
          <p:spPr>
            <a:xfrm rot="10800000">
              <a:off x="967975" y="4567560"/>
              <a:ext cx="428628" cy="428628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61380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Quest</a:t>
              </a:r>
              <a:endPara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-838819" y="4890049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던전플레이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77" name="꺾인 연결선 45"/>
            <p:cNvCxnSpPr>
              <a:stCxn id="62" idx="1"/>
              <a:endCxn id="76" idx="2"/>
            </p:cNvCxnSpPr>
            <p:nvPr/>
          </p:nvCxnSpPr>
          <p:spPr>
            <a:xfrm rot="10800000">
              <a:off x="-276348" y="5175801"/>
              <a:ext cx="1959518" cy="211256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모서리가 둥근 직사각형 77"/>
            <p:cNvSpPr/>
            <p:nvPr/>
          </p:nvSpPr>
          <p:spPr>
            <a:xfrm>
              <a:off x="-798348" y="4441785"/>
              <a:ext cx="1044000" cy="285752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종료 팝업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79" name="직선 화살표 연결선 78"/>
            <p:cNvCxnSpPr>
              <a:stCxn id="76" idx="0"/>
              <a:endCxn id="78" idx="2"/>
            </p:cNvCxnSpPr>
            <p:nvPr/>
          </p:nvCxnSpPr>
          <p:spPr>
            <a:xfrm flipV="1">
              <a:off x="-276348" y="4727537"/>
              <a:ext cx="0" cy="16251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564425" y="3329423"/>
              <a:ext cx="845596" cy="254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주둔지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537444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레이드</a:t>
              </a:r>
              <a:endParaRPr lang="ko-KR" altLang="en-US" sz="5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113508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아레나</a:t>
              </a:r>
              <a:endParaRPr lang="ko-KR" altLang="en-US" sz="5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690649" y="6064339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랭킹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5050580" y="5284221"/>
              <a:ext cx="323258" cy="230039"/>
              <a:chOff x="6995180" y="4149112"/>
              <a:chExt cx="323258" cy="230039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7032136" y="4149112"/>
                <a:ext cx="216000" cy="216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995180" y="4167389"/>
                <a:ext cx="323258" cy="21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rPr>
                  <a:t>10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직선 화살표 연결선 86"/>
            <p:cNvCxnSpPr>
              <a:stCxn id="78" idx="3"/>
            </p:cNvCxnSpPr>
            <p:nvPr/>
          </p:nvCxnSpPr>
          <p:spPr>
            <a:xfrm>
              <a:off x="245652" y="4584661"/>
              <a:ext cx="318773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-838820" y="6171496"/>
              <a:ext cx="1044000" cy="285752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퀘스트</a:t>
              </a:r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팝업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2562682" y="6845619"/>
              <a:ext cx="756000" cy="285752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랭킹 팝업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109789" y="6845619"/>
              <a:ext cx="972000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영웅관리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585304" y="6845619"/>
              <a:ext cx="1124942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부대 관리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534454" y="6171496"/>
              <a:ext cx="792000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상점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17436" y="6845619"/>
              <a:ext cx="648000" cy="285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레이드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833588" y="3985467"/>
              <a:ext cx="1293864" cy="214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레이드</a:t>
              </a:r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 이름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95" name="직선 화살표 연결선 94"/>
            <p:cNvCxnSpPr>
              <a:stCxn id="75" idx="1"/>
              <a:endCxn id="88" idx="3"/>
            </p:cNvCxnSpPr>
            <p:nvPr/>
          </p:nvCxnSpPr>
          <p:spPr>
            <a:xfrm flipH="1">
              <a:off x="205180" y="6314372"/>
              <a:ext cx="75620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83" idx="2"/>
              <a:endCxn id="89" idx="0"/>
            </p:cNvCxnSpPr>
            <p:nvPr/>
          </p:nvCxnSpPr>
          <p:spPr>
            <a:xfrm>
              <a:off x="2940682" y="6564405"/>
              <a:ext cx="0" cy="28121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꺾인 연결선 45"/>
            <p:cNvCxnSpPr>
              <a:stCxn id="89" idx="3"/>
              <a:endCxn id="50" idx="2"/>
            </p:cNvCxnSpPr>
            <p:nvPr/>
          </p:nvCxnSpPr>
          <p:spPr>
            <a:xfrm flipV="1">
              <a:off x="3318682" y="6635843"/>
              <a:ext cx="163041" cy="352652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꺾인 연결선 45"/>
            <p:cNvCxnSpPr>
              <a:stCxn id="93" idx="2"/>
              <a:endCxn id="50" idx="2"/>
            </p:cNvCxnSpPr>
            <p:nvPr/>
          </p:nvCxnSpPr>
          <p:spPr>
            <a:xfrm rot="5400000" flipH="1" flipV="1">
              <a:off x="2063815" y="5713463"/>
              <a:ext cx="495528" cy="2340287"/>
            </a:xfrm>
            <a:prstGeom prst="bentConnector3">
              <a:avLst>
                <a:gd name="adj1" fmla="val -46133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967973" y="5335032"/>
              <a:ext cx="500066" cy="500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Quest</a:t>
              </a:r>
              <a:endPara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100" name="꺾인 연결선 45"/>
            <p:cNvCxnSpPr>
              <a:stCxn id="81" idx="2"/>
              <a:endCxn id="93" idx="3"/>
            </p:cNvCxnSpPr>
            <p:nvPr/>
          </p:nvCxnSpPr>
          <p:spPr>
            <a:xfrm rot="5400000">
              <a:off x="1414412" y="6615430"/>
              <a:ext cx="424090" cy="322041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꺾인 연결선 45"/>
            <p:cNvCxnSpPr>
              <a:stCxn id="88" idx="0"/>
            </p:cNvCxnSpPr>
            <p:nvPr/>
          </p:nvCxnSpPr>
          <p:spPr>
            <a:xfrm rot="5400000" flipH="1" flipV="1">
              <a:off x="-135881" y="5452335"/>
              <a:ext cx="538222" cy="900100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52" idx="2"/>
              <a:endCxn id="90" idx="0"/>
            </p:cNvCxnSpPr>
            <p:nvPr/>
          </p:nvCxnSpPr>
          <p:spPr>
            <a:xfrm>
              <a:off x="4595789" y="6564405"/>
              <a:ext cx="0" cy="28121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54" idx="3"/>
              <a:endCxn id="92" idx="1"/>
            </p:cNvCxnSpPr>
            <p:nvPr/>
          </p:nvCxnSpPr>
          <p:spPr>
            <a:xfrm>
              <a:off x="5997950" y="6314372"/>
              <a:ext cx="536504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55" idx="0"/>
            </p:cNvCxnSpPr>
            <p:nvPr/>
          </p:nvCxnSpPr>
          <p:spPr>
            <a:xfrm rot="16200000" flipV="1">
              <a:off x="5636544" y="3231377"/>
              <a:ext cx="235726" cy="91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45"/>
            <p:cNvCxnSpPr>
              <a:stCxn id="53" idx="2"/>
              <a:endCxn id="91" idx="1"/>
            </p:cNvCxnSpPr>
            <p:nvPr/>
          </p:nvCxnSpPr>
          <p:spPr>
            <a:xfrm rot="16200000" flipH="1">
              <a:off x="5166533" y="6569724"/>
              <a:ext cx="424090" cy="413451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45"/>
            <p:cNvCxnSpPr>
              <a:stCxn id="90" idx="2"/>
              <a:endCxn id="50" idx="2"/>
            </p:cNvCxnSpPr>
            <p:nvPr/>
          </p:nvCxnSpPr>
          <p:spPr>
            <a:xfrm rot="5400000" flipH="1">
              <a:off x="3790992" y="6326574"/>
              <a:ext cx="495528" cy="1114066"/>
            </a:xfrm>
            <a:prstGeom prst="bentConnector3">
              <a:avLst>
                <a:gd name="adj1" fmla="val -46133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45"/>
            <p:cNvCxnSpPr>
              <a:stCxn id="91" idx="3"/>
              <a:endCxn id="51" idx="3"/>
            </p:cNvCxnSpPr>
            <p:nvPr/>
          </p:nvCxnSpPr>
          <p:spPr>
            <a:xfrm flipH="1" flipV="1">
              <a:off x="6410681" y="4744489"/>
              <a:ext cx="299565" cy="2244006"/>
            </a:xfrm>
            <a:prstGeom prst="bentConnector3">
              <a:avLst>
                <a:gd name="adj1" fmla="val -267088"/>
              </a:avLst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45"/>
            <p:cNvCxnSpPr>
              <a:stCxn id="92" idx="0"/>
              <a:endCxn id="51" idx="3"/>
            </p:cNvCxnSpPr>
            <p:nvPr/>
          </p:nvCxnSpPr>
          <p:spPr>
            <a:xfrm rot="16200000" flipV="1">
              <a:off x="5957065" y="5198106"/>
              <a:ext cx="1427007" cy="519773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모서리가 둥근 직사각형 108"/>
            <p:cNvSpPr/>
            <p:nvPr/>
          </p:nvSpPr>
          <p:spPr>
            <a:xfrm>
              <a:off x="5568074" y="2828217"/>
              <a:ext cx="1044000" cy="285752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환경설정 팝업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261</Words>
  <Application>Microsoft Office PowerPoint</Application>
  <PresentationFormat>화면 슬라이드 쇼(4:3)</PresentationFormat>
  <Paragraphs>211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Arial</vt:lpstr>
      <vt:lpstr>Calibri</vt:lpstr>
      <vt:lpstr>나눔고딕</vt:lpstr>
      <vt:lpstr>Malgun Gothic</vt:lpstr>
      <vt:lpstr>한양해서</vt:lpstr>
      <vt:lpstr>Gill Sans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윤상기</dc:creator>
  <cp:lastModifiedBy>FullName</cp:lastModifiedBy>
  <cp:revision>10</cp:revision>
  <dcterms:created xsi:type="dcterms:W3CDTF">2015-10-23T06:12:46Z</dcterms:created>
  <dcterms:modified xsi:type="dcterms:W3CDTF">2019-10-28T11:53:14Z</dcterms:modified>
</cp:coreProperties>
</file>