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8" r:id="rId2"/>
    <p:sldMasterId id="2147483687" r:id="rId3"/>
  </p:sldMasterIdLst>
  <p:notesMasterIdLst>
    <p:notesMasterId r:id="rId24"/>
  </p:notesMasterIdLst>
  <p:handoutMasterIdLst>
    <p:handoutMasterId r:id="rId25"/>
  </p:handoutMasterIdLst>
  <p:sldIdLst>
    <p:sldId id="337" r:id="rId4"/>
    <p:sldId id="482" r:id="rId5"/>
    <p:sldId id="425" r:id="rId6"/>
    <p:sldId id="413" r:id="rId7"/>
    <p:sldId id="447" r:id="rId8"/>
    <p:sldId id="448" r:id="rId9"/>
    <p:sldId id="480" r:id="rId10"/>
    <p:sldId id="465" r:id="rId11"/>
    <p:sldId id="463" r:id="rId12"/>
    <p:sldId id="486" r:id="rId13"/>
    <p:sldId id="487" r:id="rId14"/>
    <p:sldId id="489" r:id="rId15"/>
    <p:sldId id="490" r:id="rId16"/>
    <p:sldId id="492" r:id="rId17"/>
    <p:sldId id="493" r:id="rId18"/>
    <p:sldId id="494" r:id="rId19"/>
    <p:sldId id="496" r:id="rId20"/>
    <p:sldId id="497" r:id="rId21"/>
    <p:sldId id="495" r:id="rId22"/>
    <p:sldId id="501" r:id="rId23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21CD06A-7F10-4E43-98A2-FC8A036416E2}">
          <p14:sldIdLst>
            <p14:sldId id="337"/>
            <p14:sldId id="482"/>
            <p14:sldId id="425"/>
            <p14:sldId id="413"/>
            <p14:sldId id="447"/>
            <p14:sldId id="448"/>
            <p14:sldId id="480"/>
            <p14:sldId id="465"/>
            <p14:sldId id="463"/>
            <p14:sldId id="486"/>
            <p14:sldId id="487"/>
            <p14:sldId id="489"/>
            <p14:sldId id="490"/>
            <p14:sldId id="492"/>
            <p14:sldId id="493"/>
            <p14:sldId id="494"/>
            <p14:sldId id="496"/>
            <p14:sldId id="497"/>
            <p14:sldId id="495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lia" initials="Al" lastIdx="1" clrIdx="0">
    <p:extLst>
      <p:ext uri="{19B8F6BF-5375-455C-9EA6-DF929625EA0E}">
        <p15:presenceInfo xmlns:p15="http://schemas.microsoft.com/office/powerpoint/2012/main" userId="f4a2d0bf3ccef5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BFBFBF"/>
    <a:srgbClr val="B4C7E7"/>
    <a:srgbClr val="FFF2CC"/>
    <a:srgbClr val="92D050"/>
    <a:srgbClr val="7F7F7F"/>
    <a:srgbClr val="D9D9D9"/>
    <a:srgbClr val="FFE699"/>
    <a:srgbClr val="F2F2F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0201" autoAdjust="0"/>
  </p:normalViewPr>
  <p:slideViewPr>
    <p:cSldViewPr>
      <p:cViewPr varScale="1">
        <p:scale>
          <a:sx n="131" d="100"/>
          <a:sy n="131" d="100"/>
        </p:scale>
        <p:origin x="990" y="120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68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F082F6-CBBB-4FA1-9F0A-679C58783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7ADD02-E822-4CC1-9772-BE7AAB47FE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93BC9-FAF7-44BF-A795-E823AA27948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DADD9-32C4-43B7-ACB3-95C78BC4C9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131082-4B77-4197-9029-94E0DAE28F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99C2-9058-4AB8-A21C-ED0F040B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02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93775-FCDF-4B91-B3D8-7F0BB27E8625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106AF-7BD8-4C1C-A17D-39977C361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9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106AF-7BD8-4C1C-A17D-39977C361FE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3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9BF3BF-B3B0-41AD-9CCA-79F2B5865803}"/>
              </a:ext>
            </a:extLst>
          </p:cNvPr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20402D-97C9-4A01-829A-F803FFFEE24D}"/>
              </a:ext>
            </a:extLst>
          </p:cNvPr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03F2DB5-E272-46DB-966C-60EC6AECA1FB}"/>
              </a:ext>
            </a:extLst>
          </p:cNvPr>
          <p:cNvSpPr/>
          <p:nvPr userDrawn="1"/>
        </p:nvSpPr>
        <p:spPr>
          <a:xfrm rot="10800000">
            <a:off x="611560" y="136224"/>
            <a:ext cx="203355" cy="175306"/>
          </a:xfrm>
          <a:prstGeom prst="triangle">
            <a:avLst/>
          </a:prstGeom>
          <a:solidFill>
            <a:srgbClr val="F1A40B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A3CDE9A5-96A6-4B4A-A6BB-6165ED366E28}"/>
              </a:ext>
            </a:extLst>
          </p:cNvPr>
          <p:cNvSpPr/>
          <p:nvPr userDrawn="1"/>
        </p:nvSpPr>
        <p:spPr>
          <a:xfrm rot="10800000">
            <a:off x="402997" y="136224"/>
            <a:ext cx="203355" cy="175306"/>
          </a:xfrm>
          <a:prstGeom prst="triangl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2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83968" y="1057300"/>
            <a:ext cx="0" cy="4201058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985292"/>
            <a:ext cx="4284016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6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1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83968" y="1057300"/>
            <a:ext cx="0" cy="4201058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idx="22"/>
          </p:nvPr>
        </p:nvSpPr>
        <p:spPr>
          <a:xfrm>
            <a:off x="4468772" y="992912"/>
            <a:ext cx="4279692" cy="4265446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66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135682" cy="422447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3851920" y="1057300"/>
            <a:ext cx="0" cy="4201058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idx="22"/>
          </p:nvPr>
        </p:nvSpPr>
        <p:spPr>
          <a:xfrm>
            <a:off x="4139953" y="992912"/>
            <a:ext cx="4608511" cy="4265446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5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5" y="913284"/>
            <a:ext cx="8266467" cy="432048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0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5" y="553249"/>
            <a:ext cx="8266467" cy="468051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1C6828FF-CED0-49FE-BDC3-01A4126B65A8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8">
            <a:extLst>
              <a:ext uri="{FF2B5EF4-FFF2-40B4-BE49-F238E27FC236}">
                <a16:creationId xmlns:a16="http://schemas.microsoft.com/office/drawing/2014/main" id="{4A8F6AEC-C40A-48FF-B891-006EE9C9C7F7}"/>
              </a:ext>
            </a:extLst>
          </p:cNvPr>
          <p:cNvSpPr/>
          <p:nvPr userDrawn="1"/>
        </p:nvSpPr>
        <p:spPr>
          <a:xfrm>
            <a:off x="0" y="-1"/>
            <a:ext cx="128689" cy="57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301">
            <a:extLst>
              <a:ext uri="{FF2B5EF4-FFF2-40B4-BE49-F238E27FC236}">
                <a16:creationId xmlns:a16="http://schemas.microsoft.com/office/drawing/2014/main" id="{1C23DA76-B746-4292-9404-D7C4DDE294E7}"/>
              </a:ext>
            </a:extLst>
          </p:cNvPr>
          <p:cNvSpPr/>
          <p:nvPr userDrawn="1"/>
        </p:nvSpPr>
        <p:spPr>
          <a:xfrm>
            <a:off x="1" y="985292"/>
            <a:ext cx="3491879" cy="640071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제목 4">
            <a:extLst>
              <a:ext uri="{FF2B5EF4-FFF2-40B4-BE49-F238E27FC236}">
                <a16:creationId xmlns:a16="http://schemas.microsoft.com/office/drawing/2014/main" id="{F85F8A62-66A5-46BF-A2FE-1D28CED4F2D0}"/>
              </a:ext>
            </a:extLst>
          </p:cNvPr>
          <p:cNvSpPr txBox="1">
            <a:spLocks/>
          </p:cNvSpPr>
          <p:nvPr userDrawn="1"/>
        </p:nvSpPr>
        <p:spPr>
          <a:xfrm>
            <a:off x="128691" y="985292"/>
            <a:ext cx="3003150" cy="62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950" b="1" kern="1200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29605134-A6A8-4C68-92B0-E7ECD3EEE885}"/>
              </a:ext>
            </a:extLst>
          </p:cNvPr>
          <p:cNvSpPr/>
          <p:nvPr userDrawn="1"/>
        </p:nvSpPr>
        <p:spPr>
          <a:xfrm flipH="1" flipV="1">
            <a:off x="516782" y="1779834"/>
            <a:ext cx="128688" cy="3364707"/>
          </a:xfrm>
          <a:prstGeom prst="roundRect">
            <a:avLst>
              <a:gd name="adj" fmla="val 50000"/>
            </a:avLst>
          </a:prstGeom>
          <a:solidFill>
            <a:srgbClr val="7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C0727356-88CF-49D2-A4EB-DDB6E16CCEB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8689" y="5367508"/>
            <a:ext cx="8475757" cy="63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텍스트 개체 틀 15">
            <a:extLst>
              <a:ext uri="{FF2B5EF4-FFF2-40B4-BE49-F238E27FC236}">
                <a16:creationId xmlns:a16="http://schemas.microsoft.com/office/drawing/2014/main" id="{FDC7EB74-E14C-4EC3-9470-B3F1C2BA001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62174" y="1797050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D6A6AD6-BDDA-4285-9987-EC1C19606828}"/>
              </a:ext>
            </a:extLst>
          </p:cNvPr>
          <p:cNvCxnSpPr>
            <a:cxnSpLocks/>
          </p:cNvCxnSpPr>
          <p:nvPr userDrawn="1"/>
        </p:nvCxnSpPr>
        <p:spPr>
          <a:xfrm>
            <a:off x="267692" y="1461542"/>
            <a:ext cx="2720132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개체 틀 15">
            <a:extLst>
              <a:ext uri="{FF2B5EF4-FFF2-40B4-BE49-F238E27FC236}">
                <a16:creationId xmlns:a16="http://schemas.microsoft.com/office/drawing/2014/main" id="{F6D69891-D47A-4460-BFFE-34480B96837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63005" y="1779835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 b="1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43" name="슬라이드 번호 개체 틀 3">
            <a:extLst>
              <a:ext uri="{FF2B5EF4-FFF2-40B4-BE49-F238E27FC236}">
                <a16:creationId xmlns:a16="http://schemas.microsoft.com/office/drawing/2014/main" id="{C474374E-C2F4-443E-94CA-80C335801E2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33701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1C6828FF-CED0-49FE-BDC3-01A4126B65A8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585896E9-8AE4-4CE6-B380-3E23E476806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52D90C7-3006-4611-96BF-295374DA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05" y="697258"/>
            <a:ext cx="3654560" cy="208822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8BEEB7FD-3775-401B-AA19-09D37B9A02E1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23854" y="3073517"/>
            <a:ext cx="3644090" cy="208823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427D89CA-8D59-44B6-BF05-B5727ECF40E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697259"/>
            <a:ext cx="4284016" cy="446448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7" name="직사각형 8">
            <a:extLst>
              <a:ext uri="{FF2B5EF4-FFF2-40B4-BE49-F238E27FC236}">
                <a16:creationId xmlns:a16="http://schemas.microsoft.com/office/drawing/2014/main" id="{4A8F6AEC-C40A-48FF-B891-006EE9C9C7F7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301">
            <a:extLst>
              <a:ext uri="{FF2B5EF4-FFF2-40B4-BE49-F238E27FC236}">
                <a16:creationId xmlns:a16="http://schemas.microsoft.com/office/drawing/2014/main" id="{1C23DA76-B746-4292-9404-D7C4DDE294E7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61E112B-820E-4F42-A751-F74289B4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713070CB-A27B-44F4-9C9A-317CC32ACC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B3AECA-9A02-4C89-B45B-7ED1C2AFCE1E}"/>
              </a:ext>
            </a:extLst>
          </p:cNvPr>
          <p:cNvCxnSpPr>
            <a:cxnSpLocks/>
          </p:cNvCxnSpPr>
          <p:nvPr userDrawn="1"/>
        </p:nvCxnSpPr>
        <p:spPr>
          <a:xfrm>
            <a:off x="4283968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B24E5BE5-B4DE-4739-B265-0AB8AC755A4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5605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DA4AF4-8B12-4DAC-BDFD-685006017CA3}"/>
              </a:ext>
            </a:extLst>
          </p:cNvPr>
          <p:cNvCxnSpPr>
            <a:cxnSpLocks/>
          </p:cNvCxnSpPr>
          <p:nvPr userDrawn="1"/>
        </p:nvCxnSpPr>
        <p:spPr>
          <a:xfrm>
            <a:off x="4283968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A0C0B21-0D53-4640-8A9A-A337F0A3D05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68772" y="697259"/>
            <a:ext cx="4279692" cy="4464498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직사각형 8">
            <a:extLst>
              <a:ext uri="{FF2B5EF4-FFF2-40B4-BE49-F238E27FC236}">
                <a16:creationId xmlns:a16="http://schemas.microsoft.com/office/drawing/2014/main" id="{4A62169F-678F-4616-9F6D-EFB9D6CAF6A4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301">
            <a:extLst>
              <a:ext uri="{FF2B5EF4-FFF2-40B4-BE49-F238E27FC236}">
                <a16:creationId xmlns:a16="http://schemas.microsoft.com/office/drawing/2014/main" id="{0E40EA08-F086-462C-B3D7-8C4A602269E6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6D1CF3D-2D26-492A-90ED-006F747D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B764F884-BFF8-495F-874B-8C75A69E6D5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4872BE4-C7D4-4311-87D1-3D3F74DF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05" y="697258"/>
            <a:ext cx="3654560" cy="208822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A9C85E7-54C1-4785-972A-B94366322D8A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23854" y="3073517"/>
            <a:ext cx="3644090" cy="208823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10C9F58D-0456-40A0-980E-26B414C79228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56A6E61C-C431-444E-8BC7-E8E1EF4F096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CA9B36BC-FECB-4486-8D94-6C02E9D1564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8018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B8526E8-5F59-403B-94F0-E9C759106A9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139953" y="697259"/>
            <a:ext cx="4608511" cy="446449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5CAD32B-0B90-4ACC-829F-B47C378FBE9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28206" y="697259"/>
            <a:ext cx="3135682" cy="4464497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직사각형 8">
            <a:extLst>
              <a:ext uri="{FF2B5EF4-FFF2-40B4-BE49-F238E27FC236}">
                <a16:creationId xmlns:a16="http://schemas.microsoft.com/office/drawing/2014/main" id="{DCCA9928-F34B-44ED-906A-CE00EF31DF21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301">
            <a:extLst>
              <a:ext uri="{FF2B5EF4-FFF2-40B4-BE49-F238E27FC236}">
                <a16:creationId xmlns:a16="http://schemas.microsoft.com/office/drawing/2014/main" id="{F6DBF327-DA0B-4FCA-981B-5F778A217EBC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E1AC665-A225-4652-BABA-B5CBE7BD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268F9BD-2267-4203-92E1-E9632B08E50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9F9E0E-18E7-48EC-9150-54BB3E9E76FE}"/>
              </a:ext>
            </a:extLst>
          </p:cNvPr>
          <p:cNvCxnSpPr>
            <a:cxnSpLocks/>
          </p:cNvCxnSpPr>
          <p:nvPr userDrawn="1"/>
        </p:nvCxnSpPr>
        <p:spPr>
          <a:xfrm>
            <a:off x="3851920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B4A52EA0-38FE-467F-97AE-CDF45963E68E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슬라이드 번호 개체 틀 3">
            <a:extLst>
              <a:ext uri="{FF2B5EF4-FFF2-40B4-BE49-F238E27FC236}">
                <a16:creationId xmlns:a16="http://schemas.microsoft.com/office/drawing/2014/main" id="{B0B943F8-F70B-4377-B124-28003F5E7F9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7" name="Line 13">
            <a:extLst>
              <a:ext uri="{FF2B5EF4-FFF2-40B4-BE49-F238E27FC236}">
                <a16:creationId xmlns:a16="http://schemas.microsoft.com/office/drawing/2014/main" id="{410EE8B4-E186-443E-8744-A981F6FEE7F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8220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B8526E8-5F59-403B-94F0-E9C759106A9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627791" y="697259"/>
            <a:ext cx="6120673" cy="446449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5CAD32B-0B90-4ACC-829F-B47C378FBE9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28206" y="697259"/>
            <a:ext cx="1623508" cy="4464497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직사각형 8">
            <a:extLst>
              <a:ext uri="{FF2B5EF4-FFF2-40B4-BE49-F238E27FC236}">
                <a16:creationId xmlns:a16="http://schemas.microsoft.com/office/drawing/2014/main" id="{DCCA9928-F34B-44ED-906A-CE00EF31DF21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301">
            <a:extLst>
              <a:ext uri="{FF2B5EF4-FFF2-40B4-BE49-F238E27FC236}">
                <a16:creationId xmlns:a16="http://schemas.microsoft.com/office/drawing/2014/main" id="{F6DBF327-DA0B-4FCA-981B-5F778A217EBC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E1AC665-A225-4652-BABA-B5CBE7BD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268F9BD-2267-4203-92E1-E9632B08E50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9F9E0E-18E7-48EC-9150-54BB3E9E76FE}"/>
              </a:ext>
            </a:extLst>
          </p:cNvPr>
          <p:cNvCxnSpPr>
            <a:cxnSpLocks/>
          </p:cNvCxnSpPr>
          <p:nvPr userDrawn="1"/>
        </p:nvCxnSpPr>
        <p:spPr>
          <a:xfrm>
            <a:off x="2339752" y="913284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B4A52EA0-38FE-467F-97AE-CDF45963E68E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슬라이드 번호 개체 틀 3">
            <a:extLst>
              <a:ext uri="{FF2B5EF4-FFF2-40B4-BE49-F238E27FC236}">
                <a16:creationId xmlns:a16="http://schemas.microsoft.com/office/drawing/2014/main" id="{B0B943F8-F70B-4377-B124-28003F5E7F9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7" name="Line 13">
            <a:extLst>
              <a:ext uri="{FF2B5EF4-FFF2-40B4-BE49-F238E27FC236}">
                <a16:creationId xmlns:a16="http://schemas.microsoft.com/office/drawing/2014/main" id="{410EE8B4-E186-443E-8744-A981F6FEE7F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57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914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F85ECC-5D91-4D37-9641-2F1104CF85FE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139953" y="697259"/>
            <a:ext cx="4608511" cy="4458352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DA4AF4-8B12-4DAC-BDFD-685006017CA3}"/>
              </a:ext>
            </a:extLst>
          </p:cNvPr>
          <p:cNvCxnSpPr>
            <a:cxnSpLocks/>
          </p:cNvCxnSpPr>
          <p:nvPr userDrawn="1"/>
        </p:nvCxnSpPr>
        <p:spPr>
          <a:xfrm>
            <a:off x="3851920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5CAD32B-0B90-4ACC-829F-B47C378FBE9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28206" y="697259"/>
            <a:ext cx="3135682" cy="4458352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08E340D1-AF09-4FA9-9258-A0E506926798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D532515D-010D-4196-ACEE-0106E0F3E72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B241D547-8884-47AE-B616-8D79B185741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0414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F85ECC-5D91-4D37-9641-2F1104CF85FE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139953" y="697259"/>
            <a:ext cx="4608511" cy="4458352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DA4AF4-8B12-4DAC-BDFD-685006017CA3}"/>
              </a:ext>
            </a:extLst>
          </p:cNvPr>
          <p:cNvCxnSpPr>
            <a:cxnSpLocks/>
          </p:cNvCxnSpPr>
          <p:nvPr userDrawn="1"/>
        </p:nvCxnSpPr>
        <p:spPr>
          <a:xfrm>
            <a:off x="3851920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5CAD32B-0B90-4ACC-829F-B47C378FBE9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28206" y="697259"/>
            <a:ext cx="3135682" cy="2160241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08E340D1-AF09-4FA9-9258-A0E506926798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D532515D-010D-4196-ACEE-0106E0F3E72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B241D547-8884-47AE-B616-8D79B185741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E9DD4F8-182A-40B3-BB22-A18B840D722A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28206" y="2995370"/>
            <a:ext cx="3135682" cy="2160241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46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DA4AF4-8B12-4DAC-BDFD-685006017CA3}"/>
              </a:ext>
            </a:extLst>
          </p:cNvPr>
          <p:cNvCxnSpPr>
            <a:cxnSpLocks/>
          </p:cNvCxnSpPr>
          <p:nvPr userDrawn="1"/>
        </p:nvCxnSpPr>
        <p:spPr>
          <a:xfrm>
            <a:off x="3851920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5CAD32B-0B90-4ACC-829F-B47C378FBE9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28206" y="697259"/>
            <a:ext cx="3135682" cy="2160241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08E340D1-AF09-4FA9-9258-A0E506926798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D532515D-010D-4196-ACEE-0106E0F3E72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B241D547-8884-47AE-B616-8D79B185741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E9DD4F8-182A-40B3-BB22-A18B840D722A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28206" y="2995370"/>
            <a:ext cx="3135682" cy="2160241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5157829F-7AE8-43B0-88B4-7A68F616156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139953" y="697259"/>
            <a:ext cx="4608511" cy="446449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2601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B8526E8-5F59-403B-94F0-E9C759106A9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28207" y="697259"/>
            <a:ext cx="8320258" cy="446449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4" name="직사각형 8">
            <a:extLst>
              <a:ext uri="{FF2B5EF4-FFF2-40B4-BE49-F238E27FC236}">
                <a16:creationId xmlns:a16="http://schemas.microsoft.com/office/drawing/2014/main" id="{DCCA9928-F34B-44ED-906A-CE00EF31DF21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301">
            <a:extLst>
              <a:ext uri="{FF2B5EF4-FFF2-40B4-BE49-F238E27FC236}">
                <a16:creationId xmlns:a16="http://schemas.microsoft.com/office/drawing/2014/main" id="{F6DBF327-DA0B-4FCA-981B-5F778A217EBC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E1AC665-A225-4652-BABA-B5CBE7BD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268F9BD-2267-4203-92E1-E9632B08E50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DA5A2B4B-B84B-4B2B-9482-28244F6F5E4D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슬라이드 번호 개체 틀 3">
            <a:extLst>
              <a:ext uri="{FF2B5EF4-FFF2-40B4-BE49-F238E27FC236}">
                <a16:creationId xmlns:a16="http://schemas.microsoft.com/office/drawing/2014/main" id="{1C9482FF-F985-40A7-818E-610EA6BD613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BDE4B86A-5F13-4DEF-B335-18AA32AB417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1982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F85ECC-5D91-4D37-9641-2F1104CF85FE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28207" y="697259"/>
            <a:ext cx="8320258" cy="4464497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B733B8D0-842E-46F3-9C5A-5B7AE12513BB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518D623-47FD-47C9-ACD1-5A1DE2B3C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2536482-892D-4186-8611-CD23EE2EC23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730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F85ECC-5D91-4D37-9641-2F1104CF85FE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28207" y="2709356"/>
            <a:ext cx="8320258" cy="245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B733B8D0-842E-46F3-9C5A-5B7AE12513BB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518D623-47FD-47C9-ACD1-5A1DE2B3C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2536482-892D-4186-8611-CD23EE2EC23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7C9D76-EA88-4B91-AE37-70C0A9684D60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28207" y="637475"/>
            <a:ext cx="4071785" cy="199156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31ADCB7-6FFB-41C8-833A-365EDB779766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678083" y="637475"/>
            <a:ext cx="4071785" cy="199156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689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B733B8D0-842E-46F3-9C5A-5B7AE12513BB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518D623-47FD-47C9-ACD1-5A1DE2B3C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2536482-892D-4186-8611-CD23EE2EC23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7C9D76-EA88-4B91-AE37-70C0A9684D60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28207" y="637475"/>
            <a:ext cx="8320258" cy="199156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2CE4B8-E489-4AD2-9493-C4B8FD6CBAA7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28207" y="2709356"/>
            <a:ext cx="8320258" cy="245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19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B733B8D0-842E-46F3-9C5A-5B7AE12513BB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518D623-47FD-47C9-ACD1-5A1DE2B3C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2536482-892D-4186-8611-CD23EE2EC23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7375" y="5367508"/>
            <a:ext cx="8317071" cy="102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7C9D76-EA88-4B91-AE37-70C0A9684D60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28207" y="637476"/>
            <a:ext cx="8320258" cy="48954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2CE4B8-E489-4AD2-9493-C4B8FD6CBAA7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28207" y="1729746"/>
            <a:ext cx="5799977" cy="343201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3F35A75-222D-4302-915D-F8688BF0CBB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291743" y="1185097"/>
            <a:ext cx="2456721" cy="397665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84E461-A78E-423E-BED8-B079060EF5A6}"/>
              </a:ext>
            </a:extLst>
          </p:cNvPr>
          <p:cNvSpPr/>
          <p:nvPr userDrawn="1"/>
        </p:nvSpPr>
        <p:spPr>
          <a:xfrm>
            <a:off x="423074" y="1259103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" name="모서리가 둥근 사각형 설명선 15">
            <a:extLst>
              <a:ext uri="{FF2B5EF4-FFF2-40B4-BE49-F238E27FC236}">
                <a16:creationId xmlns:a16="http://schemas.microsoft.com/office/drawing/2014/main" id="{BA1D9387-D1EC-442C-8167-D4E1170E68B9}"/>
              </a:ext>
            </a:extLst>
          </p:cNvPr>
          <p:cNvSpPr/>
          <p:nvPr userDrawn="1"/>
        </p:nvSpPr>
        <p:spPr>
          <a:xfrm>
            <a:off x="5436096" y="1259103"/>
            <a:ext cx="685268" cy="23022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F294C2-AA73-47B4-B3A5-FBAF88604E41}"/>
              </a:ext>
            </a:extLst>
          </p:cNvPr>
          <p:cNvSpPr/>
          <p:nvPr userDrawn="1"/>
        </p:nvSpPr>
        <p:spPr>
          <a:xfrm>
            <a:off x="3052424" y="1259103"/>
            <a:ext cx="717124" cy="203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활성화 버튼</a:t>
            </a:r>
          </a:p>
        </p:txBody>
      </p:sp>
      <p:sp>
        <p:nvSpPr>
          <p:cNvPr id="22" name="모서리가 둥근 직사각형 20">
            <a:extLst>
              <a:ext uri="{FF2B5EF4-FFF2-40B4-BE49-F238E27FC236}">
                <a16:creationId xmlns:a16="http://schemas.microsoft.com/office/drawing/2014/main" id="{68328265-7442-41FD-B3B3-93F4CAF93C6E}"/>
              </a:ext>
            </a:extLst>
          </p:cNvPr>
          <p:cNvSpPr/>
          <p:nvPr userDrawn="1"/>
        </p:nvSpPr>
        <p:spPr>
          <a:xfrm>
            <a:off x="4662463" y="1259103"/>
            <a:ext cx="685268" cy="22842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5711AC-0A39-4363-8EF6-303E35F7D87C}"/>
              </a:ext>
            </a:extLst>
          </p:cNvPr>
          <p:cNvSpPr/>
          <p:nvPr userDrawn="1"/>
        </p:nvSpPr>
        <p:spPr>
          <a:xfrm>
            <a:off x="3857912" y="1259103"/>
            <a:ext cx="716187" cy="20432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3D925C-9D03-41D8-8383-6661E2A8BF56}"/>
              </a:ext>
            </a:extLst>
          </p:cNvPr>
          <p:cNvSpPr/>
          <p:nvPr userDrawn="1"/>
        </p:nvSpPr>
        <p:spPr>
          <a:xfrm>
            <a:off x="1299524" y="1259103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C687AF-B0A9-47C1-9D8A-81A1A8065672}"/>
              </a:ext>
            </a:extLst>
          </p:cNvPr>
          <p:cNvSpPr/>
          <p:nvPr userDrawn="1"/>
        </p:nvSpPr>
        <p:spPr>
          <a:xfrm>
            <a:off x="2175974" y="1259103"/>
            <a:ext cx="788086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</p:spTree>
    <p:extLst>
      <p:ext uri="{BB962C8B-B14F-4D97-AF65-F5344CB8AC3E}">
        <p14:creationId xmlns:p14="http://schemas.microsoft.com/office/powerpoint/2010/main" val="3205335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0"/>
            <a:ext cx="428207" cy="57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 flipH="1">
            <a:off x="5074" y="1479108"/>
            <a:ext cx="423131" cy="42358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B733B8D0-842E-46F3-9C5A-5B7AE12513BB}"/>
              </a:ext>
            </a:extLst>
          </p:cNvPr>
          <p:cNvSpPr/>
          <p:nvPr userDrawn="1"/>
        </p:nvSpPr>
        <p:spPr>
          <a:xfrm rot="16200000">
            <a:off x="8558527" y="5129525"/>
            <a:ext cx="559388" cy="611561"/>
          </a:xfrm>
          <a:prstGeom prst="rtTriangl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518D623-47FD-47C9-ACD1-5A1DE2B3C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72400" y="5449788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7C9D76-EA88-4B91-AE37-70C0A9684D60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604693" y="82279"/>
            <a:ext cx="8359795" cy="55421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2CE4B8-E489-4AD2-9493-C4B8FD6CBAA7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04692" y="1088038"/>
            <a:ext cx="5612016" cy="442731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3F35A75-222D-4302-915D-F8688BF0CBB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396222" y="728301"/>
            <a:ext cx="2568266" cy="442731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84E461-A78E-423E-BED8-B079060EF5A6}"/>
              </a:ext>
            </a:extLst>
          </p:cNvPr>
          <p:cNvSpPr/>
          <p:nvPr userDrawn="1"/>
        </p:nvSpPr>
        <p:spPr>
          <a:xfrm>
            <a:off x="611560" y="750212"/>
            <a:ext cx="538274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" name="모서리가 둥근 사각형 설명선 15">
            <a:extLst>
              <a:ext uri="{FF2B5EF4-FFF2-40B4-BE49-F238E27FC236}">
                <a16:creationId xmlns:a16="http://schemas.microsoft.com/office/drawing/2014/main" id="{BA1D9387-D1EC-442C-8167-D4E1170E68B9}"/>
              </a:ext>
            </a:extLst>
          </p:cNvPr>
          <p:cNvSpPr/>
          <p:nvPr userDrawn="1"/>
        </p:nvSpPr>
        <p:spPr>
          <a:xfrm>
            <a:off x="5760137" y="750212"/>
            <a:ext cx="468047" cy="230220"/>
          </a:xfrm>
          <a:prstGeom prst="wedgeRoundRectCallout">
            <a:avLst>
              <a:gd name="adj1" fmla="val -33156"/>
              <a:gd name="adj2" fmla="val 862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툴팁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F294C2-AA73-47B4-B3A5-FBAF88604E41}"/>
              </a:ext>
            </a:extLst>
          </p:cNvPr>
          <p:cNvSpPr/>
          <p:nvPr userDrawn="1"/>
        </p:nvSpPr>
        <p:spPr>
          <a:xfrm>
            <a:off x="3548733" y="750212"/>
            <a:ext cx="489805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on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" name="모서리가 둥근 직사각형 20">
            <a:extLst>
              <a:ext uri="{FF2B5EF4-FFF2-40B4-BE49-F238E27FC236}">
                <a16:creationId xmlns:a16="http://schemas.microsoft.com/office/drawing/2014/main" id="{68328265-7442-41FD-B3B3-93F4CAF93C6E}"/>
              </a:ext>
            </a:extLst>
          </p:cNvPr>
          <p:cNvSpPr/>
          <p:nvPr userDrawn="1"/>
        </p:nvSpPr>
        <p:spPr>
          <a:xfrm>
            <a:off x="1213040" y="750212"/>
            <a:ext cx="468047" cy="22842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5711AC-0A39-4363-8EF6-303E35F7D87C}"/>
              </a:ext>
            </a:extLst>
          </p:cNvPr>
          <p:cNvSpPr/>
          <p:nvPr userDrawn="1"/>
        </p:nvSpPr>
        <p:spPr>
          <a:xfrm>
            <a:off x="4101744" y="750212"/>
            <a:ext cx="489165" cy="228422"/>
          </a:xfrm>
          <a:prstGeom prst="rect">
            <a:avLst/>
          </a:prstGeom>
          <a:solidFill>
            <a:srgbClr val="BFBFB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off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3D925C-9D03-41D8-8383-6661E2A8BF56}"/>
              </a:ext>
            </a:extLst>
          </p:cNvPr>
          <p:cNvSpPr/>
          <p:nvPr userDrawn="1"/>
        </p:nvSpPr>
        <p:spPr>
          <a:xfrm>
            <a:off x="1744293" y="750212"/>
            <a:ext cx="538274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C687AF-B0A9-47C1-9D8A-81A1A8065672}"/>
              </a:ext>
            </a:extLst>
          </p:cNvPr>
          <p:cNvSpPr/>
          <p:nvPr userDrawn="1"/>
        </p:nvSpPr>
        <p:spPr>
          <a:xfrm>
            <a:off x="2345773" y="750212"/>
            <a:ext cx="538274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</a:t>
            </a:r>
          </a:p>
        </p:txBody>
      </p:sp>
      <p:sp>
        <p:nvSpPr>
          <p:cNvPr id="23" name="자유형 1301">
            <a:extLst>
              <a:ext uri="{FF2B5EF4-FFF2-40B4-BE49-F238E27FC236}">
                <a16:creationId xmlns:a16="http://schemas.microsoft.com/office/drawing/2014/main" id="{99DDD4A4-6121-4FC8-93BB-5BE4B5808DA7}"/>
              </a:ext>
            </a:extLst>
          </p:cNvPr>
          <p:cNvSpPr/>
          <p:nvPr userDrawn="1"/>
        </p:nvSpPr>
        <p:spPr>
          <a:xfrm rot="16200000" flipH="1">
            <a:off x="-691531" y="308472"/>
            <a:ext cx="1851731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19B67A-6ED1-44FB-9F91-4D8ED6B68D65}"/>
              </a:ext>
            </a:extLst>
          </p:cNvPr>
          <p:cNvSpPr/>
          <p:nvPr userDrawn="1"/>
        </p:nvSpPr>
        <p:spPr>
          <a:xfrm>
            <a:off x="4654115" y="750212"/>
            <a:ext cx="489805" cy="235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탭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on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74F21F-117F-4469-A528-0BDFD1DA685E}"/>
              </a:ext>
            </a:extLst>
          </p:cNvPr>
          <p:cNvSpPr/>
          <p:nvPr userDrawn="1"/>
        </p:nvSpPr>
        <p:spPr>
          <a:xfrm>
            <a:off x="5207126" y="750212"/>
            <a:ext cx="489805" cy="235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탭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off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F7EEF6-3A28-4D95-ABD8-9A22769D2EA5}"/>
              </a:ext>
            </a:extLst>
          </p:cNvPr>
          <p:cNvSpPr/>
          <p:nvPr userDrawn="1"/>
        </p:nvSpPr>
        <p:spPr>
          <a:xfrm>
            <a:off x="2947253" y="750212"/>
            <a:ext cx="538274" cy="230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스크롤 </a:t>
            </a:r>
          </a:p>
        </p:txBody>
      </p:sp>
    </p:spTree>
    <p:extLst>
      <p:ext uri="{BB962C8B-B14F-4D97-AF65-F5344CB8AC3E}">
        <p14:creationId xmlns:p14="http://schemas.microsoft.com/office/powerpoint/2010/main" val="3043320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308">
            <a:extLst>
              <a:ext uri="{FF2B5EF4-FFF2-40B4-BE49-F238E27FC236}">
                <a16:creationId xmlns:a16="http://schemas.microsoft.com/office/drawing/2014/main" id="{47F7D1B8-F8CF-4301-978C-0A79AD935F9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52486704"/>
              </p:ext>
            </p:extLst>
          </p:nvPr>
        </p:nvGraphicFramePr>
        <p:xfrm>
          <a:off x="94804" y="3937620"/>
          <a:ext cx="8972550" cy="1695100"/>
        </p:xfrm>
        <a:graphic>
          <a:graphicData uri="http://schemas.openxmlformats.org/drawingml/2006/table">
            <a:tbl>
              <a:tblPr/>
              <a:tblGrid>
                <a:gridCol w="897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                                  [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T="38100" marB="381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518D623-47FD-47C9-ACD1-5A1DE2B3C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028384" y="5377780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graphicFrame>
        <p:nvGraphicFramePr>
          <p:cNvPr id="12" name="Group 315">
            <a:extLst>
              <a:ext uri="{FF2B5EF4-FFF2-40B4-BE49-F238E27FC236}">
                <a16:creationId xmlns:a16="http://schemas.microsoft.com/office/drawing/2014/main" id="{D0D823F7-0166-4B76-AEE8-12597BA6E83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9853370"/>
              </p:ext>
            </p:extLst>
          </p:nvPr>
        </p:nvGraphicFramePr>
        <p:xfrm>
          <a:off x="6587778" y="603730"/>
          <a:ext cx="2479576" cy="3177278"/>
        </p:xfrm>
        <a:graphic>
          <a:graphicData uri="http://schemas.openxmlformats.org/drawingml/2006/table">
            <a:tbl>
              <a:tblPr/>
              <a:tblGrid>
                <a:gridCol w="247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7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marT="38100" marB="381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66">
            <a:extLst>
              <a:ext uri="{FF2B5EF4-FFF2-40B4-BE49-F238E27FC236}">
                <a16:creationId xmlns:a16="http://schemas.microsoft.com/office/drawing/2014/main" id="{84130FA6-0504-48DC-A8EB-C611782EC9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504" y="913284"/>
            <a:ext cx="6336258" cy="290825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18" name="Group 50">
            <a:extLst>
              <a:ext uri="{FF2B5EF4-FFF2-40B4-BE49-F238E27FC236}">
                <a16:creationId xmlns:a16="http://schemas.microsoft.com/office/drawing/2014/main" id="{447EB60A-4DDC-438F-B652-9AD7E7F787C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7956189"/>
              </p:ext>
            </p:extLst>
          </p:nvPr>
        </p:nvGraphicFramePr>
        <p:xfrm>
          <a:off x="107504" y="605780"/>
          <a:ext cx="6336258" cy="257530"/>
        </p:xfrm>
        <a:graphic>
          <a:graphicData uri="http://schemas.openxmlformats.org/drawingml/2006/table">
            <a:tbl>
              <a:tblPr/>
              <a:tblGrid>
                <a:gridCol w="575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97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Scene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Cut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 번호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장소 명칭</a:t>
                      </a:r>
                    </a:p>
                  </a:txBody>
                  <a:tcPr marT="38100" marB="381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705E3531-60F1-4247-BA85-480495C5CCE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6828568" y="5856414"/>
            <a:ext cx="2133600" cy="15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AF9F8F0B-2440-4609-841D-CD4C983223C8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84015" y="621397"/>
            <a:ext cx="647625" cy="23025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6545A920-96F2-4CD9-ABA5-C8C88CD46DB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908151" y="612966"/>
            <a:ext cx="647625" cy="23025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16574C6F-E255-48D5-93CC-DB90CBF0514F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203848" y="612966"/>
            <a:ext cx="792088" cy="2386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D87DBFC9-0BFD-431B-A241-ACB0294C27F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44008" y="603730"/>
            <a:ext cx="1799753" cy="2595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1868CA45-FCC6-4B78-AF73-A22A6F918964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6587778" y="697260"/>
            <a:ext cx="2479576" cy="3083748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dirty="0"/>
              <a:t>텍스트 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9EFB9F97-347F-41DF-907B-95CE6894C33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107504" y="4081636"/>
            <a:ext cx="2376264" cy="155108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dirty="0"/>
              <a:t>텍스트 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9B21E8B9-A0C7-434A-8CFE-0D3E19643BAD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555776" y="4081636"/>
            <a:ext cx="6408712" cy="155108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dirty="0"/>
              <a:t>텍스트 </a:t>
            </a:r>
          </a:p>
        </p:txBody>
      </p:sp>
    </p:spTree>
    <p:extLst>
      <p:ext uri="{BB962C8B-B14F-4D97-AF65-F5344CB8AC3E}">
        <p14:creationId xmlns:p14="http://schemas.microsoft.com/office/powerpoint/2010/main" val="408446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54" y="0"/>
            <a:ext cx="123149" cy="419743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154" y="4197433"/>
            <a:ext cx="123149" cy="15244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28691" y="1017296"/>
            <a:ext cx="5059055" cy="64007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4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7C3D5377-B03D-4B5F-96B6-26DF7325B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690" y="1177314"/>
            <a:ext cx="5059055" cy="280439"/>
          </a:xfrm>
          <a:prstGeom prst="rect">
            <a:avLst/>
          </a:prstGeom>
        </p:spPr>
        <p:txBody>
          <a:bodyPr anchor="ctr"/>
          <a:lstStyle>
            <a:lvl1pPr>
              <a:defRPr sz="3950" b="1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994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텍스트 개체 틀 19">
            <a:extLst>
              <a:ext uri="{FF2B5EF4-FFF2-40B4-BE49-F238E27FC236}">
                <a16:creationId xmlns:a16="http://schemas.microsoft.com/office/drawing/2014/main" id="{B24CF615-CE2A-4925-A806-C9029CF803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2676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2" name="텍스트 개체 틀 19">
            <a:extLst>
              <a:ext uri="{FF2B5EF4-FFF2-40B4-BE49-F238E27FC236}">
                <a16:creationId xmlns:a16="http://schemas.microsoft.com/office/drawing/2014/main" id="{9E4AC335-1101-414C-A104-9FB7D966C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54017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C96611-A76B-470A-8A1F-6D272C8945FC}"/>
              </a:ext>
            </a:extLst>
          </p:cNvPr>
          <p:cNvGrpSpPr/>
          <p:nvPr userDrawn="1"/>
        </p:nvGrpSpPr>
        <p:grpSpPr>
          <a:xfrm>
            <a:off x="950792" y="3691376"/>
            <a:ext cx="7221404" cy="86159"/>
            <a:chOff x="2559310" y="3725261"/>
            <a:chExt cx="7221404" cy="86159"/>
          </a:xfrm>
          <a:solidFill>
            <a:srgbClr val="F8F8F8"/>
          </a:solidFill>
        </p:grpSpPr>
        <p:sp>
          <p:nvSpPr>
            <p:cNvPr id="17" name="모서리가 둥근 직사각형 10">
              <a:extLst>
                <a:ext uri="{FF2B5EF4-FFF2-40B4-BE49-F238E27FC236}">
                  <a16:creationId xmlns:a16="http://schemas.microsoft.com/office/drawing/2014/main" id="{9085AC95-7E51-4D47-B4BB-D2798F66A7B9}"/>
                </a:ext>
              </a:extLst>
            </p:cNvPr>
            <p:cNvSpPr/>
            <p:nvPr userDrawn="1"/>
          </p:nvSpPr>
          <p:spPr>
            <a:xfrm>
              <a:off x="2559310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모서리가 둥근 직사각형 36">
              <a:extLst>
                <a:ext uri="{FF2B5EF4-FFF2-40B4-BE49-F238E27FC236}">
                  <a16:creationId xmlns:a16="http://schemas.microsoft.com/office/drawing/2014/main" id="{D6CF4D30-5095-4529-9F47-AE7D12F2A531}"/>
                </a:ext>
              </a:extLst>
            </p:cNvPr>
            <p:cNvSpPr/>
            <p:nvPr userDrawn="1"/>
          </p:nvSpPr>
          <p:spPr>
            <a:xfrm>
              <a:off x="4465202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모서리가 둥근 직사각형 37">
              <a:extLst>
                <a:ext uri="{FF2B5EF4-FFF2-40B4-BE49-F238E27FC236}">
                  <a16:creationId xmlns:a16="http://schemas.microsoft.com/office/drawing/2014/main" id="{24A61629-5337-417C-87A6-8874EDF49F87}"/>
                </a:ext>
              </a:extLst>
            </p:cNvPr>
            <p:cNvSpPr/>
            <p:nvPr userDrawn="1"/>
          </p:nvSpPr>
          <p:spPr>
            <a:xfrm>
              <a:off x="6371094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모서리가 둥근 직사각형 38">
              <a:extLst>
                <a:ext uri="{FF2B5EF4-FFF2-40B4-BE49-F238E27FC236}">
                  <a16:creationId xmlns:a16="http://schemas.microsoft.com/office/drawing/2014/main" id="{71C497EF-E5DF-43CE-8BF1-A075E0498B31}"/>
                </a:ext>
              </a:extLst>
            </p:cNvPr>
            <p:cNvSpPr/>
            <p:nvPr userDrawn="1"/>
          </p:nvSpPr>
          <p:spPr>
            <a:xfrm>
              <a:off x="8276986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0503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A170DC4C-911D-472F-AB13-D6C3C16926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6394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1C44C1F1-D0BD-49B8-9871-7E2B090271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7736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EA58E9C9-E273-4B76-8B00-A65BCB2915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59077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5" name="텍스트 개체 틀 19">
            <a:extLst>
              <a:ext uri="{FF2B5EF4-FFF2-40B4-BE49-F238E27FC236}">
                <a16:creationId xmlns:a16="http://schemas.microsoft.com/office/drawing/2014/main" id="{7B8E431C-AB18-4BA6-929A-760BBD0405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51335" y="285087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/>
          <p:cNvSpPr>
            <a:spLocks noGrp="1"/>
          </p:cNvSpPr>
          <p:nvPr>
            <p:ph idx="15" hasCustomPrompt="1"/>
          </p:nvPr>
        </p:nvSpPr>
        <p:spPr>
          <a:xfrm>
            <a:off x="247838" y="553244"/>
            <a:ext cx="8433220" cy="3244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47838" y="877663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61182" y="1369335"/>
            <a:ext cx="0" cy="3648405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985292"/>
            <a:ext cx="4284016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23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41972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/>
          <p:cNvSpPr>
            <a:spLocks noGrp="1"/>
          </p:cNvSpPr>
          <p:nvPr>
            <p:ph idx="15" hasCustomPrompt="1"/>
          </p:nvPr>
        </p:nvSpPr>
        <p:spPr>
          <a:xfrm>
            <a:off x="247838" y="553244"/>
            <a:ext cx="8433220" cy="3244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47838" y="877663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61182" y="1201316"/>
            <a:ext cx="0" cy="3816424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985292"/>
            <a:ext cx="4284016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23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2508948" y="193204"/>
            <a:ext cx="1214552" cy="305885"/>
            <a:chOff x="2508948" y="739027"/>
            <a:chExt cx="1214552" cy="305885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948" y="739027"/>
              <a:ext cx="1126948" cy="305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699792" y="749523"/>
              <a:ext cx="10237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/>
                <a:t>슬라이드 쇼</a:t>
              </a:r>
            </a:p>
          </p:txBody>
        </p:sp>
      </p:grp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17251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95536" y="625252"/>
            <a:ext cx="8352928" cy="464888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656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FC4B189E-AD7A-48A6-BC51-6B76282E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97260"/>
            <a:ext cx="8280920" cy="453650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2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 userDrawn="1"/>
        </p:nvSpPr>
        <p:spPr>
          <a:xfrm>
            <a:off x="-509235" y="4687809"/>
            <a:ext cx="1018469" cy="1018469"/>
          </a:xfrm>
          <a:prstGeom prst="diamond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rot="5400000">
            <a:off x="-183667" y="201922"/>
            <a:ext cx="4687810" cy="4283968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5847911" y="2423475"/>
            <a:ext cx="3496850" cy="3131840"/>
          </a:xfrm>
          <a:prstGeom prst="rtTriangle">
            <a:avLst/>
          </a:prstGeom>
          <a:solidFill>
            <a:schemeClr val="bg2">
              <a:lumMod val="75000"/>
              <a:alpha val="80000"/>
            </a:schemeClr>
          </a:solidFill>
          <a:ln w="317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27784" y="1633364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5856" y="1777380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7C3D5377-B03D-4B5F-96B6-26DF7325B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3768" y="1129308"/>
            <a:ext cx="5059055" cy="28043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400" b="1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9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9020" y="2281436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87092" y="2425452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282" y="2913929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14354" y="3057945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3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99592" y="3552463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47664" y="3696479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490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77923" tIns="38962" rIns="77923" bIns="38962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77923" tIns="38962" rIns="77923" bIns="3896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4C7FF638-8B06-4E34-ABA1-D0A79B04245F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5296960"/>
            <a:ext cx="2895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EA6667C-7EA0-4F7A-8DEE-AA3755EDB5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3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6" r:id="rId2"/>
    <p:sldLayoutId id="2147483672" r:id="rId3"/>
    <p:sldLayoutId id="2147483673" r:id="rId4"/>
    <p:sldLayoutId id="2147483674" r:id="rId5"/>
    <p:sldLayoutId id="2147483677" r:id="rId6"/>
    <p:sldLayoutId id="2147483676" r:id="rId7"/>
  </p:sldLayoutIdLst>
  <p:txStyles>
    <p:titleStyle>
      <a:lvl1pPr algn="ctr" defTabSz="779227" rtl="0" eaLnBrk="1" latinLnBrk="1" hangingPunct="1">
        <a:spcBef>
          <a:spcPct val="0"/>
        </a:spcBef>
        <a:buNone/>
        <a:defRPr sz="38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92210" indent="-292210" algn="l" defTabSz="779227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ea"/>
          <a:ea typeface="+mj-ea"/>
          <a:cs typeface="+mn-cs"/>
        </a:defRPr>
      </a:lvl1pPr>
      <a:lvl2pPr marL="633122" indent="-243508" algn="l" defTabSz="779227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j-ea"/>
          <a:ea typeface="+mj-ea"/>
          <a:cs typeface="+mn-cs"/>
        </a:defRPr>
      </a:lvl2pPr>
      <a:lvl3pPr marL="974034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363648" indent="-194807" algn="l" defTabSz="779227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j-ea"/>
          <a:ea typeface="+mj-ea"/>
          <a:cs typeface="+mn-cs"/>
        </a:defRPr>
      </a:lvl4pPr>
      <a:lvl5pPr marL="1753261" indent="-194807" algn="l" defTabSz="779227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j-ea"/>
          <a:ea typeface="+mj-ea"/>
          <a:cs typeface="+mn-cs"/>
        </a:defRPr>
      </a:lvl5pPr>
      <a:lvl6pPr marL="2142875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488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02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715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13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27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40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54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67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81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95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909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1391-9D23-4A36-9EB8-008C07D5735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3A00-B2D0-4C5F-9D73-6867A820F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0" r:id="rId3"/>
    <p:sldLayoutId id="2147483683" r:id="rId4"/>
    <p:sldLayoutId id="2147483689" r:id="rId5"/>
    <p:sldLayoutId id="2147483682" r:id="rId6"/>
    <p:sldLayoutId id="2147483684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70A1C-5EDD-4FB9-8629-BF1B88D4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5392-5488-4739-BC78-3C7786CE1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19BD-9EE0-4E39-B4DE-EB6A6E79D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9ED2-0561-4BDB-BE0F-8F331B1B36B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AF8A-22CB-43C1-915F-A8F0354ED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2CB0-27B5-436A-99D7-87F378D5C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8530-5683-459B-A172-BD46F1FA7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8" r:id="rId2"/>
    <p:sldLayoutId id="2147483690" r:id="rId3"/>
    <p:sldLayoutId id="2147483691" r:id="rId4"/>
    <p:sldLayoutId id="2147483697" r:id="rId5"/>
    <p:sldLayoutId id="2147483692" r:id="rId6"/>
    <p:sldLayoutId id="2147483695" r:id="rId7"/>
    <p:sldLayoutId id="2147483699" r:id="rId8"/>
    <p:sldLayoutId id="2147483694" r:id="rId9"/>
    <p:sldLayoutId id="2147483693" r:id="rId10"/>
    <p:sldLayoutId id="2147483700" r:id="rId11"/>
    <p:sldLayoutId id="2147483701" r:id="rId12"/>
    <p:sldLayoutId id="2147483702" r:id="rId13"/>
    <p:sldLayoutId id="2147483703" r:id="rId14"/>
    <p:sldLayoutId id="214748369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DE7D24-375C-43C7-86B4-37160FEF1600}"/>
              </a:ext>
            </a:extLst>
          </p:cNvPr>
          <p:cNvSpPr/>
          <p:nvPr/>
        </p:nvSpPr>
        <p:spPr>
          <a:xfrm>
            <a:off x="0" y="-2"/>
            <a:ext cx="8532440" cy="571500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ㅏ</a:t>
            </a:r>
            <a:endParaRPr lang="ko-KR" altLang="en-US" dirty="0"/>
          </a:p>
        </p:txBody>
      </p:sp>
      <p:sp>
        <p:nvSpPr>
          <p:cNvPr id="17" name="순서도: 카드 16">
            <a:extLst>
              <a:ext uri="{FF2B5EF4-FFF2-40B4-BE49-F238E27FC236}">
                <a16:creationId xmlns:a16="http://schemas.microsoft.com/office/drawing/2014/main" id="{32221488-8D01-4CF4-9229-C7EA56DD883F}"/>
              </a:ext>
            </a:extLst>
          </p:cNvPr>
          <p:cNvSpPr/>
          <p:nvPr/>
        </p:nvSpPr>
        <p:spPr>
          <a:xfrm>
            <a:off x="2627784" y="0"/>
            <a:ext cx="6515629" cy="5715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8837"/>
              <a:gd name="connsiteY0" fmla="*/ 10000 h 10000"/>
              <a:gd name="connsiteX1" fmla="*/ 10837 w 18837"/>
              <a:gd name="connsiteY1" fmla="*/ 0 h 10000"/>
              <a:gd name="connsiteX2" fmla="*/ 18837 w 18837"/>
              <a:gd name="connsiteY2" fmla="*/ 0 h 10000"/>
              <a:gd name="connsiteX3" fmla="*/ 18837 w 18837"/>
              <a:gd name="connsiteY3" fmla="*/ 10000 h 10000"/>
              <a:gd name="connsiteX4" fmla="*/ 8837 w 18837"/>
              <a:gd name="connsiteY4" fmla="*/ 10000 h 10000"/>
              <a:gd name="connsiteX5" fmla="*/ 0 w 18837"/>
              <a:gd name="connsiteY5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37" h="10000">
                <a:moveTo>
                  <a:pt x="0" y="10000"/>
                </a:moveTo>
                <a:lnTo>
                  <a:pt x="10837" y="0"/>
                </a:lnTo>
                <a:lnTo>
                  <a:pt x="18837" y="0"/>
                </a:lnTo>
                <a:lnTo>
                  <a:pt x="18837" y="10000"/>
                </a:lnTo>
                <a:lnTo>
                  <a:pt x="8837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72808D7-4251-459C-B1BD-7E73346C3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1810">
            <a:off x="-724900" y="1084931"/>
            <a:ext cx="5616624" cy="536006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3B862B-9F55-4224-83DB-4DD1E5D6D6C6}"/>
              </a:ext>
            </a:extLst>
          </p:cNvPr>
          <p:cNvSpPr/>
          <p:nvPr/>
        </p:nvSpPr>
        <p:spPr>
          <a:xfrm>
            <a:off x="5076056" y="2489983"/>
            <a:ext cx="35283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D8F55-D53D-4A6C-A3CF-0B24398426E8}"/>
              </a:ext>
            </a:extLst>
          </p:cNvPr>
          <p:cNvSpPr txBox="1"/>
          <p:nvPr/>
        </p:nvSpPr>
        <p:spPr>
          <a:xfrm>
            <a:off x="5076056" y="2535703"/>
            <a:ext cx="35283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/>
              <a:t>UI/UX </a:t>
            </a:r>
            <a:r>
              <a:rPr lang="ko-KR" altLang="en-US" sz="3200" b="1"/>
              <a:t>기획서</a:t>
            </a:r>
            <a:endParaRPr lang="ko-KR" altLang="en-US" sz="3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B5C20-09F3-4998-BFD4-86C58BD16924}"/>
              </a:ext>
            </a:extLst>
          </p:cNvPr>
          <p:cNvSpPr txBox="1"/>
          <p:nvPr/>
        </p:nvSpPr>
        <p:spPr>
          <a:xfrm>
            <a:off x="5076056" y="311863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시간 </a:t>
            </a:r>
            <a:r>
              <a:rPr lang="en-US" altLang="ko-KR" dirty="0"/>
              <a:t>: 18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err="1"/>
              <a:t>이해솔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3971BE7-E53F-41E1-A3D3-C82AB18FE3EE}"/>
              </a:ext>
            </a:extLst>
          </p:cNvPr>
          <p:cNvCxnSpPr>
            <a:cxnSpLocks/>
          </p:cNvCxnSpPr>
          <p:nvPr/>
        </p:nvCxnSpPr>
        <p:spPr>
          <a:xfrm>
            <a:off x="5076056" y="3073524"/>
            <a:ext cx="3528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2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2C90AB-63D0-471E-902A-03A9EC86E5D0}"/>
              </a:ext>
            </a:extLst>
          </p:cNvPr>
          <p:cNvSpPr>
            <a:spLocks noGrp="1"/>
          </p:cNvSpPr>
          <p:nvPr>
            <p:ph idx="15"/>
          </p:nvPr>
        </p:nvSpPr>
        <p:spPr>
          <a:xfrm flipH="1">
            <a:off x="5074" y="1479108"/>
            <a:ext cx="423131" cy="4235891"/>
          </a:xfrm>
        </p:spPr>
        <p:txBody>
          <a:bodyPr/>
          <a:lstStyle/>
          <a:p>
            <a:r>
              <a:rPr lang="ko-KR" altLang="en-US" dirty="0"/>
              <a:t>세부</a:t>
            </a:r>
            <a:endParaRPr lang="en-US" altLang="ko-KR" dirty="0"/>
          </a:p>
          <a:p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</p:txBody>
      </p:sp>
      <p:graphicFrame>
        <p:nvGraphicFramePr>
          <p:cNvPr id="7" name="Google Shape;551;p46">
            <a:extLst>
              <a:ext uri="{FF2B5EF4-FFF2-40B4-BE49-F238E27FC236}">
                <a16:creationId xmlns:a16="http://schemas.microsoft.com/office/drawing/2014/main" id="{6F53E26C-EEBA-4882-BDAD-C94E89B4D68B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3213911213"/>
              </p:ext>
            </p:extLst>
          </p:nvPr>
        </p:nvGraphicFramePr>
        <p:xfrm>
          <a:off x="6396038" y="728663"/>
          <a:ext cx="2457201" cy="4434087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 버튼은 투명한 배경으로 만들어 게임 배경 이미지를 보여준다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>
                          <a:latin typeface="+mn-lt"/>
                        </a:rPr>
                        <a:t>버튼을 클릭하면 계정에 저장된 정보에 해당하는 로비 화면으로 넘어간다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>
                          <a:latin typeface="+mn-lt"/>
                        </a:rPr>
                        <a:t>계정을 정하지 않은 상태로 접속하면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게스트 계정으로 인식한다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>
                          <a:latin typeface="+mn-lt"/>
                        </a:rPr>
                        <a:t>서버를 선택하면 자동으로 로비화면으로 전환된다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>
                          <a:latin typeface="+mn-lt"/>
                        </a:rPr>
                        <a:t>구글 계정으로 로그인 되고</a:t>
                      </a:r>
                      <a:r>
                        <a:rPr lang="en-US" altLang="ko-KR" sz="900" dirty="0">
                          <a:latin typeface="+mn-lt"/>
                        </a:rPr>
                        <a:t>,</a:t>
                      </a:r>
                      <a:r>
                        <a:rPr lang="ko-KR" altLang="en-US" sz="900" dirty="0">
                          <a:latin typeface="+mn-lt"/>
                        </a:rPr>
                        <a:t> 자동으로 로비화면으로 전환된다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3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>
                          <a:latin typeface="+mn-lt"/>
                        </a:rPr>
                        <a:t>카카오톡 계정으로 로그인 되고</a:t>
                      </a:r>
                      <a:r>
                        <a:rPr lang="en-US" altLang="ko-KR" sz="900" dirty="0">
                          <a:latin typeface="+mn-lt"/>
                        </a:rPr>
                        <a:t>,</a:t>
                      </a:r>
                      <a:r>
                        <a:rPr lang="ko-KR" altLang="en-US" sz="900" dirty="0">
                          <a:latin typeface="+mn-lt"/>
                        </a:rPr>
                        <a:t> 자동으로 로비화면으로 전환된다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3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게스트 </a:t>
                      </a:r>
                      <a:r>
                        <a:rPr lang="ko-KR" altLang="en-US" sz="900" dirty="0">
                          <a:latin typeface="+mn-lt"/>
                        </a:rPr>
                        <a:t>계정으로 로그인 되고</a:t>
                      </a:r>
                      <a:r>
                        <a:rPr lang="en-US" altLang="ko-KR" sz="900" dirty="0">
                          <a:latin typeface="+mn-lt"/>
                        </a:rPr>
                        <a:t>,</a:t>
                      </a:r>
                      <a:r>
                        <a:rPr lang="ko-KR" altLang="en-US" sz="900" dirty="0">
                          <a:latin typeface="+mn-lt"/>
                        </a:rPr>
                        <a:t> 자동으로 로비화면으로 전환된다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>
                          <a:latin typeface="+mn-lt"/>
                        </a:rPr>
                        <a:t>로그인 된 정보가 리셋 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44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부가 설명</a:t>
                      </a:r>
                      <a:endParaRPr sz="105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505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C0ACAF2-D216-4556-9463-E18D15C88AE6}"/>
              </a:ext>
            </a:extLst>
          </p:cNvPr>
          <p:cNvSpPr/>
          <p:nvPr/>
        </p:nvSpPr>
        <p:spPr>
          <a:xfrm>
            <a:off x="1028390" y="1999408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0" name="꺾인 연결선 48">
            <a:extLst>
              <a:ext uri="{FF2B5EF4-FFF2-40B4-BE49-F238E27FC236}">
                <a16:creationId xmlns:a16="http://schemas.microsoft.com/office/drawing/2014/main" id="{737A6D35-D61A-4539-91EA-68CB4FCF3835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>
            <a:off x="2767798" y="1238280"/>
            <a:ext cx="644324" cy="7611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79F3FF-7654-4FA7-A9DE-D7CFB9587BF0}"/>
              </a:ext>
            </a:extLst>
          </p:cNvPr>
          <p:cNvSpPr/>
          <p:nvPr/>
        </p:nvSpPr>
        <p:spPr>
          <a:xfrm>
            <a:off x="1979712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A344D2-08C6-4A6E-ACBE-BDFCC6C346B4}"/>
              </a:ext>
            </a:extLst>
          </p:cNvPr>
          <p:cNvSpPr/>
          <p:nvPr/>
        </p:nvSpPr>
        <p:spPr>
          <a:xfrm>
            <a:off x="4071946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로비 화면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05EC48-5A97-4466-87FC-3F89840E26B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767798" y="1238280"/>
            <a:ext cx="1304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895EBE-BEC4-4C5E-B4B3-1650CA0171CE}"/>
              </a:ext>
            </a:extLst>
          </p:cNvPr>
          <p:cNvSpPr/>
          <p:nvPr/>
        </p:nvSpPr>
        <p:spPr>
          <a:xfrm>
            <a:off x="850129" y="4616236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로비 화면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7C32F7-2A18-4B3C-8BC1-7962B21A4E0D}"/>
              </a:ext>
            </a:extLst>
          </p:cNvPr>
          <p:cNvGrpSpPr/>
          <p:nvPr/>
        </p:nvGrpSpPr>
        <p:grpSpPr>
          <a:xfrm>
            <a:off x="1105482" y="1965138"/>
            <a:ext cx="4613281" cy="2474882"/>
            <a:chOff x="-2267684" y="3771457"/>
            <a:chExt cx="4613281" cy="247488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99C32E-541D-4ED6-935E-D0B5328F8EC9}"/>
                </a:ext>
              </a:extLst>
            </p:cNvPr>
            <p:cNvSpPr/>
            <p:nvPr/>
          </p:nvSpPr>
          <p:spPr>
            <a:xfrm>
              <a:off x="-2267684" y="3848090"/>
              <a:ext cx="4613281" cy="23982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F05B749-5A4D-4F02-9F98-B3C890B6A696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31CAC2-A08E-4C6D-8944-43FDA30EDC16}"/>
              </a:ext>
            </a:extLst>
          </p:cNvPr>
          <p:cNvSpPr/>
          <p:nvPr/>
        </p:nvSpPr>
        <p:spPr>
          <a:xfrm>
            <a:off x="2132346" y="2667352"/>
            <a:ext cx="2559552" cy="4624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제목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792445-2876-40B4-9861-05E2475F88F4}"/>
              </a:ext>
            </a:extLst>
          </p:cNvPr>
          <p:cNvSpPr/>
          <p:nvPr/>
        </p:nvSpPr>
        <p:spPr>
          <a:xfrm>
            <a:off x="2463119" y="3243416"/>
            <a:ext cx="1898006" cy="2828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화면을 터치해주세요 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B890E7-9BF1-4A8A-9F5B-3DBF784E4EF5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1399646" y="1238280"/>
            <a:ext cx="5800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12F12E-A510-469B-AB49-7A6EA748C19F}"/>
              </a:ext>
            </a:extLst>
          </p:cNvPr>
          <p:cNvSpPr/>
          <p:nvPr/>
        </p:nvSpPr>
        <p:spPr>
          <a:xfrm>
            <a:off x="611560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로고</a:t>
            </a:r>
          </a:p>
        </p:txBody>
      </p:sp>
      <p:cxnSp>
        <p:nvCxnSpPr>
          <p:cNvPr id="23" name="꺾인 연결선 48">
            <a:extLst>
              <a:ext uri="{FF2B5EF4-FFF2-40B4-BE49-F238E27FC236}">
                <a16:creationId xmlns:a16="http://schemas.microsoft.com/office/drawing/2014/main" id="{05A47459-94AF-4295-930A-DD6374F5EBDD}"/>
              </a:ext>
            </a:extLst>
          </p:cNvPr>
          <p:cNvCxnSpPr>
            <a:cxnSpLocks/>
            <a:stCxn id="17" idx="1"/>
            <a:endCxn id="15" idx="1"/>
          </p:cNvCxnSpPr>
          <p:nvPr/>
        </p:nvCxnSpPr>
        <p:spPr>
          <a:xfrm rot="10800000" flipV="1">
            <a:off x="850130" y="3240895"/>
            <a:ext cx="255353" cy="1490463"/>
          </a:xfrm>
          <a:prstGeom prst="bentConnector3">
            <a:avLst>
              <a:gd name="adj1" fmla="val 18952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622EC79-A705-44D4-9AF8-2D8E3EDEF26B}"/>
              </a:ext>
            </a:extLst>
          </p:cNvPr>
          <p:cNvGrpSpPr/>
          <p:nvPr/>
        </p:nvGrpSpPr>
        <p:grpSpPr>
          <a:xfrm>
            <a:off x="2131129" y="3990782"/>
            <a:ext cx="788086" cy="306878"/>
            <a:chOff x="-2267684" y="3771457"/>
            <a:chExt cx="788086" cy="30687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12587C1-169A-4436-BF42-D3136343D3FB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구글 계정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4A110C3-2B92-4544-91CE-20BA361152AC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48ED36A-6ACD-4213-959A-74BB41CBAB22}"/>
              </a:ext>
            </a:extLst>
          </p:cNvPr>
          <p:cNvGrpSpPr/>
          <p:nvPr/>
        </p:nvGrpSpPr>
        <p:grpSpPr>
          <a:xfrm>
            <a:off x="3018079" y="3990782"/>
            <a:ext cx="788086" cy="306878"/>
            <a:chOff x="-2267684" y="3771457"/>
            <a:chExt cx="788086" cy="30687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5B5FFF3-E3B5-4CDD-A944-8244BFBC65A1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카카오톡 계정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6102C39-428D-4E1E-98C1-1DDCC7B3D123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DA8DD32-A5F1-4677-970D-B3171E2018A3}"/>
              </a:ext>
            </a:extLst>
          </p:cNvPr>
          <p:cNvGrpSpPr/>
          <p:nvPr/>
        </p:nvGrpSpPr>
        <p:grpSpPr>
          <a:xfrm>
            <a:off x="3899806" y="3990782"/>
            <a:ext cx="788086" cy="306878"/>
            <a:chOff x="-2267684" y="3771457"/>
            <a:chExt cx="788086" cy="30687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19BC738-D757-4697-8FDA-91D30FB6C954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게스트 계정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D31EA5-1582-4CE8-B06C-C715573712A1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D6DB7A0-82FF-4A5F-B964-C57B85976F6E}"/>
              </a:ext>
            </a:extLst>
          </p:cNvPr>
          <p:cNvCxnSpPr>
            <a:cxnSpLocks/>
            <a:stCxn id="25" idx="2"/>
            <a:endCxn id="15" idx="3"/>
          </p:cNvCxnSpPr>
          <p:nvPr/>
        </p:nvCxnSpPr>
        <p:spPr>
          <a:xfrm rot="5400000">
            <a:off x="1864845" y="4071031"/>
            <a:ext cx="433699" cy="88695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20ABCE8-F175-43FF-92B4-FC40F91F6E69}"/>
              </a:ext>
            </a:extLst>
          </p:cNvPr>
          <p:cNvCxnSpPr>
            <a:cxnSpLocks/>
            <a:stCxn id="28" idx="2"/>
            <a:endCxn id="15" idx="3"/>
          </p:cNvCxnSpPr>
          <p:nvPr/>
        </p:nvCxnSpPr>
        <p:spPr>
          <a:xfrm rot="5400000">
            <a:off x="2308320" y="3627556"/>
            <a:ext cx="433699" cy="17739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8">
            <a:extLst>
              <a:ext uri="{FF2B5EF4-FFF2-40B4-BE49-F238E27FC236}">
                <a16:creationId xmlns:a16="http://schemas.microsoft.com/office/drawing/2014/main" id="{BAEC7E2B-DA74-4ADB-9C41-EA8959CCF134}"/>
              </a:ext>
            </a:extLst>
          </p:cNvPr>
          <p:cNvCxnSpPr>
            <a:cxnSpLocks/>
            <a:stCxn id="31" idx="2"/>
            <a:endCxn id="15" idx="3"/>
          </p:cNvCxnSpPr>
          <p:nvPr/>
        </p:nvCxnSpPr>
        <p:spPr>
          <a:xfrm rot="5400000">
            <a:off x="2749183" y="3186692"/>
            <a:ext cx="433699" cy="265563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F7A442A-8CDC-4177-9B23-A7E3E090BABC}"/>
              </a:ext>
            </a:extLst>
          </p:cNvPr>
          <p:cNvGrpSpPr/>
          <p:nvPr/>
        </p:nvGrpSpPr>
        <p:grpSpPr>
          <a:xfrm>
            <a:off x="3025829" y="3558734"/>
            <a:ext cx="788086" cy="306878"/>
            <a:chOff x="-2267684" y="3771457"/>
            <a:chExt cx="788086" cy="30687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4D8B29-B929-4025-905F-CDD5414F79A5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ㅇㅇ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서버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26638C2-A84B-4914-80F6-EF98B15800AE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80" name="꺾인 연결선 48">
            <a:extLst>
              <a:ext uri="{FF2B5EF4-FFF2-40B4-BE49-F238E27FC236}">
                <a16:creationId xmlns:a16="http://schemas.microsoft.com/office/drawing/2014/main" id="{00922952-0D1E-4DF5-B256-B80307377C97}"/>
              </a:ext>
            </a:extLst>
          </p:cNvPr>
          <p:cNvCxnSpPr>
            <a:cxnSpLocks/>
            <a:stCxn id="78" idx="3"/>
            <a:endCxn id="84" idx="0"/>
          </p:cNvCxnSpPr>
          <p:nvPr/>
        </p:nvCxnSpPr>
        <p:spPr>
          <a:xfrm>
            <a:off x="3813915" y="3750490"/>
            <a:ext cx="950842" cy="131511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20">
            <a:extLst>
              <a:ext uri="{FF2B5EF4-FFF2-40B4-BE49-F238E27FC236}">
                <a16:creationId xmlns:a16="http://schemas.microsoft.com/office/drawing/2014/main" id="{41703833-5939-4942-9973-99505EA1BDB0}"/>
              </a:ext>
            </a:extLst>
          </p:cNvPr>
          <p:cNvSpPr/>
          <p:nvPr userDrawn="1"/>
        </p:nvSpPr>
        <p:spPr>
          <a:xfrm>
            <a:off x="4370780" y="5065601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서버 선택</a:t>
            </a:r>
          </a:p>
        </p:txBody>
      </p:sp>
      <p:cxnSp>
        <p:nvCxnSpPr>
          <p:cNvPr id="87" name="꺾인 연결선 48">
            <a:extLst>
              <a:ext uri="{FF2B5EF4-FFF2-40B4-BE49-F238E27FC236}">
                <a16:creationId xmlns:a16="http://schemas.microsoft.com/office/drawing/2014/main" id="{6F1E1595-F7E2-4BE8-8042-FD536B6A22CD}"/>
              </a:ext>
            </a:extLst>
          </p:cNvPr>
          <p:cNvCxnSpPr>
            <a:cxnSpLocks/>
            <a:stCxn id="84" idx="1"/>
            <a:endCxn id="15" idx="2"/>
          </p:cNvCxnSpPr>
          <p:nvPr/>
        </p:nvCxnSpPr>
        <p:spPr>
          <a:xfrm rot="10800000">
            <a:off x="1244172" y="4846482"/>
            <a:ext cx="3126608" cy="33424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Google Shape;564;p47">
            <a:extLst>
              <a:ext uri="{FF2B5EF4-FFF2-40B4-BE49-F238E27FC236}">
                <a16:creationId xmlns:a16="http://schemas.microsoft.com/office/drawing/2014/main" id="{0ECE4E28-A708-4479-AD80-A06AEDA5B502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1686169595"/>
              </p:ext>
            </p:extLst>
          </p:nvPr>
        </p:nvGraphicFramePr>
        <p:xfrm>
          <a:off x="604838" y="82550"/>
          <a:ext cx="8319839" cy="44897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2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0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  <a:tabLst/>
                        <a:defRPr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서버 선택 및 계정을 선택할 수 있는 화면이다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화면을 터치하면 로비 화면으로 넘어간다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시작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4" name="그룹 93">
            <a:extLst>
              <a:ext uri="{FF2B5EF4-FFF2-40B4-BE49-F238E27FC236}">
                <a16:creationId xmlns:a16="http://schemas.microsoft.com/office/drawing/2014/main" id="{77CBB44B-F492-4A22-92F4-A61E75D42A52}"/>
              </a:ext>
            </a:extLst>
          </p:cNvPr>
          <p:cNvGrpSpPr/>
          <p:nvPr/>
        </p:nvGrpSpPr>
        <p:grpSpPr>
          <a:xfrm>
            <a:off x="4859966" y="4033172"/>
            <a:ext cx="788086" cy="306878"/>
            <a:chOff x="-2267684" y="3771457"/>
            <a:chExt cx="788086" cy="30687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56A67A4-DACC-4144-9D16-D6E4774883EB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로그아웃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D1B33D-C0E7-4296-B4A5-F11DDED9F0EF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6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98" name="모서리가 둥근 직사각형 20">
            <a:extLst>
              <a:ext uri="{FF2B5EF4-FFF2-40B4-BE49-F238E27FC236}">
                <a16:creationId xmlns:a16="http://schemas.microsoft.com/office/drawing/2014/main" id="{1AFB17A2-E852-4074-B34D-9F65E59CB733}"/>
              </a:ext>
            </a:extLst>
          </p:cNvPr>
          <p:cNvSpPr/>
          <p:nvPr userDrawn="1"/>
        </p:nvSpPr>
        <p:spPr>
          <a:xfrm>
            <a:off x="4863687" y="4715486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로그아웃 여부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255CC06-71A7-402D-ACD8-19C27085C64C}"/>
              </a:ext>
            </a:extLst>
          </p:cNvPr>
          <p:cNvCxnSpPr>
            <a:cxnSpLocks/>
            <a:stCxn id="95" idx="2"/>
            <a:endCxn id="98" idx="0"/>
          </p:cNvCxnSpPr>
          <p:nvPr/>
        </p:nvCxnSpPr>
        <p:spPr>
          <a:xfrm>
            <a:off x="5254009" y="4340050"/>
            <a:ext cx="3655" cy="375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48">
            <a:extLst>
              <a:ext uri="{FF2B5EF4-FFF2-40B4-BE49-F238E27FC236}">
                <a16:creationId xmlns:a16="http://schemas.microsoft.com/office/drawing/2014/main" id="{64DE19AE-C8B2-4134-BF17-DAB6303836BB}"/>
              </a:ext>
            </a:extLst>
          </p:cNvPr>
          <p:cNvCxnSpPr>
            <a:cxnSpLocks/>
            <a:stCxn id="98" idx="3"/>
            <a:endCxn id="8" idx="3"/>
          </p:cNvCxnSpPr>
          <p:nvPr/>
        </p:nvCxnSpPr>
        <p:spPr>
          <a:xfrm flipV="1">
            <a:off x="5651641" y="3249858"/>
            <a:ext cx="144213" cy="1580751"/>
          </a:xfrm>
          <a:prstGeom prst="bentConnector3">
            <a:avLst>
              <a:gd name="adj1" fmla="val 25851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7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2C90AB-63D0-471E-902A-03A9EC86E5D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</a:t>
            </a:r>
            <a:endParaRPr lang="en-US" altLang="ko-KR" dirty="0"/>
          </a:p>
          <a:p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</p:txBody>
      </p:sp>
      <p:graphicFrame>
        <p:nvGraphicFramePr>
          <p:cNvPr id="7" name="Google Shape;551;p46">
            <a:extLst>
              <a:ext uri="{FF2B5EF4-FFF2-40B4-BE49-F238E27FC236}">
                <a16:creationId xmlns:a16="http://schemas.microsoft.com/office/drawing/2014/main" id="{6F53E26C-EEBA-4882-BDAD-C94E89B4D68B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1550869212"/>
              </p:ext>
            </p:extLst>
          </p:nvPr>
        </p:nvGraphicFramePr>
        <p:xfrm>
          <a:off x="6396038" y="762624"/>
          <a:ext cx="2457201" cy="4116056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서버와 계정을 선택할 수 있는 시작 화면으로 넘어간다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5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유저가 버튼을 누르면 확대된다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이 버튼을 다시 클릭하면 메인 화면으로 넘어간다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5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선택되지 않은 버튼의 모습이다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캐릭터 값이 있을 경우 </a:t>
                      </a:r>
                      <a:r>
                        <a:rPr lang="en-US" altLang="ko-KR" sz="900" dirty="0">
                          <a:latin typeface="+mn-lt"/>
                        </a:rPr>
                        <a:t>Level</a:t>
                      </a:r>
                      <a:r>
                        <a:rPr lang="ko-KR" altLang="en-US" sz="900" dirty="0">
                          <a:latin typeface="+mn-lt"/>
                        </a:rPr>
                        <a:t>과 클래스가 표시된다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5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캐릭터가 없으면 </a:t>
                      </a:r>
                      <a:r>
                        <a:rPr lang="ko-KR" altLang="en-US" sz="900" dirty="0" err="1">
                          <a:latin typeface="+mn-lt"/>
                        </a:rPr>
                        <a:t>클래스란에</a:t>
                      </a:r>
                      <a:r>
                        <a:rPr lang="ko-KR" altLang="en-US" sz="900" dirty="0">
                          <a:latin typeface="+mn-lt"/>
                        </a:rPr>
                        <a:t> </a:t>
                      </a:r>
                      <a:r>
                        <a:rPr lang="en-US" altLang="ko-KR" sz="900" dirty="0">
                          <a:latin typeface="+mn-lt"/>
                        </a:rPr>
                        <a:t>+ </a:t>
                      </a:r>
                      <a:r>
                        <a:rPr lang="ko-KR" altLang="en-US" sz="900" dirty="0">
                          <a:latin typeface="+mn-lt"/>
                        </a:rPr>
                        <a:t>표시를 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이 버튼을 클릭하면 커스텀 </a:t>
                      </a:r>
                      <a:r>
                        <a:rPr lang="ko-KR" altLang="en-US" sz="900" dirty="0" err="1">
                          <a:latin typeface="+mn-lt"/>
                        </a:rPr>
                        <a:t>마이징</a:t>
                      </a:r>
                      <a:r>
                        <a:rPr lang="ko-KR" altLang="en-US" sz="900" dirty="0">
                          <a:latin typeface="+mn-lt"/>
                        </a:rPr>
                        <a:t> 화면으로 넘어간다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선택된 </a:t>
                      </a:r>
                      <a:r>
                        <a:rPr lang="ko-KR" altLang="en-US" sz="900" dirty="0" err="1">
                          <a:latin typeface="+mn-lt"/>
                        </a:rPr>
                        <a:t>케릭터를</a:t>
                      </a:r>
                      <a:r>
                        <a:rPr lang="ko-KR" altLang="en-US" sz="900" dirty="0">
                          <a:latin typeface="+mn-lt"/>
                        </a:rPr>
                        <a:t> 삭제할 수 있다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팝업창에서 확인을 누르면 삭제된다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그래픽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음향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언어 설정이 가능한 팝업창이 표시된다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부가 설명</a:t>
                      </a:r>
                      <a:endParaRPr lang="ko-KR" altLang="en-US" sz="105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0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C0ACAF2-D216-4556-9463-E18D15C88AE6}"/>
              </a:ext>
            </a:extLst>
          </p:cNvPr>
          <p:cNvSpPr/>
          <p:nvPr/>
        </p:nvSpPr>
        <p:spPr>
          <a:xfrm>
            <a:off x="1028390" y="1999408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0" name="꺾인 연결선 48">
            <a:extLst>
              <a:ext uri="{FF2B5EF4-FFF2-40B4-BE49-F238E27FC236}">
                <a16:creationId xmlns:a16="http://schemas.microsoft.com/office/drawing/2014/main" id="{737A6D35-D61A-4539-91EA-68CB4FCF3835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>
            <a:off x="2767798" y="1238280"/>
            <a:ext cx="644324" cy="7611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79F3FF-7654-4FA7-A9DE-D7CFB9587BF0}"/>
              </a:ext>
            </a:extLst>
          </p:cNvPr>
          <p:cNvSpPr/>
          <p:nvPr/>
        </p:nvSpPr>
        <p:spPr>
          <a:xfrm>
            <a:off x="1979712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로비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A344D2-08C6-4A6E-ACBE-BDFCC6C346B4}"/>
              </a:ext>
            </a:extLst>
          </p:cNvPr>
          <p:cNvSpPr/>
          <p:nvPr/>
        </p:nvSpPr>
        <p:spPr>
          <a:xfrm>
            <a:off x="4071946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05EC48-5A97-4466-87FC-3F89840E26B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767798" y="1238280"/>
            <a:ext cx="1304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B890E7-9BF1-4A8A-9F5B-3DBF784E4EF5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1399646" y="1238280"/>
            <a:ext cx="5800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12F12E-A510-469B-AB49-7A6EA748C19F}"/>
              </a:ext>
            </a:extLst>
          </p:cNvPr>
          <p:cNvSpPr/>
          <p:nvPr/>
        </p:nvSpPr>
        <p:spPr>
          <a:xfrm>
            <a:off x="611560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화면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A11A805-E7E7-4993-8C4C-40D518B0E3B1}"/>
              </a:ext>
            </a:extLst>
          </p:cNvPr>
          <p:cNvGrpSpPr/>
          <p:nvPr/>
        </p:nvGrpSpPr>
        <p:grpSpPr>
          <a:xfrm>
            <a:off x="1098841" y="4154676"/>
            <a:ext cx="773068" cy="287000"/>
            <a:chOff x="-2334769" y="3771457"/>
            <a:chExt cx="773068" cy="28700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0896EB6-6281-438D-90F0-445AEBDE888C}"/>
                </a:ext>
              </a:extLst>
            </p:cNvPr>
            <p:cNvSpPr/>
            <p:nvPr/>
          </p:nvSpPr>
          <p:spPr>
            <a:xfrm>
              <a:off x="-2334769" y="3848091"/>
              <a:ext cx="773068" cy="2103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캐릭터 삭제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9A13FD2-CFDB-477D-9D3E-E93A444FB7D3}"/>
                </a:ext>
              </a:extLst>
            </p:cNvPr>
            <p:cNvSpPr/>
            <p:nvPr/>
          </p:nvSpPr>
          <p:spPr>
            <a:xfrm>
              <a:off x="-2334769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79" name="모서리가 둥근 직사각형 20">
            <a:extLst>
              <a:ext uri="{FF2B5EF4-FFF2-40B4-BE49-F238E27FC236}">
                <a16:creationId xmlns:a16="http://schemas.microsoft.com/office/drawing/2014/main" id="{8223B9B3-8D01-4481-8F7C-29A32E300F3B}"/>
              </a:ext>
            </a:extLst>
          </p:cNvPr>
          <p:cNvSpPr/>
          <p:nvPr/>
        </p:nvSpPr>
        <p:spPr>
          <a:xfrm>
            <a:off x="1091398" y="4787495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삭제 여부</a:t>
            </a:r>
          </a:p>
        </p:txBody>
      </p:sp>
      <p:sp>
        <p:nvSpPr>
          <p:cNvPr id="80" name="모서리가 둥근 직사각형 20">
            <a:extLst>
              <a:ext uri="{FF2B5EF4-FFF2-40B4-BE49-F238E27FC236}">
                <a16:creationId xmlns:a16="http://schemas.microsoft.com/office/drawing/2014/main" id="{D3E2129E-7863-4554-AC1B-E586C23813DF}"/>
              </a:ext>
            </a:extLst>
          </p:cNvPr>
          <p:cNvSpPr/>
          <p:nvPr/>
        </p:nvSpPr>
        <p:spPr>
          <a:xfrm>
            <a:off x="4976358" y="4787495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환경 설정</a:t>
            </a:r>
          </a:p>
        </p:txBody>
      </p:sp>
      <p:sp>
        <p:nvSpPr>
          <p:cNvPr id="81" name="모서리가 둥근 직사각형 20">
            <a:extLst>
              <a:ext uri="{FF2B5EF4-FFF2-40B4-BE49-F238E27FC236}">
                <a16:creationId xmlns:a16="http://schemas.microsoft.com/office/drawing/2014/main" id="{0FC8EA39-A0BB-448F-A613-379487270989}"/>
              </a:ext>
            </a:extLst>
          </p:cNvPr>
          <p:cNvSpPr/>
          <p:nvPr/>
        </p:nvSpPr>
        <p:spPr>
          <a:xfrm>
            <a:off x="3024084" y="4787495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종료 팝업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0612023-4CC0-4BD5-BB40-20462EEF6B24}"/>
              </a:ext>
            </a:extLst>
          </p:cNvPr>
          <p:cNvGrpSpPr/>
          <p:nvPr/>
        </p:nvGrpSpPr>
        <p:grpSpPr>
          <a:xfrm>
            <a:off x="4983801" y="4161329"/>
            <a:ext cx="773068" cy="287000"/>
            <a:chOff x="-2334769" y="3771457"/>
            <a:chExt cx="773068" cy="28700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912B3DC-DB5F-4574-A8C7-C6E464E5CA68}"/>
                </a:ext>
              </a:extLst>
            </p:cNvPr>
            <p:cNvSpPr/>
            <p:nvPr/>
          </p:nvSpPr>
          <p:spPr>
            <a:xfrm>
              <a:off x="-2334769" y="3848091"/>
              <a:ext cx="773068" cy="2103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환경 설정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17A7675-DD8C-4FF8-99B4-82ED071B5CD7}"/>
                </a:ext>
              </a:extLst>
            </p:cNvPr>
            <p:cNvSpPr/>
            <p:nvPr/>
          </p:nvSpPr>
          <p:spPr>
            <a:xfrm>
              <a:off x="-2334769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6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8E9081E-98B0-440E-9DFA-C44FAC9D680C}"/>
              </a:ext>
            </a:extLst>
          </p:cNvPr>
          <p:cNvGrpSpPr/>
          <p:nvPr/>
        </p:nvGrpSpPr>
        <p:grpSpPr>
          <a:xfrm>
            <a:off x="1091398" y="1994479"/>
            <a:ext cx="285856" cy="343062"/>
            <a:chOff x="-2267684" y="3771457"/>
            <a:chExt cx="285856" cy="34306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4D7B925-652B-4A3F-9C44-342E43382254}"/>
                </a:ext>
              </a:extLst>
            </p:cNvPr>
            <p:cNvSpPr/>
            <p:nvPr/>
          </p:nvSpPr>
          <p:spPr>
            <a:xfrm>
              <a:off x="-2267684" y="3848091"/>
              <a:ext cx="285856" cy="2664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←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1BB7DBD-0D5B-4D6D-873F-239DB354F024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321B2D0-E298-4BB1-8E85-A5BBD9B66BF1}"/>
              </a:ext>
            </a:extLst>
          </p:cNvPr>
          <p:cNvSpPr/>
          <p:nvPr/>
        </p:nvSpPr>
        <p:spPr>
          <a:xfrm>
            <a:off x="1454001" y="2071004"/>
            <a:ext cx="788086" cy="2664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선택창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0D43FE-1906-4DF2-988F-EEC6F02599EC}"/>
              </a:ext>
            </a:extLst>
          </p:cNvPr>
          <p:cNvSpPr/>
          <p:nvPr/>
        </p:nvSpPr>
        <p:spPr>
          <a:xfrm>
            <a:off x="1454001" y="2571288"/>
            <a:ext cx="788086" cy="2664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닉네임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F6AA0D-A8FD-48A5-8E96-2A3BD9AA58E9}"/>
              </a:ext>
            </a:extLst>
          </p:cNvPr>
          <p:cNvSpPr/>
          <p:nvPr/>
        </p:nvSpPr>
        <p:spPr>
          <a:xfrm>
            <a:off x="1091398" y="2559188"/>
            <a:ext cx="296468" cy="2965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전사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9D43E85-9E76-4CD3-B092-C46D929AB1BC}"/>
              </a:ext>
            </a:extLst>
          </p:cNvPr>
          <p:cNvSpPr/>
          <p:nvPr/>
        </p:nvSpPr>
        <p:spPr>
          <a:xfrm>
            <a:off x="2556463" y="2114531"/>
            <a:ext cx="1711316" cy="2303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이미지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F1809C2-6339-4F48-9DAE-2B3AE4A25C49}"/>
              </a:ext>
            </a:extLst>
          </p:cNvPr>
          <p:cNvGrpSpPr/>
          <p:nvPr/>
        </p:nvGrpSpPr>
        <p:grpSpPr>
          <a:xfrm>
            <a:off x="4460565" y="2022193"/>
            <a:ext cx="1288861" cy="508022"/>
            <a:chOff x="4842260" y="2324348"/>
            <a:chExt cx="1288861" cy="508022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4ADCAA0-695C-447C-AAC6-568D181C9DE6}"/>
                </a:ext>
              </a:extLst>
            </p:cNvPr>
            <p:cNvGrpSpPr/>
            <p:nvPr/>
          </p:nvGrpSpPr>
          <p:grpSpPr>
            <a:xfrm>
              <a:off x="4842260" y="2324348"/>
              <a:ext cx="1288861" cy="508022"/>
              <a:chOff x="4842260" y="2324348"/>
              <a:chExt cx="1288861" cy="508022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135D2A4-4395-475B-B73D-FE43E55EE8B8}"/>
                  </a:ext>
                </a:extLst>
              </p:cNvPr>
              <p:cNvSpPr/>
              <p:nvPr/>
            </p:nvSpPr>
            <p:spPr>
              <a:xfrm>
                <a:off x="4842260" y="2411779"/>
                <a:ext cx="1288861" cy="4205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레벨</a:t>
                </a:r>
                <a:r>
                  <a:rPr lang="en-US" altLang="ko-KR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                     	</a:t>
                </a:r>
                <a:r>
                  <a: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3FE6FCC-C877-4AB3-A17E-11D117DB5117}"/>
                  </a:ext>
                </a:extLst>
              </p:cNvPr>
              <p:cNvSpPr/>
              <p:nvPr/>
            </p:nvSpPr>
            <p:spPr>
              <a:xfrm>
                <a:off x="4842260" y="2324348"/>
                <a:ext cx="146391" cy="1683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2</a:t>
                </a:r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A74923C-6966-4024-9EA0-BBE94CF1FEB2}"/>
                </a:ext>
              </a:extLst>
            </p:cNvPr>
            <p:cNvSpPr/>
            <p:nvPr/>
          </p:nvSpPr>
          <p:spPr>
            <a:xfrm>
              <a:off x="5253103" y="2473776"/>
              <a:ext cx="296468" cy="296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전사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B13557C-81EF-48D6-BD98-8820C364217F}"/>
              </a:ext>
            </a:extLst>
          </p:cNvPr>
          <p:cNvGrpSpPr/>
          <p:nvPr/>
        </p:nvGrpSpPr>
        <p:grpSpPr>
          <a:xfrm>
            <a:off x="4961340" y="3626545"/>
            <a:ext cx="788086" cy="496296"/>
            <a:chOff x="5343035" y="3928700"/>
            <a:chExt cx="788086" cy="49629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EF9FB70-0C5E-433A-AE1D-DE98DCB45F38}"/>
                </a:ext>
              </a:extLst>
            </p:cNvPr>
            <p:cNvGrpSpPr/>
            <p:nvPr/>
          </p:nvGrpSpPr>
          <p:grpSpPr>
            <a:xfrm>
              <a:off x="5343035" y="3928700"/>
              <a:ext cx="788086" cy="496296"/>
              <a:chOff x="-2267684" y="3771457"/>
              <a:chExt cx="788086" cy="396684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43663F9-A150-4870-8565-CF804D0399AB}"/>
                  </a:ext>
                </a:extLst>
              </p:cNvPr>
              <p:cNvSpPr/>
              <p:nvPr/>
            </p:nvSpPr>
            <p:spPr>
              <a:xfrm>
                <a:off x="-2267684" y="3848090"/>
                <a:ext cx="788086" cy="3200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BF63C39-0A03-432B-A746-88F72956B899}"/>
                  </a:ext>
                </a:extLst>
              </p:cNvPr>
              <p:cNvSpPr/>
              <p:nvPr/>
            </p:nvSpPr>
            <p:spPr>
              <a:xfrm>
                <a:off x="-2267684" y="3771457"/>
                <a:ext cx="146391" cy="1475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4</a:t>
                </a:r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749F890-8181-4275-8F78-6044F5CB500D}"/>
                </a:ext>
              </a:extLst>
            </p:cNvPr>
            <p:cNvSpPr/>
            <p:nvPr/>
          </p:nvSpPr>
          <p:spPr>
            <a:xfrm>
              <a:off x="5787700" y="4082700"/>
              <a:ext cx="296468" cy="296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+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8B75B3C-BEAB-45AD-A4D8-CA3FBCFD2FF0}"/>
              </a:ext>
            </a:extLst>
          </p:cNvPr>
          <p:cNvGrpSpPr/>
          <p:nvPr/>
        </p:nvGrpSpPr>
        <p:grpSpPr>
          <a:xfrm>
            <a:off x="4961340" y="3092867"/>
            <a:ext cx="788086" cy="496296"/>
            <a:chOff x="5343035" y="3928700"/>
            <a:chExt cx="788086" cy="496296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8946250-CDA7-4992-91EA-9B8BB79E660E}"/>
                </a:ext>
              </a:extLst>
            </p:cNvPr>
            <p:cNvGrpSpPr/>
            <p:nvPr/>
          </p:nvGrpSpPr>
          <p:grpSpPr>
            <a:xfrm>
              <a:off x="5343035" y="3928700"/>
              <a:ext cx="788086" cy="496296"/>
              <a:chOff x="-2267684" y="3771457"/>
              <a:chExt cx="788086" cy="396684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9FE9BA41-7A8B-44A9-BE8A-E4C8D39B2F4C}"/>
                  </a:ext>
                </a:extLst>
              </p:cNvPr>
              <p:cNvSpPr/>
              <p:nvPr/>
            </p:nvSpPr>
            <p:spPr>
              <a:xfrm>
                <a:off x="-2267684" y="3848090"/>
                <a:ext cx="788086" cy="3200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AB42A393-7D12-437C-8D19-30274F8AC6A1}"/>
                  </a:ext>
                </a:extLst>
              </p:cNvPr>
              <p:cNvSpPr/>
              <p:nvPr/>
            </p:nvSpPr>
            <p:spPr>
              <a:xfrm>
                <a:off x="-2267684" y="3771457"/>
                <a:ext cx="146391" cy="1475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4</a:t>
                </a:r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7255FF3-AB01-40C3-9964-6438EB40C3B4}"/>
                </a:ext>
              </a:extLst>
            </p:cNvPr>
            <p:cNvSpPr/>
            <p:nvPr/>
          </p:nvSpPr>
          <p:spPr>
            <a:xfrm>
              <a:off x="5787700" y="4082700"/>
              <a:ext cx="296468" cy="296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+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9357716-9A42-4F86-8E62-322629FF6A4D}"/>
              </a:ext>
            </a:extLst>
          </p:cNvPr>
          <p:cNvGrpSpPr/>
          <p:nvPr/>
        </p:nvGrpSpPr>
        <p:grpSpPr>
          <a:xfrm>
            <a:off x="4961340" y="2559188"/>
            <a:ext cx="788086" cy="496296"/>
            <a:chOff x="5343035" y="3928700"/>
            <a:chExt cx="788086" cy="496296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DE8DEAA-E650-4816-9705-D81EDFB7B85D}"/>
                </a:ext>
              </a:extLst>
            </p:cNvPr>
            <p:cNvGrpSpPr/>
            <p:nvPr/>
          </p:nvGrpSpPr>
          <p:grpSpPr>
            <a:xfrm>
              <a:off x="5343035" y="3928700"/>
              <a:ext cx="788086" cy="496296"/>
              <a:chOff x="-2267684" y="3771457"/>
              <a:chExt cx="788086" cy="396684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86B879DD-1EEF-4E31-94F5-75B7057FAF3C}"/>
                  </a:ext>
                </a:extLst>
              </p:cNvPr>
              <p:cNvSpPr/>
              <p:nvPr/>
            </p:nvSpPr>
            <p:spPr>
              <a:xfrm>
                <a:off x="-2267684" y="3848090"/>
                <a:ext cx="788086" cy="3200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레벨</a:t>
                </a: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B523C68F-E19C-426E-84A7-95092E6490AB}"/>
                  </a:ext>
                </a:extLst>
              </p:cNvPr>
              <p:cNvSpPr/>
              <p:nvPr/>
            </p:nvSpPr>
            <p:spPr>
              <a:xfrm>
                <a:off x="-2267684" y="3771457"/>
                <a:ext cx="146391" cy="1475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3</a:t>
                </a:r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B6C20B9-3034-45B0-8C78-63567D6DA2A4}"/>
                </a:ext>
              </a:extLst>
            </p:cNvPr>
            <p:cNvSpPr/>
            <p:nvPr/>
          </p:nvSpPr>
          <p:spPr>
            <a:xfrm>
              <a:off x="5787700" y="4082700"/>
              <a:ext cx="296468" cy="296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전사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E6B0DC-78E2-4675-BCA0-113FB8509467}"/>
              </a:ext>
            </a:extLst>
          </p:cNvPr>
          <p:cNvGrpSpPr/>
          <p:nvPr/>
        </p:nvGrpSpPr>
        <p:grpSpPr>
          <a:xfrm>
            <a:off x="1091398" y="2894474"/>
            <a:ext cx="1139279" cy="1182667"/>
            <a:chOff x="1095018" y="2894474"/>
            <a:chExt cx="1139279" cy="1182667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4B05FEA-0F53-4665-B961-60B07B594384}"/>
                </a:ext>
              </a:extLst>
            </p:cNvPr>
            <p:cNvSpPr/>
            <p:nvPr/>
          </p:nvSpPr>
          <p:spPr>
            <a:xfrm>
              <a:off x="1095018" y="2894474"/>
              <a:ext cx="1139279" cy="1182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직업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레벨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경험치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공격력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위치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6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  </a:t>
              </a:r>
              <a:endPara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D8740BE-3BBE-46D5-AA93-0C7301B08218}"/>
                </a:ext>
              </a:extLst>
            </p:cNvPr>
            <p:cNvSpPr/>
            <p:nvPr/>
          </p:nvSpPr>
          <p:spPr>
            <a:xfrm>
              <a:off x="1454000" y="2912690"/>
              <a:ext cx="769949" cy="1160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전사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32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31.3%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215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아카이아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왕국</a:t>
              </a:r>
            </a:p>
          </p:txBody>
        </p:sp>
      </p:grpSp>
      <p:cxnSp>
        <p:nvCxnSpPr>
          <p:cNvPr id="114" name="꺾인 연결선 48">
            <a:extLst>
              <a:ext uri="{FF2B5EF4-FFF2-40B4-BE49-F238E27FC236}">
                <a16:creationId xmlns:a16="http://schemas.microsoft.com/office/drawing/2014/main" id="{DF29B81A-BA83-4AA9-A7F4-93D2F64C7B09}"/>
              </a:ext>
            </a:extLst>
          </p:cNvPr>
          <p:cNvCxnSpPr>
            <a:cxnSpLocks/>
            <a:stCxn id="86" idx="1"/>
            <a:endCxn id="22" idx="2"/>
          </p:cNvCxnSpPr>
          <p:nvPr/>
        </p:nvCxnSpPr>
        <p:spPr>
          <a:xfrm rot="10800000">
            <a:off x="1009503" y="1353403"/>
            <a:ext cx="77996" cy="85092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48">
            <a:extLst>
              <a:ext uri="{FF2B5EF4-FFF2-40B4-BE49-F238E27FC236}">
                <a16:creationId xmlns:a16="http://schemas.microsoft.com/office/drawing/2014/main" id="{A9648D09-C39D-4280-A0E0-CF877ACA5758}"/>
              </a:ext>
            </a:extLst>
          </p:cNvPr>
          <p:cNvCxnSpPr>
            <a:cxnSpLocks/>
            <a:stCxn id="96" idx="3"/>
            <a:endCxn id="13" idx="3"/>
          </p:cNvCxnSpPr>
          <p:nvPr/>
        </p:nvCxnSpPr>
        <p:spPr>
          <a:xfrm flipH="1" flipV="1">
            <a:off x="4860032" y="1238280"/>
            <a:ext cx="889394" cy="1081640"/>
          </a:xfrm>
          <a:prstGeom prst="bentConnector3">
            <a:avLst>
              <a:gd name="adj1" fmla="val -2570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48">
            <a:extLst>
              <a:ext uri="{FF2B5EF4-FFF2-40B4-BE49-F238E27FC236}">
                <a16:creationId xmlns:a16="http://schemas.microsoft.com/office/drawing/2014/main" id="{69C6E3D3-E121-41FF-BC1A-EDCDD9C87475}"/>
              </a:ext>
            </a:extLst>
          </p:cNvPr>
          <p:cNvCxnSpPr>
            <a:cxnSpLocks/>
            <a:stCxn id="106" idx="3"/>
            <a:endCxn id="155" idx="3"/>
          </p:cNvCxnSpPr>
          <p:nvPr/>
        </p:nvCxnSpPr>
        <p:spPr>
          <a:xfrm>
            <a:off x="5749426" y="3388953"/>
            <a:ext cx="206536" cy="1905086"/>
          </a:xfrm>
          <a:prstGeom prst="bentConnector3">
            <a:avLst>
              <a:gd name="adj1" fmla="val 2106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48">
            <a:extLst>
              <a:ext uri="{FF2B5EF4-FFF2-40B4-BE49-F238E27FC236}">
                <a16:creationId xmlns:a16="http://schemas.microsoft.com/office/drawing/2014/main" id="{65CA6B59-0AAE-4118-94DE-7A32CAE6D917}"/>
              </a:ext>
            </a:extLst>
          </p:cNvPr>
          <p:cNvCxnSpPr>
            <a:cxnSpLocks/>
            <a:stCxn id="101" idx="3"/>
            <a:endCxn id="155" idx="3"/>
          </p:cNvCxnSpPr>
          <p:nvPr/>
        </p:nvCxnSpPr>
        <p:spPr>
          <a:xfrm>
            <a:off x="5749426" y="3922631"/>
            <a:ext cx="206536" cy="1371408"/>
          </a:xfrm>
          <a:prstGeom prst="bentConnector3">
            <a:avLst>
              <a:gd name="adj1" fmla="val 2106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41B45A9-C4AD-4E56-8DE7-C2F2404AB8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485375" y="4441676"/>
            <a:ext cx="0" cy="3458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688C4A3-24B3-4215-A6B6-5DEFE8D6D0EE}"/>
              </a:ext>
            </a:extLst>
          </p:cNvPr>
          <p:cNvCxnSpPr>
            <a:cxnSpLocks/>
            <a:stCxn id="79" idx="3"/>
            <a:endCxn id="81" idx="1"/>
          </p:cNvCxnSpPr>
          <p:nvPr/>
        </p:nvCxnSpPr>
        <p:spPr>
          <a:xfrm>
            <a:off x="1879352" y="4902618"/>
            <a:ext cx="11447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8F768C06-81A3-49DF-9375-9320E644D3F8}"/>
              </a:ext>
            </a:extLst>
          </p:cNvPr>
          <p:cNvCxnSpPr>
            <a:cxnSpLocks/>
            <a:stCxn id="80" idx="1"/>
            <a:endCxn id="81" idx="3"/>
          </p:cNvCxnSpPr>
          <p:nvPr/>
        </p:nvCxnSpPr>
        <p:spPr>
          <a:xfrm flipH="1">
            <a:off x="3812038" y="4902618"/>
            <a:ext cx="11643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80C635E5-9782-4A19-BB51-BEE2B5107581}"/>
              </a:ext>
            </a:extLst>
          </p:cNvPr>
          <p:cNvCxnSpPr>
            <a:cxnSpLocks/>
            <a:stCxn id="81" idx="0"/>
            <a:endCxn id="8" idx="2"/>
          </p:cNvCxnSpPr>
          <p:nvPr/>
        </p:nvCxnSpPr>
        <p:spPr>
          <a:xfrm flipH="1" flipV="1">
            <a:off x="3412122" y="4500307"/>
            <a:ext cx="5939" cy="287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D474B7C-E1BD-490B-B655-9E805C56747B}"/>
              </a:ext>
            </a:extLst>
          </p:cNvPr>
          <p:cNvCxnSpPr>
            <a:cxnSpLocks/>
            <a:stCxn id="83" idx="2"/>
            <a:endCxn id="80" idx="0"/>
          </p:cNvCxnSpPr>
          <p:nvPr/>
        </p:nvCxnSpPr>
        <p:spPr>
          <a:xfrm>
            <a:off x="5370335" y="4448329"/>
            <a:ext cx="0" cy="3391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9F85CD4-22B3-40A8-B804-18EF09324915}"/>
              </a:ext>
            </a:extLst>
          </p:cNvPr>
          <p:cNvSpPr/>
          <p:nvPr/>
        </p:nvSpPr>
        <p:spPr>
          <a:xfrm>
            <a:off x="5167876" y="5178916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커스텀 </a:t>
            </a:r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마이징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163" name="Google Shape;564;p47">
            <a:extLst>
              <a:ext uri="{FF2B5EF4-FFF2-40B4-BE49-F238E27FC236}">
                <a16:creationId xmlns:a16="http://schemas.microsoft.com/office/drawing/2014/main" id="{691AFB90-7CAF-4A34-A282-01ADB2FD995E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1213287082"/>
              </p:ext>
            </p:extLst>
          </p:nvPr>
        </p:nvGraphicFramePr>
        <p:xfrm>
          <a:off x="604838" y="82550"/>
          <a:ext cx="8319839" cy="44897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2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1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  <a:tabLst/>
                        <a:defRPr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캐릭터를 선택하여 입장하는 로비화면이다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 버튼을 더블 클릭하면 마을 화면으로 넘어간다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로비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5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C0ACAF2-D216-4556-9463-E18D15C88AE6}"/>
              </a:ext>
            </a:extLst>
          </p:cNvPr>
          <p:cNvSpPr/>
          <p:nvPr/>
        </p:nvSpPr>
        <p:spPr>
          <a:xfrm>
            <a:off x="1028390" y="1999408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2683EC-E96B-4F11-AD67-70EBC9ED5253}"/>
              </a:ext>
            </a:extLst>
          </p:cNvPr>
          <p:cNvSpPr/>
          <p:nvPr/>
        </p:nvSpPr>
        <p:spPr>
          <a:xfrm>
            <a:off x="1107664" y="2055511"/>
            <a:ext cx="4616464" cy="2383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배경 이미지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2C90AB-63D0-471E-902A-03A9EC86E5D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</a:t>
            </a:r>
            <a:endParaRPr lang="en-US" altLang="ko-KR" dirty="0"/>
          </a:p>
          <a:p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</p:txBody>
      </p:sp>
      <p:graphicFrame>
        <p:nvGraphicFramePr>
          <p:cNvPr id="6" name="Google Shape;564;p47">
            <a:extLst>
              <a:ext uri="{FF2B5EF4-FFF2-40B4-BE49-F238E27FC236}">
                <a16:creationId xmlns:a16="http://schemas.microsoft.com/office/drawing/2014/main" id="{306B20BA-951F-4CC8-9A77-75DB258177A7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866520826"/>
              </p:ext>
            </p:extLst>
          </p:nvPr>
        </p:nvGraphicFramePr>
        <p:xfrm>
          <a:off x="604838" y="82550"/>
          <a:ext cx="8319839" cy="44897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2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3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  <a:tabLst/>
                        <a:defRPr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데이터를 송수신할 때 보여주는 화면이다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송수신이 완료되면 넘어간다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로딩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551;p46">
            <a:extLst>
              <a:ext uri="{FF2B5EF4-FFF2-40B4-BE49-F238E27FC236}">
                <a16:creationId xmlns:a16="http://schemas.microsoft.com/office/drawing/2014/main" id="{6F53E26C-EEBA-4882-BDAD-C94E89B4D68B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3720409777"/>
              </p:ext>
            </p:extLst>
          </p:nvPr>
        </p:nvGraphicFramePr>
        <p:xfrm>
          <a:off x="6396038" y="728663"/>
          <a:ext cx="2457201" cy="2759004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화면이 멈추지 않았다는 것을 표시하기 위해 </a:t>
                      </a:r>
                      <a:r>
                        <a:rPr lang="ko-KR" altLang="en-US" sz="900" dirty="0" err="1">
                          <a:latin typeface="+mn-lt"/>
                        </a:rPr>
                        <a:t>스피닝</a:t>
                      </a:r>
                      <a:r>
                        <a:rPr lang="ko-KR" altLang="en-US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 err="1">
                          <a:latin typeface="+mn-lt"/>
                        </a:rPr>
                        <a:t>휠로</a:t>
                      </a:r>
                      <a:r>
                        <a:rPr lang="ko-KR" altLang="en-US" sz="900" dirty="0">
                          <a:latin typeface="+mn-lt"/>
                        </a:rPr>
                        <a:t> 보여준다</a:t>
                      </a:r>
                      <a:r>
                        <a:rPr lang="en-US" altLang="ko-KR" sz="900" dirty="0">
                          <a:latin typeface="+mn-lt"/>
                        </a:rPr>
                        <a:t>,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하단 텍스트는 팁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스토리 설명에 관한 정보들을 표시한다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1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부가 설명</a:t>
                      </a:r>
                      <a:endParaRPr lang="ko-KR" altLang="en-US" sz="105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현재 로딩 화면은 메인 화면으로 넘어가는 과정이나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이후 던전 입장이나 마을 이동을 할 경우에도 발생한다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로딩은 게임의 데이터를 송수신하는 과정에서 발생하는 시간동안 지루함을 해소하기 위함이다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0" name="꺾인 연결선 48">
            <a:extLst>
              <a:ext uri="{FF2B5EF4-FFF2-40B4-BE49-F238E27FC236}">
                <a16:creationId xmlns:a16="http://schemas.microsoft.com/office/drawing/2014/main" id="{737A6D35-D61A-4539-91EA-68CB4FCF3835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>
            <a:off x="2767798" y="1238280"/>
            <a:ext cx="644324" cy="7611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79F3FF-7654-4FA7-A9DE-D7CFB9587BF0}"/>
              </a:ext>
            </a:extLst>
          </p:cNvPr>
          <p:cNvSpPr/>
          <p:nvPr/>
        </p:nvSpPr>
        <p:spPr>
          <a:xfrm>
            <a:off x="1979712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로비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A344D2-08C6-4A6E-ACBE-BDFCC6C346B4}"/>
              </a:ext>
            </a:extLst>
          </p:cNvPr>
          <p:cNvSpPr/>
          <p:nvPr/>
        </p:nvSpPr>
        <p:spPr>
          <a:xfrm>
            <a:off x="4071946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05EC48-5A97-4466-87FC-3F89840E26B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767798" y="1238280"/>
            <a:ext cx="1304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B890E7-9BF1-4A8A-9F5B-3DBF784E4EF5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1399646" y="1238280"/>
            <a:ext cx="5800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12F12E-A510-469B-AB49-7A6EA748C19F}"/>
              </a:ext>
            </a:extLst>
          </p:cNvPr>
          <p:cNvSpPr/>
          <p:nvPr/>
        </p:nvSpPr>
        <p:spPr>
          <a:xfrm>
            <a:off x="611560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화면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13120F-D59A-4094-AD2C-B3FB9EED0C48}"/>
              </a:ext>
            </a:extLst>
          </p:cNvPr>
          <p:cNvGrpSpPr/>
          <p:nvPr/>
        </p:nvGrpSpPr>
        <p:grpSpPr>
          <a:xfrm>
            <a:off x="1187716" y="3793604"/>
            <a:ext cx="4456361" cy="503153"/>
            <a:chOff x="-2267685" y="3297428"/>
            <a:chExt cx="4456361" cy="50315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228EAB3-55F6-42D6-B003-B93698B27CA3}"/>
                </a:ext>
              </a:extLst>
            </p:cNvPr>
            <p:cNvSpPr/>
            <p:nvPr/>
          </p:nvSpPr>
          <p:spPr>
            <a:xfrm>
              <a:off x="-2267685" y="3375932"/>
              <a:ext cx="4456361" cy="424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팁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~~~~~~~~~~~~~~~~~~~~~~~~~~~~~~~~~~~~~~~~~~~~~~~~~~~~~~~~~~~~~~~~~~~`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347A99B-6D30-49F2-885E-C1E9EF25A908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86B7C1-51ED-41A7-9458-08B3DC283511}"/>
              </a:ext>
            </a:extLst>
          </p:cNvPr>
          <p:cNvGrpSpPr/>
          <p:nvPr/>
        </p:nvGrpSpPr>
        <p:grpSpPr>
          <a:xfrm>
            <a:off x="2972620" y="2867177"/>
            <a:ext cx="886552" cy="760542"/>
            <a:chOff x="2972620" y="2867177"/>
            <a:chExt cx="886552" cy="76054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E480FFB-2889-4059-BC0F-676EDEDAF4E6}"/>
                </a:ext>
              </a:extLst>
            </p:cNvPr>
            <p:cNvGrpSpPr/>
            <p:nvPr/>
          </p:nvGrpSpPr>
          <p:grpSpPr>
            <a:xfrm>
              <a:off x="2972620" y="2867177"/>
              <a:ext cx="886552" cy="760542"/>
              <a:chOff x="-2267684" y="3297428"/>
              <a:chExt cx="886552" cy="760542"/>
            </a:xfrm>
            <a:noFill/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FD444EAB-184E-48B6-9685-1EDF90CF273E}"/>
                  </a:ext>
                </a:extLst>
              </p:cNvPr>
              <p:cNvSpPr/>
              <p:nvPr/>
            </p:nvSpPr>
            <p:spPr>
              <a:xfrm>
                <a:off x="-2267684" y="3375933"/>
                <a:ext cx="886552" cy="682037"/>
              </a:xfrm>
              <a:prstGeom prst="rect">
                <a:avLst/>
              </a:prstGeom>
              <a:grpFill/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  <a:p>
                <a:pPr algn="ctr"/>
                <a:endPara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  <a:p>
                <a:pPr algn="ctr"/>
                <a:endPara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B129C67-FBEE-4143-A2C8-9B907BA05F38}"/>
                  </a:ext>
                </a:extLst>
              </p:cNvPr>
              <p:cNvSpPr/>
              <p:nvPr/>
            </p:nvSpPr>
            <p:spPr>
              <a:xfrm>
                <a:off x="-2267684" y="3297428"/>
                <a:ext cx="146391" cy="147526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1</a:t>
                </a:r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  <p:pic>
          <p:nvPicPr>
            <p:cNvPr id="1026" name="Picture 2" descr="관련 이미지">
              <a:extLst>
                <a:ext uri="{FF2B5EF4-FFF2-40B4-BE49-F238E27FC236}">
                  <a16:creationId xmlns:a16="http://schemas.microsoft.com/office/drawing/2014/main" id="{5601EF08-C5F9-4965-ADE0-E096388B5B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4637" y1="40571" x2="45675" y2="40571"/>
                          <a14:foregroundMark x1="41869" y1="48000" x2="41869" y2="48000"/>
                          <a14:foregroundMark x1="41869" y1="57143" x2="41869" y2="57143"/>
                          <a14:foregroundMark x1="46021" y1="66857" x2="46021" y2="66857"/>
                          <a14:foregroundMark x1="52249" y1="68571" x2="52249" y2="68571"/>
                          <a14:foregroundMark x1="56747" y1="62857" x2="56747" y2="62857"/>
                          <a14:foregroundMark x1="58824" y1="53714" x2="58824" y2="53714"/>
                          <a14:foregroundMark x1="56747" y1="45714" x2="56747" y2="45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10" t="20317" r="35095" b="23521"/>
            <a:stretch/>
          </p:blipFill>
          <p:spPr bwMode="auto">
            <a:xfrm>
              <a:off x="3251611" y="3075515"/>
              <a:ext cx="328571" cy="34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549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그림 104">
            <a:extLst>
              <a:ext uri="{FF2B5EF4-FFF2-40B4-BE49-F238E27FC236}">
                <a16:creationId xmlns:a16="http://schemas.microsoft.com/office/drawing/2014/main" id="{87E9F2E4-4423-4B08-869A-BB69C1DB8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4" t="-536" r="4504"/>
          <a:stretch/>
        </p:blipFill>
        <p:spPr>
          <a:xfrm>
            <a:off x="1035279" y="2014093"/>
            <a:ext cx="4753512" cy="2482595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2C90AB-63D0-471E-902A-03A9EC86E5D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</a:t>
            </a:r>
            <a:endParaRPr lang="en-US" altLang="ko-KR" dirty="0"/>
          </a:p>
          <a:p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</p:txBody>
      </p:sp>
      <p:graphicFrame>
        <p:nvGraphicFramePr>
          <p:cNvPr id="6" name="Google Shape;564;p47">
            <a:extLst>
              <a:ext uri="{FF2B5EF4-FFF2-40B4-BE49-F238E27FC236}">
                <a16:creationId xmlns:a16="http://schemas.microsoft.com/office/drawing/2014/main" id="{306B20BA-951F-4CC8-9A77-75DB258177A7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152828512"/>
              </p:ext>
            </p:extLst>
          </p:nvPr>
        </p:nvGraphicFramePr>
        <p:xfrm>
          <a:off x="604838" y="82550"/>
          <a:ext cx="8319839" cy="44897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2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4-1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  <a:tabLst/>
                        <a:defRPr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유저가 인게임에서 볼 수 있는 화면이다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다양한 화면으로 전환되는 베이스 화면이다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마을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551;p46">
            <a:extLst>
              <a:ext uri="{FF2B5EF4-FFF2-40B4-BE49-F238E27FC236}">
                <a16:creationId xmlns:a16="http://schemas.microsoft.com/office/drawing/2014/main" id="{6F53E26C-EEBA-4882-BDAD-C94E89B4D68B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1990730621"/>
              </p:ext>
            </p:extLst>
          </p:nvPr>
        </p:nvGraphicFramePr>
        <p:xfrm>
          <a:off x="6396038" y="728663"/>
          <a:ext cx="2457201" cy="4311321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캐릭터의 레벨이 표시되어 있으며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해당 버튼을 클릭하면 내 정보 화면으로 전환된다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각 버튼들은 아이콘으로 구성되어 있으며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아이콘을 클릭하면 해당 화면을 볼 수 있다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미니 </a:t>
                      </a:r>
                      <a:r>
                        <a:rPr lang="ko-KR" altLang="en-US" sz="900" dirty="0" err="1">
                          <a:latin typeface="+mn-lt"/>
                        </a:rPr>
                        <a:t>퀘스트창의</a:t>
                      </a:r>
                      <a:r>
                        <a:rPr lang="ko-KR" altLang="en-US" sz="900" dirty="0">
                          <a:latin typeface="+mn-lt"/>
                        </a:rPr>
                        <a:t> 상단부를 클릭하면 하단 출력부가 최소화 및 최대화된다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아이템이 존재할 경우 아이템 아이콘</a:t>
                      </a:r>
                      <a:r>
                        <a:rPr lang="en-US" altLang="ko-KR" sz="900" dirty="0">
                          <a:latin typeface="+mn-lt"/>
                        </a:rPr>
                        <a:t>(32*32)</a:t>
                      </a:r>
                      <a:r>
                        <a:rPr lang="ko-KR" altLang="en-US" sz="900" dirty="0">
                          <a:latin typeface="+mn-lt"/>
                        </a:rPr>
                        <a:t>이 표시된다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공백인 슬롯을 클릭하면 인벤토리 화면이 켜진다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스킬이 존재할 경우 스킬의 아이콘</a:t>
                      </a:r>
                      <a:r>
                        <a:rPr lang="en-US" altLang="ko-KR" sz="900" dirty="0">
                          <a:latin typeface="+mn-lt"/>
                        </a:rPr>
                        <a:t>(32*32)</a:t>
                      </a:r>
                      <a:r>
                        <a:rPr lang="ko-KR" altLang="en-US" sz="900" dirty="0">
                          <a:latin typeface="+mn-lt"/>
                        </a:rPr>
                        <a:t>이 표시된다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공백인 슬롯을 클릭하면 스킬 화면이 켜진다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9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lt"/>
                        </a:rPr>
                        <a:t>부가 설명</a:t>
                      </a:r>
                      <a:endParaRPr lang="ko-KR" altLang="en-US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미니 퀘스트의 경우 최대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개를 지정할 수 있다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지정된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퀘스트들을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퀘스트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ID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순서대로 보여준다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0" name="꺾인 연결선 48">
            <a:extLst>
              <a:ext uri="{FF2B5EF4-FFF2-40B4-BE49-F238E27FC236}">
                <a16:creationId xmlns:a16="http://schemas.microsoft.com/office/drawing/2014/main" id="{737A6D35-D61A-4539-91EA-68CB4FCF383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767798" y="1238280"/>
            <a:ext cx="644324" cy="7611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79F3FF-7654-4FA7-A9DE-D7CFB9587BF0}"/>
              </a:ext>
            </a:extLst>
          </p:cNvPr>
          <p:cNvSpPr/>
          <p:nvPr/>
        </p:nvSpPr>
        <p:spPr>
          <a:xfrm>
            <a:off x="1979712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B415BE-2ADB-480C-A9D6-A894D0BE2752}"/>
              </a:ext>
            </a:extLst>
          </p:cNvPr>
          <p:cNvSpPr/>
          <p:nvPr/>
        </p:nvSpPr>
        <p:spPr>
          <a:xfrm>
            <a:off x="1521850" y="2067937"/>
            <a:ext cx="804336" cy="112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350/350 (HP)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A6EBA2-D743-4A11-BC8C-D3F026079749}"/>
              </a:ext>
            </a:extLst>
          </p:cNvPr>
          <p:cNvSpPr/>
          <p:nvPr/>
        </p:nvSpPr>
        <p:spPr>
          <a:xfrm>
            <a:off x="1521850" y="2215890"/>
            <a:ext cx="804336" cy="112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116/116 (MP)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5808106-0E36-481F-86C4-84C5599F8B09}"/>
              </a:ext>
            </a:extLst>
          </p:cNvPr>
          <p:cNvSpPr/>
          <p:nvPr/>
        </p:nvSpPr>
        <p:spPr>
          <a:xfrm>
            <a:off x="1521850" y="2363844"/>
            <a:ext cx="804336" cy="112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100/100 (VT)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EFE7FE2-4860-433D-A5A8-6AF364C35C91}"/>
              </a:ext>
            </a:extLst>
          </p:cNvPr>
          <p:cNvSpPr/>
          <p:nvPr/>
        </p:nvSpPr>
        <p:spPr>
          <a:xfrm>
            <a:off x="5162537" y="2614013"/>
            <a:ext cx="595658" cy="576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 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287D333-3C1A-4182-AEB9-1BF03C5FC5C8}"/>
              </a:ext>
            </a:extLst>
          </p:cNvPr>
          <p:cNvSpPr/>
          <p:nvPr/>
        </p:nvSpPr>
        <p:spPr>
          <a:xfrm>
            <a:off x="1127806" y="3684928"/>
            <a:ext cx="796334" cy="77459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조이스틱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3E01590-735C-4E23-AEAF-A79A7C098A95}"/>
              </a:ext>
            </a:extLst>
          </p:cNvPr>
          <p:cNvGrpSpPr/>
          <p:nvPr/>
        </p:nvGrpSpPr>
        <p:grpSpPr>
          <a:xfrm>
            <a:off x="5156407" y="2303164"/>
            <a:ext cx="595658" cy="304942"/>
            <a:chOff x="-2267684" y="3771457"/>
            <a:chExt cx="595658" cy="30494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FC2EC08-9068-4D0C-B76A-E67754CE8FE4}"/>
                </a:ext>
              </a:extLst>
            </p:cNvPr>
            <p:cNvSpPr/>
            <p:nvPr/>
          </p:nvSpPr>
          <p:spPr>
            <a:xfrm>
              <a:off x="-2267684" y="3848090"/>
              <a:ext cx="595658" cy="2283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퀘스트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43C56C4-C94A-468D-8029-BB90024D3337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8981850-B490-4AF5-9673-B64E35F163E7}"/>
              </a:ext>
            </a:extLst>
          </p:cNvPr>
          <p:cNvGrpSpPr/>
          <p:nvPr/>
        </p:nvGrpSpPr>
        <p:grpSpPr>
          <a:xfrm>
            <a:off x="1065660" y="1980816"/>
            <a:ext cx="426945" cy="492959"/>
            <a:chOff x="-2267684" y="3771457"/>
            <a:chExt cx="426945" cy="492959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FE3F8F7-604E-41D1-BB2B-0AD49EEB5D82}"/>
                </a:ext>
              </a:extLst>
            </p:cNvPr>
            <p:cNvSpPr/>
            <p:nvPr/>
          </p:nvSpPr>
          <p:spPr>
            <a:xfrm>
              <a:off x="-2267684" y="3848090"/>
              <a:ext cx="426945" cy="4163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32</a:t>
              </a:r>
              <a:endParaRPr lang="ko-KR" altLang="en-US" sz="14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19C35D6-4851-450F-8852-FD4588F08530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92" name="모서리가 둥근 직사각형 20">
            <a:extLst>
              <a:ext uri="{FF2B5EF4-FFF2-40B4-BE49-F238E27FC236}">
                <a16:creationId xmlns:a16="http://schemas.microsoft.com/office/drawing/2014/main" id="{35624D19-AF79-4395-919D-B2B578E297B3}"/>
              </a:ext>
            </a:extLst>
          </p:cNvPr>
          <p:cNvSpPr/>
          <p:nvPr/>
        </p:nvSpPr>
        <p:spPr>
          <a:xfrm>
            <a:off x="2383315" y="1522472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알림 창</a:t>
            </a:r>
          </a:p>
        </p:txBody>
      </p:sp>
      <p:sp>
        <p:nvSpPr>
          <p:cNvPr id="95" name="모서리가 둥근 직사각형 20">
            <a:extLst>
              <a:ext uri="{FF2B5EF4-FFF2-40B4-BE49-F238E27FC236}">
                <a16:creationId xmlns:a16="http://schemas.microsoft.com/office/drawing/2014/main" id="{E9D5F638-7C20-4FC4-B20D-B67194E8426C}"/>
              </a:ext>
            </a:extLst>
          </p:cNvPr>
          <p:cNvSpPr/>
          <p:nvPr/>
        </p:nvSpPr>
        <p:spPr>
          <a:xfrm>
            <a:off x="4211960" y="1424437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우편 창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A260B32-6BE1-4759-B845-84E9E4935D5B}"/>
              </a:ext>
            </a:extLst>
          </p:cNvPr>
          <p:cNvCxnSpPr>
            <a:cxnSpLocks/>
            <a:stCxn id="89" idx="1"/>
            <a:endCxn id="165" idx="2"/>
          </p:cNvCxnSpPr>
          <p:nvPr/>
        </p:nvCxnSpPr>
        <p:spPr>
          <a:xfrm rot="10800000">
            <a:off x="894002" y="1757940"/>
            <a:ext cx="171659" cy="50767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48">
            <a:extLst>
              <a:ext uri="{FF2B5EF4-FFF2-40B4-BE49-F238E27FC236}">
                <a16:creationId xmlns:a16="http://schemas.microsoft.com/office/drawing/2014/main" id="{A6433DFF-A7F2-4719-8EAB-A9962057BACB}"/>
              </a:ext>
            </a:extLst>
          </p:cNvPr>
          <p:cNvCxnSpPr>
            <a:cxnSpLocks/>
            <a:stCxn id="178" idx="6"/>
            <a:endCxn id="168" idx="3"/>
          </p:cNvCxnSpPr>
          <p:nvPr/>
        </p:nvCxnSpPr>
        <p:spPr>
          <a:xfrm>
            <a:off x="5696424" y="3757502"/>
            <a:ext cx="93209" cy="957535"/>
          </a:xfrm>
          <a:prstGeom prst="bentConnector3">
            <a:avLst>
              <a:gd name="adj1" fmla="val 34525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48">
            <a:extLst>
              <a:ext uri="{FF2B5EF4-FFF2-40B4-BE49-F238E27FC236}">
                <a16:creationId xmlns:a16="http://schemas.microsoft.com/office/drawing/2014/main" id="{1C42BD5A-9AC5-44BA-82D5-65AA98CA4829}"/>
              </a:ext>
            </a:extLst>
          </p:cNvPr>
          <p:cNvCxnSpPr>
            <a:cxnSpLocks/>
            <a:stCxn id="113" idx="0"/>
            <a:endCxn id="95" idx="2"/>
          </p:cNvCxnSpPr>
          <p:nvPr/>
        </p:nvCxnSpPr>
        <p:spPr>
          <a:xfrm flipH="1" flipV="1">
            <a:off x="4605937" y="1654682"/>
            <a:ext cx="7619" cy="410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48">
            <a:extLst>
              <a:ext uri="{FF2B5EF4-FFF2-40B4-BE49-F238E27FC236}">
                <a16:creationId xmlns:a16="http://schemas.microsoft.com/office/drawing/2014/main" id="{07876333-999F-4A55-AA56-65ED5433FEF1}"/>
              </a:ext>
            </a:extLst>
          </p:cNvPr>
          <p:cNvCxnSpPr>
            <a:cxnSpLocks/>
            <a:stCxn id="116" idx="0"/>
            <a:endCxn id="166" idx="1"/>
          </p:cNvCxnSpPr>
          <p:nvPr/>
        </p:nvCxnSpPr>
        <p:spPr>
          <a:xfrm rot="5400000" flipH="1" flipV="1">
            <a:off x="4854224" y="1690724"/>
            <a:ext cx="596389" cy="15199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48">
            <a:extLst>
              <a:ext uri="{FF2B5EF4-FFF2-40B4-BE49-F238E27FC236}">
                <a16:creationId xmlns:a16="http://schemas.microsoft.com/office/drawing/2014/main" id="{E4370377-C9EF-431C-A7FC-640F1B87FDF3}"/>
              </a:ext>
            </a:extLst>
          </p:cNvPr>
          <p:cNvCxnSpPr>
            <a:cxnSpLocks/>
            <a:stCxn id="119" idx="3"/>
            <a:endCxn id="167" idx="3"/>
          </p:cNvCxnSpPr>
          <p:nvPr/>
        </p:nvCxnSpPr>
        <p:spPr>
          <a:xfrm flipV="1">
            <a:off x="5752065" y="1813118"/>
            <a:ext cx="183953" cy="365140"/>
          </a:xfrm>
          <a:prstGeom prst="bentConnector3">
            <a:avLst>
              <a:gd name="adj1" fmla="val 22427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48">
            <a:extLst>
              <a:ext uri="{FF2B5EF4-FFF2-40B4-BE49-F238E27FC236}">
                <a16:creationId xmlns:a16="http://schemas.microsoft.com/office/drawing/2014/main" id="{DD4BBF53-2A54-41D9-A5FB-E21BAD0447BD}"/>
              </a:ext>
            </a:extLst>
          </p:cNvPr>
          <p:cNvCxnSpPr>
            <a:cxnSpLocks/>
            <a:stCxn id="110" idx="0"/>
            <a:endCxn id="92" idx="3"/>
          </p:cNvCxnSpPr>
          <p:nvPr/>
        </p:nvCxnSpPr>
        <p:spPr>
          <a:xfrm rot="16200000" flipV="1">
            <a:off x="3447321" y="1361544"/>
            <a:ext cx="427319" cy="979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EC09D55-B29B-443F-BD00-4D340919AD8C}"/>
              </a:ext>
            </a:extLst>
          </p:cNvPr>
          <p:cNvGrpSpPr/>
          <p:nvPr/>
        </p:nvGrpSpPr>
        <p:grpSpPr>
          <a:xfrm>
            <a:off x="3937911" y="1984723"/>
            <a:ext cx="425557" cy="306878"/>
            <a:chOff x="-2267684" y="3771457"/>
            <a:chExt cx="483881" cy="30687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7A78EB3-9503-4184-AA99-AB295C809CDA}"/>
                </a:ext>
              </a:extLst>
            </p:cNvPr>
            <p:cNvSpPr/>
            <p:nvPr/>
          </p:nvSpPr>
          <p:spPr>
            <a:xfrm>
              <a:off x="-2267684" y="3851648"/>
              <a:ext cx="483881" cy="2266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알림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4DCD151-DE53-49BD-9082-5D3BEF9A5CEA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E0AD306-7F54-4F98-A69F-CF2AE45CE755}"/>
              </a:ext>
            </a:extLst>
          </p:cNvPr>
          <p:cNvGrpSpPr/>
          <p:nvPr/>
        </p:nvGrpSpPr>
        <p:grpSpPr>
          <a:xfrm>
            <a:off x="4400777" y="1984723"/>
            <a:ext cx="425557" cy="306878"/>
            <a:chOff x="-2267684" y="3771457"/>
            <a:chExt cx="483881" cy="30687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DEC5611-6851-4045-B2FE-B1751C28092B}"/>
                </a:ext>
              </a:extLst>
            </p:cNvPr>
            <p:cNvSpPr/>
            <p:nvPr/>
          </p:nvSpPr>
          <p:spPr>
            <a:xfrm>
              <a:off x="-2267684" y="3851648"/>
              <a:ext cx="483881" cy="2266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우편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F23FAE1-9457-43C6-891B-49A36B4321AA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E6595C-C572-4BEB-BBEA-2FD45ADE12EE}"/>
              </a:ext>
            </a:extLst>
          </p:cNvPr>
          <p:cNvGrpSpPr/>
          <p:nvPr/>
        </p:nvGrpSpPr>
        <p:grpSpPr>
          <a:xfrm>
            <a:off x="4863643" y="1984723"/>
            <a:ext cx="425557" cy="306878"/>
            <a:chOff x="-2267684" y="3771457"/>
            <a:chExt cx="483881" cy="30687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FCB5A57-035A-483A-AEA2-0F05EA3000A4}"/>
                </a:ext>
              </a:extLst>
            </p:cNvPr>
            <p:cNvSpPr/>
            <p:nvPr/>
          </p:nvSpPr>
          <p:spPr>
            <a:xfrm>
              <a:off x="-2267684" y="3851648"/>
              <a:ext cx="483881" cy="2266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가방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9842251-D375-4823-9D3A-091285699CB8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9BF32D5-27B2-45B7-AA50-6D7F7B2248F9}"/>
              </a:ext>
            </a:extLst>
          </p:cNvPr>
          <p:cNvGrpSpPr/>
          <p:nvPr/>
        </p:nvGrpSpPr>
        <p:grpSpPr>
          <a:xfrm>
            <a:off x="5326508" y="1984723"/>
            <a:ext cx="425557" cy="306878"/>
            <a:chOff x="-2267684" y="3771457"/>
            <a:chExt cx="483881" cy="30687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2B83134-C8AD-4326-B7B4-2A188386DA0B}"/>
                </a:ext>
              </a:extLst>
            </p:cNvPr>
            <p:cNvSpPr/>
            <p:nvPr/>
          </p:nvSpPr>
          <p:spPr>
            <a:xfrm>
              <a:off x="-2267684" y="3851648"/>
              <a:ext cx="483881" cy="2266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메뉴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0062B4D-AD61-4D20-A4C6-3D3D9B96913E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133" name="꺾인 연결선 48">
            <a:extLst>
              <a:ext uri="{FF2B5EF4-FFF2-40B4-BE49-F238E27FC236}">
                <a16:creationId xmlns:a16="http://schemas.microsoft.com/office/drawing/2014/main" id="{E72E763D-4D9A-469F-9E74-19B46C0D5AF0}"/>
              </a:ext>
            </a:extLst>
          </p:cNvPr>
          <p:cNvCxnSpPr>
            <a:cxnSpLocks/>
            <a:stCxn id="175" idx="6"/>
            <a:endCxn id="166" idx="3"/>
          </p:cNvCxnSpPr>
          <p:nvPr/>
        </p:nvCxnSpPr>
        <p:spPr>
          <a:xfrm flipV="1">
            <a:off x="5763931" y="1468525"/>
            <a:ext cx="252438" cy="1931373"/>
          </a:xfrm>
          <a:prstGeom prst="bentConnector3">
            <a:avLst>
              <a:gd name="adj1" fmla="val 19055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20">
            <a:extLst>
              <a:ext uri="{FF2B5EF4-FFF2-40B4-BE49-F238E27FC236}">
                <a16:creationId xmlns:a16="http://schemas.microsoft.com/office/drawing/2014/main" id="{0387A77B-D321-4B61-AFA3-9C107E905851}"/>
              </a:ext>
            </a:extLst>
          </p:cNvPr>
          <p:cNvSpPr/>
          <p:nvPr/>
        </p:nvSpPr>
        <p:spPr>
          <a:xfrm>
            <a:off x="500024" y="1527695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내 정보 화면</a:t>
            </a:r>
          </a:p>
        </p:txBody>
      </p:sp>
      <p:sp>
        <p:nvSpPr>
          <p:cNvPr id="166" name="모서리가 둥근 직사각형 20">
            <a:extLst>
              <a:ext uri="{FF2B5EF4-FFF2-40B4-BE49-F238E27FC236}">
                <a16:creationId xmlns:a16="http://schemas.microsoft.com/office/drawing/2014/main" id="{4A1159BA-23E0-4A16-8007-B2151F563EB0}"/>
              </a:ext>
            </a:extLst>
          </p:cNvPr>
          <p:cNvSpPr/>
          <p:nvPr/>
        </p:nvSpPr>
        <p:spPr>
          <a:xfrm>
            <a:off x="5228415" y="1353402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인벤토리</a:t>
            </a:r>
          </a:p>
        </p:txBody>
      </p:sp>
      <p:sp>
        <p:nvSpPr>
          <p:cNvPr id="167" name="모서리가 둥근 직사각형 20">
            <a:extLst>
              <a:ext uri="{FF2B5EF4-FFF2-40B4-BE49-F238E27FC236}">
                <a16:creationId xmlns:a16="http://schemas.microsoft.com/office/drawing/2014/main" id="{13FA7C18-7453-4BE7-9A87-85A90060585A}"/>
              </a:ext>
            </a:extLst>
          </p:cNvPr>
          <p:cNvSpPr/>
          <p:nvPr/>
        </p:nvSpPr>
        <p:spPr>
          <a:xfrm>
            <a:off x="5148064" y="1697995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추가 메뉴 </a:t>
            </a:r>
          </a:p>
        </p:txBody>
      </p:sp>
      <p:sp>
        <p:nvSpPr>
          <p:cNvPr id="168" name="모서리가 둥근 직사각형 20">
            <a:extLst>
              <a:ext uri="{FF2B5EF4-FFF2-40B4-BE49-F238E27FC236}">
                <a16:creationId xmlns:a16="http://schemas.microsoft.com/office/drawing/2014/main" id="{792B4B4B-3B60-4982-9F0B-FC80B73F2CBF}"/>
              </a:ext>
            </a:extLst>
          </p:cNvPr>
          <p:cNvSpPr/>
          <p:nvPr/>
        </p:nvSpPr>
        <p:spPr>
          <a:xfrm>
            <a:off x="5001679" y="4599914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화면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BCD33EE5-2431-4DD2-A895-200DAA250AAA}"/>
              </a:ext>
            </a:extLst>
          </p:cNvPr>
          <p:cNvSpPr/>
          <p:nvPr/>
        </p:nvSpPr>
        <p:spPr>
          <a:xfrm>
            <a:off x="5220072" y="3972737"/>
            <a:ext cx="507436" cy="493584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공격</a:t>
            </a: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2BA99472-3D8F-44DA-8E87-9ADEA809E99A}"/>
              </a:ext>
            </a:extLst>
          </p:cNvPr>
          <p:cNvSpPr/>
          <p:nvPr/>
        </p:nvSpPr>
        <p:spPr>
          <a:xfrm>
            <a:off x="4345670" y="4102926"/>
            <a:ext cx="370346" cy="36023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CB1D1FD-42E6-453B-AD14-FED5DEB1B88F}"/>
              </a:ext>
            </a:extLst>
          </p:cNvPr>
          <p:cNvSpPr/>
          <p:nvPr/>
        </p:nvSpPr>
        <p:spPr>
          <a:xfrm>
            <a:off x="4921734" y="3721399"/>
            <a:ext cx="370346" cy="36023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07A331A3-847D-4AB5-B386-2001397725AB}"/>
              </a:ext>
            </a:extLst>
          </p:cNvPr>
          <p:cNvSpPr/>
          <p:nvPr/>
        </p:nvSpPr>
        <p:spPr>
          <a:xfrm>
            <a:off x="4777718" y="4091839"/>
            <a:ext cx="370346" cy="36023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5ADEA8B-9F5D-4B66-BB95-94CCE848D09D}"/>
              </a:ext>
            </a:extLst>
          </p:cNvPr>
          <p:cNvSpPr/>
          <p:nvPr/>
        </p:nvSpPr>
        <p:spPr>
          <a:xfrm>
            <a:off x="5284946" y="3294224"/>
            <a:ext cx="217279" cy="21134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템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0C786082-AAFF-42BD-A0D8-BB57051C641A}"/>
              </a:ext>
            </a:extLst>
          </p:cNvPr>
          <p:cNvGrpSpPr/>
          <p:nvPr/>
        </p:nvGrpSpPr>
        <p:grpSpPr>
          <a:xfrm>
            <a:off x="5546652" y="3294224"/>
            <a:ext cx="217279" cy="211348"/>
            <a:chOff x="5546652" y="3232616"/>
            <a:chExt cx="217279" cy="211348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BD7E2B7A-2CE4-4617-B2B3-5C8BF88FD34B}"/>
                </a:ext>
              </a:extLst>
            </p:cNvPr>
            <p:cNvSpPr/>
            <p:nvPr/>
          </p:nvSpPr>
          <p:spPr>
            <a:xfrm>
              <a:off x="5546652" y="3232616"/>
              <a:ext cx="217279" cy="21134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58110D8-0720-4809-9F64-EAFE444BE335}"/>
                </a:ext>
              </a:extLst>
            </p:cNvPr>
            <p:cNvSpPr/>
            <p:nvPr/>
          </p:nvSpPr>
          <p:spPr>
            <a:xfrm>
              <a:off x="5590918" y="3264527"/>
              <a:ext cx="128746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B254DF7A-AB6B-4DBE-8510-CD4F10B6BFAE}"/>
              </a:ext>
            </a:extLst>
          </p:cNvPr>
          <p:cNvGrpSpPr/>
          <p:nvPr/>
        </p:nvGrpSpPr>
        <p:grpSpPr>
          <a:xfrm>
            <a:off x="5326078" y="3577383"/>
            <a:ext cx="370346" cy="360237"/>
            <a:chOff x="5326078" y="3577383"/>
            <a:chExt cx="370346" cy="360237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5CEC5B7-BA4C-459A-8AE2-FA0C20B421C9}"/>
                </a:ext>
              </a:extLst>
            </p:cNvPr>
            <p:cNvSpPr/>
            <p:nvPr/>
          </p:nvSpPr>
          <p:spPr>
            <a:xfrm>
              <a:off x="5326078" y="3577383"/>
              <a:ext cx="370346" cy="360237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D5B7CB7-0D14-4050-B924-9B0C1823DAF0}"/>
                </a:ext>
              </a:extLst>
            </p:cNvPr>
            <p:cNvSpPr/>
            <p:nvPr/>
          </p:nvSpPr>
          <p:spPr>
            <a:xfrm>
              <a:off x="5446878" y="3683738"/>
              <a:ext cx="128746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56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C0ACAF2-D216-4556-9463-E18D15C88AE6}"/>
              </a:ext>
            </a:extLst>
          </p:cNvPr>
          <p:cNvSpPr/>
          <p:nvPr/>
        </p:nvSpPr>
        <p:spPr>
          <a:xfrm>
            <a:off x="1028390" y="1999408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70D3B79-E611-4B5E-B97E-1D8EE1E7C34D}"/>
              </a:ext>
            </a:extLst>
          </p:cNvPr>
          <p:cNvSpPr/>
          <p:nvPr/>
        </p:nvSpPr>
        <p:spPr>
          <a:xfrm>
            <a:off x="5049671" y="2416607"/>
            <a:ext cx="632395" cy="2076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AAA1D5A-CF10-4A3D-B2CE-368CC7C78DAE}"/>
              </a:ext>
            </a:extLst>
          </p:cNvPr>
          <p:cNvSpPr/>
          <p:nvPr/>
        </p:nvSpPr>
        <p:spPr>
          <a:xfrm>
            <a:off x="2033449" y="2359263"/>
            <a:ext cx="3701108" cy="21399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2C90AB-63D0-471E-902A-03A9EC86E5D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</a:t>
            </a:r>
            <a:endParaRPr lang="en-US" altLang="ko-KR" dirty="0"/>
          </a:p>
          <a:p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</p:txBody>
      </p:sp>
      <p:graphicFrame>
        <p:nvGraphicFramePr>
          <p:cNvPr id="6" name="Google Shape;564;p47">
            <a:extLst>
              <a:ext uri="{FF2B5EF4-FFF2-40B4-BE49-F238E27FC236}">
                <a16:creationId xmlns:a16="http://schemas.microsoft.com/office/drawing/2014/main" id="{306B20BA-951F-4CC8-9A77-75DB258177A7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1567201481"/>
              </p:ext>
            </p:extLst>
          </p:nvPr>
        </p:nvGraphicFramePr>
        <p:xfrm>
          <a:off x="604838" y="82550"/>
          <a:ext cx="8319839" cy="52058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2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4-2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  <a:tabLst/>
                        <a:defRPr/>
                      </a:pPr>
                      <a:r>
                        <a:rPr lang="en-US" altLang="ko-KR" sz="105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105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캐릭터의 </a:t>
                      </a:r>
                      <a:r>
                        <a:rPr lang="ko-KR" altLang="en-US" sz="105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스테이터스와</a:t>
                      </a:r>
                      <a:r>
                        <a:rPr lang="ko-KR" altLang="en-US" sz="105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장착한 아이템을 보여주는 화면이다</a:t>
                      </a:r>
                      <a:r>
                        <a:rPr lang="en-US" altLang="ko-KR" sz="105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105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닫기 버튼을 누르면 메인 화면으로 돌아간다</a:t>
                      </a:r>
                      <a:r>
                        <a:rPr lang="en-US" altLang="ko-KR" sz="105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lang="ko-KR" altLang="en-US" sz="105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내 정보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551;p46">
            <a:extLst>
              <a:ext uri="{FF2B5EF4-FFF2-40B4-BE49-F238E27FC236}">
                <a16:creationId xmlns:a16="http://schemas.microsoft.com/office/drawing/2014/main" id="{6F53E26C-EEBA-4882-BDAD-C94E89B4D68B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2818151663"/>
              </p:ext>
            </p:extLst>
          </p:nvPr>
        </p:nvGraphicFramePr>
        <p:xfrm>
          <a:off x="6396038" y="728663"/>
          <a:ext cx="2457201" cy="4502307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+mn-lt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상단에는 내 정보 아이콘과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텍스트 닫기로 구성된다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+mn-lt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좌우 방향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(&lt;,&gt;)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 버튼으로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+mn-lt"/>
                        </a:rPr>
                        <a:t>스텟을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 항목으로 나눠 표시한다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. D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의 색을 넣어 현재 항목임을 보여준다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+mn-lt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선택된 버튼은 회색으로 나머지는 흰색으로 처리한다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선택된 버튼에 따라 </a:t>
                      </a:r>
                      <a:r>
                        <a:rPr lang="en-US" altLang="ko-KR" sz="900" dirty="0">
                          <a:latin typeface="+mn-lt"/>
                        </a:rPr>
                        <a:t>4</a:t>
                      </a:r>
                      <a:r>
                        <a:rPr lang="ko-KR" altLang="en-US" sz="900" dirty="0">
                          <a:latin typeface="+mn-lt"/>
                        </a:rPr>
                        <a:t>번 탭 화면의 내용이 변경된다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+mn-lt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공간 영역에 아이템의 아이콘</a:t>
                      </a:r>
                      <a:r>
                        <a:rPr lang="en-US" altLang="ko-KR" sz="900" dirty="0">
                          <a:latin typeface="+mn-lt"/>
                        </a:rPr>
                        <a:t>(32*32)</a:t>
                      </a:r>
                      <a:r>
                        <a:rPr lang="ko-KR" altLang="en-US" sz="900" dirty="0">
                          <a:latin typeface="+mn-lt"/>
                        </a:rPr>
                        <a:t>이 표시된다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없을 경우 빈칸으로 보인다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아이콘이 존재한 버튼의 경우 기능 팝업을 사용할 수 있다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정렬 기준으로는 구매가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판매가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공격력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방어력 등이 있다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기준에 따라 </a:t>
                      </a:r>
                      <a:r>
                        <a:rPr lang="en-US" altLang="ko-KR" sz="900" dirty="0">
                          <a:latin typeface="+mn-lt"/>
                        </a:rPr>
                        <a:t>3</a:t>
                      </a:r>
                      <a:r>
                        <a:rPr lang="ko-KR" altLang="en-US" sz="900" dirty="0">
                          <a:latin typeface="+mn-lt"/>
                        </a:rPr>
                        <a:t>번 항목의 순서가 변화된다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아이템 사용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버리기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+mn-lt"/>
                        </a:rPr>
                        <a:t>퀵슬롯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 등록이 가능하다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2614428964"/>
                  </a:ext>
                </a:extLst>
              </a:tr>
              <a:tr h="16591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부가 설명</a:t>
                      </a:r>
                      <a:endParaRPr lang="ko-KR" altLang="en-US" sz="105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0" name="꺾인 연결선 48">
            <a:extLst>
              <a:ext uri="{FF2B5EF4-FFF2-40B4-BE49-F238E27FC236}">
                <a16:creationId xmlns:a16="http://schemas.microsoft.com/office/drawing/2014/main" id="{737A6D35-D61A-4539-91EA-68CB4FCF38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67798" y="1238280"/>
            <a:ext cx="644324" cy="7611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A344D2-08C6-4A6E-ACBE-BDFCC6C346B4}"/>
              </a:ext>
            </a:extLst>
          </p:cNvPr>
          <p:cNvSpPr/>
          <p:nvPr/>
        </p:nvSpPr>
        <p:spPr>
          <a:xfrm>
            <a:off x="4071946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05EC48-5A97-4466-87FC-3F89840E26B6}"/>
              </a:ext>
            </a:extLst>
          </p:cNvPr>
          <p:cNvCxnSpPr>
            <a:cxnSpLocks/>
            <a:stCxn id="148" idx="3"/>
            <a:endCxn id="13" idx="1"/>
          </p:cNvCxnSpPr>
          <p:nvPr/>
        </p:nvCxnSpPr>
        <p:spPr>
          <a:xfrm>
            <a:off x="2767798" y="1238280"/>
            <a:ext cx="1304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E21FD74-6C4B-4977-97DC-923147853D24}"/>
              </a:ext>
            </a:extLst>
          </p:cNvPr>
          <p:cNvGrpSpPr/>
          <p:nvPr/>
        </p:nvGrpSpPr>
        <p:grpSpPr>
          <a:xfrm>
            <a:off x="1019347" y="1920767"/>
            <a:ext cx="4776507" cy="419207"/>
            <a:chOff x="419581" y="611336"/>
            <a:chExt cx="4776507" cy="41920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862E39-E980-4BB8-A0DE-501D9857A9DD}"/>
                </a:ext>
              </a:extLst>
            </p:cNvPr>
            <p:cNvSpPr/>
            <p:nvPr/>
          </p:nvSpPr>
          <p:spPr>
            <a:xfrm>
              <a:off x="428624" y="689176"/>
              <a:ext cx="4767464" cy="341367"/>
            </a:xfrm>
            <a:prstGeom prst="rect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084173-491D-4884-A6B1-948D42AB7A57}"/>
                </a:ext>
              </a:extLst>
            </p:cNvPr>
            <p:cNvSpPr/>
            <p:nvPr/>
          </p:nvSpPr>
          <p:spPr>
            <a:xfrm>
              <a:off x="1033585" y="737834"/>
              <a:ext cx="1760919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내 정보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3B43C5-2CE0-41C2-99B2-287C0766B746}"/>
                </a:ext>
              </a:extLst>
            </p:cNvPr>
            <p:cNvSpPr/>
            <p:nvPr/>
          </p:nvSpPr>
          <p:spPr>
            <a:xfrm>
              <a:off x="492396" y="737834"/>
              <a:ext cx="485511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아이콘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8150B09-C453-4011-8951-DCFE40FC11CB}"/>
                </a:ext>
              </a:extLst>
            </p:cNvPr>
            <p:cNvSpPr/>
            <p:nvPr/>
          </p:nvSpPr>
          <p:spPr>
            <a:xfrm>
              <a:off x="419581" y="611336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77" name="갈매기형 수장 73">
            <a:extLst>
              <a:ext uri="{FF2B5EF4-FFF2-40B4-BE49-F238E27FC236}">
                <a16:creationId xmlns:a16="http://schemas.microsoft.com/office/drawing/2014/main" id="{7981FC08-8E1D-44A1-A752-CE9F5048497C}"/>
              </a:ext>
            </a:extLst>
          </p:cNvPr>
          <p:cNvSpPr/>
          <p:nvPr/>
        </p:nvSpPr>
        <p:spPr>
          <a:xfrm rot="10800000">
            <a:off x="1103721" y="4220336"/>
            <a:ext cx="182009" cy="1834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8" name="갈매기형 수장 73">
            <a:extLst>
              <a:ext uri="{FF2B5EF4-FFF2-40B4-BE49-F238E27FC236}">
                <a16:creationId xmlns:a16="http://schemas.microsoft.com/office/drawing/2014/main" id="{D5DD9195-875F-45A3-8403-BB50CA91C1DB}"/>
              </a:ext>
            </a:extLst>
          </p:cNvPr>
          <p:cNvSpPr/>
          <p:nvPr/>
        </p:nvSpPr>
        <p:spPr>
          <a:xfrm>
            <a:off x="1792377" y="4212193"/>
            <a:ext cx="182009" cy="1834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92BB17E-FC77-464A-9756-C7DD760516AB}"/>
              </a:ext>
            </a:extLst>
          </p:cNvPr>
          <p:cNvSpPr/>
          <p:nvPr/>
        </p:nvSpPr>
        <p:spPr>
          <a:xfrm>
            <a:off x="1292695" y="4264459"/>
            <a:ext cx="84444" cy="844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57B305-B488-40D8-A33E-320E6E0A8097}"/>
              </a:ext>
            </a:extLst>
          </p:cNvPr>
          <p:cNvSpPr/>
          <p:nvPr/>
        </p:nvSpPr>
        <p:spPr>
          <a:xfrm>
            <a:off x="1475300" y="4264459"/>
            <a:ext cx="84444" cy="84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D8000FF-1240-4E6C-8D60-68B7FE7BBFA5}"/>
              </a:ext>
            </a:extLst>
          </p:cNvPr>
          <p:cNvSpPr/>
          <p:nvPr/>
        </p:nvSpPr>
        <p:spPr>
          <a:xfrm>
            <a:off x="1657905" y="4264459"/>
            <a:ext cx="84444" cy="84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839C7B7-12E9-458E-B0C1-7D20C8004106}"/>
              </a:ext>
            </a:extLst>
          </p:cNvPr>
          <p:cNvSpPr/>
          <p:nvPr/>
        </p:nvSpPr>
        <p:spPr>
          <a:xfrm>
            <a:off x="1053296" y="4159815"/>
            <a:ext cx="146391" cy="147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94" name="꺾인 연결선 48">
            <a:extLst>
              <a:ext uri="{FF2B5EF4-FFF2-40B4-BE49-F238E27FC236}">
                <a16:creationId xmlns:a16="http://schemas.microsoft.com/office/drawing/2014/main" id="{9E121068-D59B-4958-9270-5FCBE552ED3D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4775612" y="1322701"/>
            <a:ext cx="808985" cy="6401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3111ED7-5AE3-40BF-909B-4B819C782B26}"/>
              </a:ext>
            </a:extLst>
          </p:cNvPr>
          <p:cNvSpPr/>
          <p:nvPr/>
        </p:nvSpPr>
        <p:spPr>
          <a:xfrm>
            <a:off x="2123728" y="4107498"/>
            <a:ext cx="303205" cy="304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무기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ABE26BC-9107-4301-A12B-C13EF5F50442}"/>
              </a:ext>
            </a:extLst>
          </p:cNvPr>
          <p:cNvSpPr/>
          <p:nvPr/>
        </p:nvSpPr>
        <p:spPr>
          <a:xfrm>
            <a:off x="2136833" y="2425582"/>
            <a:ext cx="675560" cy="16435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캐릭터 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C538364-FEFC-4E6F-8488-44CF581FE73A}"/>
              </a:ext>
            </a:extLst>
          </p:cNvPr>
          <p:cNvGrpSpPr/>
          <p:nvPr/>
        </p:nvGrpSpPr>
        <p:grpSpPr>
          <a:xfrm>
            <a:off x="1053913" y="2375599"/>
            <a:ext cx="925932" cy="1737688"/>
            <a:chOff x="1095018" y="2894474"/>
            <a:chExt cx="925932" cy="1182667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6B602D2-DB5E-4CA6-8BEF-1D8604F68D24}"/>
                </a:ext>
              </a:extLst>
            </p:cNvPr>
            <p:cNvSpPr/>
            <p:nvPr/>
          </p:nvSpPr>
          <p:spPr>
            <a:xfrm>
              <a:off x="1095018" y="2894474"/>
              <a:ext cx="925931" cy="1182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닉네임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LV</a:t>
              </a:r>
            </a:p>
            <a:p>
              <a:pPr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HP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MP</a:t>
              </a:r>
            </a:p>
            <a:p>
              <a:pPr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공격력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방어력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421FA9D-393E-43D7-9D25-13248E804635}"/>
                </a:ext>
              </a:extLst>
            </p:cNvPr>
            <p:cNvSpPr/>
            <p:nvPr/>
          </p:nvSpPr>
          <p:spPr>
            <a:xfrm>
              <a:off x="1436920" y="2907409"/>
              <a:ext cx="584030" cy="1165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30.4%</a:t>
              </a:r>
            </a:p>
            <a:p>
              <a:pPr algn="r"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32</a:t>
              </a:r>
            </a:p>
            <a:p>
              <a:pPr algn="r"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350/350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116/116</a:t>
              </a:r>
            </a:p>
            <a:p>
              <a:pPr algn="r"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213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48" name="모서리가 둥근 직사각형 20">
            <a:extLst>
              <a:ext uri="{FF2B5EF4-FFF2-40B4-BE49-F238E27FC236}">
                <a16:creationId xmlns:a16="http://schemas.microsoft.com/office/drawing/2014/main" id="{A66A1BBE-0E96-4E57-89B4-BC9802785BDB}"/>
              </a:ext>
            </a:extLst>
          </p:cNvPr>
          <p:cNvSpPr/>
          <p:nvPr/>
        </p:nvSpPr>
        <p:spPr>
          <a:xfrm>
            <a:off x="1979844" y="1123157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내 정보 화면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7A89D32-3031-4124-8584-E2461CA6AD63}"/>
              </a:ext>
            </a:extLst>
          </p:cNvPr>
          <p:cNvGrpSpPr/>
          <p:nvPr/>
        </p:nvGrpSpPr>
        <p:grpSpPr>
          <a:xfrm>
            <a:off x="3453752" y="2003372"/>
            <a:ext cx="2347499" cy="2487131"/>
            <a:chOff x="3448355" y="2012802"/>
            <a:chExt cx="2347499" cy="248713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339EE63-C057-4A28-9829-702589099674}"/>
                </a:ext>
              </a:extLst>
            </p:cNvPr>
            <p:cNvSpPr/>
            <p:nvPr/>
          </p:nvSpPr>
          <p:spPr>
            <a:xfrm>
              <a:off x="3448355" y="2018409"/>
              <a:ext cx="2335254" cy="24815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1867E1E-F9B2-493D-B1FB-22E4E3E3A2C7}"/>
                </a:ext>
              </a:extLst>
            </p:cNvPr>
            <p:cNvGrpSpPr/>
            <p:nvPr/>
          </p:nvGrpSpPr>
          <p:grpSpPr>
            <a:xfrm>
              <a:off x="3461425" y="2012802"/>
              <a:ext cx="2334429" cy="341367"/>
              <a:chOff x="428624" y="689176"/>
              <a:chExt cx="2334429" cy="341367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67C9DF8C-E8D8-4FAC-ABC2-825D5D11F5F4}"/>
                  </a:ext>
                </a:extLst>
              </p:cNvPr>
              <p:cNvSpPr/>
              <p:nvPr/>
            </p:nvSpPr>
            <p:spPr>
              <a:xfrm>
                <a:off x="428624" y="689176"/>
                <a:ext cx="2334429" cy="341367"/>
              </a:xfrm>
              <a:prstGeom prst="rect">
                <a:avLst/>
              </a:prstGeom>
              <a:solidFill>
                <a:srgbClr val="FFE69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158EE9CB-3BD9-42C0-9F49-5082CA1D32F5}"/>
                  </a:ext>
                </a:extLst>
              </p:cNvPr>
              <p:cNvSpPr/>
              <p:nvPr/>
            </p:nvSpPr>
            <p:spPr>
              <a:xfrm>
                <a:off x="1033585" y="737834"/>
                <a:ext cx="1129499" cy="230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인벤토리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92646870-B314-4A03-841E-DF91DEF33482}"/>
                  </a:ext>
                </a:extLst>
              </p:cNvPr>
              <p:cNvSpPr/>
              <p:nvPr/>
            </p:nvSpPr>
            <p:spPr>
              <a:xfrm>
                <a:off x="492396" y="737834"/>
                <a:ext cx="485511" cy="230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아이콘</a:t>
                </a: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1B347AB-0136-4606-8A35-F3ECCBCA4840}"/>
                  </a:ext>
                </a:extLst>
              </p:cNvPr>
              <p:cNvSpPr/>
              <p:nvPr/>
            </p:nvSpPr>
            <p:spPr>
              <a:xfrm>
                <a:off x="2222565" y="737834"/>
                <a:ext cx="468762" cy="2302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닫기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A52E8E7-E5F3-486F-97DC-919B39731BCA}"/>
                </a:ext>
              </a:extLst>
            </p:cNvPr>
            <p:cNvGrpSpPr/>
            <p:nvPr/>
          </p:nvGrpSpPr>
          <p:grpSpPr>
            <a:xfrm>
              <a:off x="3453126" y="2281436"/>
              <a:ext cx="2331236" cy="301890"/>
              <a:chOff x="3842900" y="2529878"/>
              <a:chExt cx="2331236" cy="301890"/>
            </a:xfrm>
            <a:solidFill>
              <a:srgbClr val="B4C7E7"/>
            </a:solidFill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F905536-A16E-4119-8FF4-9F8D040A2A58}"/>
                  </a:ext>
                </a:extLst>
              </p:cNvPr>
              <p:cNvSpPr/>
              <p:nvPr/>
            </p:nvSpPr>
            <p:spPr>
              <a:xfrm>
                <a:off x="3851920" y="2601523"/>
                <a:ext cx="489340" cy="23024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전체</a:t>
                </a: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1B11F9F-47B1-4E98-BEC7-84894B6E70D5}"/>
                  </a:ext>
                </a:extLst>
              </p:cNvPr>
              <p:cNvSpPr/>
              <p:nvPr/>
            </p:nvSpPr>
            <p:spPr>
              <a:xfrm>
                <a:off x="4310139" y="2601523"/>
                <a:ext cx="489340" cy="230245"/>
              </a:xfrm>
              <a:prstGeom prst="rect">
                <a:avLst/>
              </a:prstGeom>
              <a:solidFill>
                <a:srgbClr val="FFF2CC"/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장비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E3C57966-4BE2-4008-B5FB-1994277E6EE4}"/>
                  </a:ext>
                </a:extLst>
              </p:cNvPr>
              <p:cNvSpPr/>
              <p:nvPr/>
            </p:nvSpPr>
            <p:spPr>
              <a:xfrm>
                <a:off x="4768358" y="2601523"/>
                <a:ext cx="489340" cy="230245"/>
              </a:xfrm>
              <a:prstGeom prst="rect">
                <a:avLst/>
              </a:prstGeom>
              <a:solidFill>
                <a:srgbClr val="FFF2CC"/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소비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8379190-4DD1-40A1-9351-83CB3BB8B4A2}"/>
                  </a:ext>
                </a:extLst>
              </p:cNvPr>
              <p:cNvSpPr/>
              <p:nvPr/>
            </p:nvSpPr>
            <p:spPr>
              <a:xfrm>
                <a:off x="5226577" y="2601523"/>
                <a:ext cx="489340" cy="230245"/>
              </a:xfrm>
              <a:prstGeom prst="rect">
                <a:avLst/>
              </a:prstGeom>
              <a:solidFill>
                <a:srgbClr val="FFF2CC"/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기타</a:t>
                </a:r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1915084-6560-49ED-932C-611945553D36}"/>
                  </a:ext>
                </a:extLst>
              </p:cNvPr>
              <p:cNvSpPr/>
              <p:nvPr/>
            </p:nvSpPr>
            <p:spPr>
              <a:xfrm>
                <a:off x="5684796" y="2601523"/>
                <a:ext cx="489340" cy="230245"/>
              </a:xfrm>
              <a:prstGeom prst="rect">
                <a:avLst/>
              </a:prstGeom>
              <a:solidFill>
                <a:srgbClr val="FFF2CC"/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특수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FE951BA1-1B8A-4F79-951B-5EF730A4CE6A}"/>
                  </a:ext>
                </a:extLst>
              </p:cNvPr>
              <p:cNvSpPr/>
              <p:nvPr/>
            </p:nvSpPr>
            <p:spPr>
              <a:xfrm>
                <a:off x="3842900" y="2529878"/>
                <a:ext cx="146391" cy="14752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3</a:t>
                </a:r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1B2004-A667-483D-9125-5A22218C7212}"/>
                </a:ext>
              </a:extLst>
            </p:cNvPr>
            <p:cNvSpPr/>
            <p:nvPr/>
          </p:nvSpPr>
          <p:spPr>
            <a:xfrm>
              <a:off x="3974202" y="3890318"/>
              <a:ext cx="1747397" cy="227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31,2321,3132,1321 Gold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4B12A64-A24F-4644-97F1-D54D68521BE3}"/>
                </a:ext>
              </a:extLst>
            </p:cNvPr>
            <p:cNvGrpSpPr/>
            <p:nvPr/>
          </p:nvGrpSpPr>
          <p:grpSpPr>
            <a:xfrm>
              <a:off x="3525197" y="4131976"/>
              <a:ext cx="788086" cy="306878"/>
              <a:chOff x="-2267684" y="3771457"/>
              <a:chExt cx="788086" cy="306878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44FD6DE-145B-4C77-84A0-976945CE28E8}"/>
                  </a:ext>
                </a:extLst>
              </p:cNvPr>
              <p:cNvSpPr/>
              <p:nvPr/>
            </p:nvSpPr>
            <p:spPr>
              <a:xfrm>
                <a:off x="-2267684" y="3848090"/>
                <a:ext cx="788086" cy="2302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미정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C9D102CF-BE57-4AAB-BB79-35AB76E27D7D}"/>
                  </a:ext>
                </a:extLst>
              </p:cNvPr>
              <p:cNvSpPr/>
              <p:nvPr/>
            </p:nvSpPr>
            <p:spPr>
              <a:xfrm>
                <a:off x="-2267684" y="3771457"/>
                <a:ext cx="146391" cy="1475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CA97228-81E5-48FE-B607-0999B0CE5438}"/>
                </a:ext>
              </a:extLst>
            </p:cNvPr>
            <p:cNvSpPr/>
            <p:nvPr/>
          </p:nvSpPr>
          <p:spPr>
            <a:xfrm>
              <a:off x="4905973" y="4208609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아이템 정렬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B1818DB-8A67-490D-9AB8-060857702F4F}"/>
                </a:ext>
              </a:extLst>
            </p:cNvPr>
            <p:cNvSpPr/>
            <p:nvPr/>
          </p:nvSpPr>
          <p:spPr>
            <a:xfrm>
              <a:off x="3525197" y="3889944"/>
              <a:ext cx="367649" cy="2422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골드</a:t>
              </a: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58574F9-49AA-4F4E-8A69-DAC26CCD06B2}"/>
                </a:ext>
              </a:extLst>
            </p:cNvPr>
            <p:cNvGrpSpPr/>
            <p:nvPr/>
          </p:nvGrpSpPr>
          <p:grpSpPr>
            <a:xfrm>
              <a:off x="3522245" y="2628041"/>
              <a:ext cx="2202017" cy="1188331"/>
              <a:chOff x="754518" y="1545081"/>
              <a:chExt cx="2202017" cy="118833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B2981B6-08A3-4835-8A67-288C0C1769A2}"/>
                  </a:ext>
                </a:extLst>
              </p:cNvPr>
              <p:cNvSpPr/>
              <p:nvPr/>
            </p:nvSpPr>
            <p:spPr>
              <a:xfrm>
                <a:off x="754518" y="1603781"/>
                <a:ext cx="2202017" cy="11296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2B4587D7-1D03-4751-B823-28EB340B17EF}"/>
                  </a:ext>
                </a:extLst>
              </p:cNvPr>
              <p:cNvGrpSpPr/>
              <p:nvPr/>
            </p:nvGrpSpPr>
            <p:grpSpPr>
              <a:xfrm>
                <a:off x="756480" y="1603780"/>
                <a:ext cx="2198093" cy="1129632"/>
                <a:chOff x="3473497" y="2713484"/>
                <a:chExt cx="2198093" cy="1129632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AA2A1A8-C42E-49A5-8145-634B5AC9164E}"/>
                    </a:ext>
                  </a:extLst>
                </p:cNvPr>
                <p:cNvSpPr/>
                <p:nvPr/>
              </p:nvSpPr>
              <p:spPr>
                <a:xfrm>
                  <a:off x="3473497" y="2713484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F56EAB83-4D8D-425D-B54E-1F835794E5AC}"/>
                    </a:ext>
                  </a:extLst>
                </p:cNvPr>
                <p:cNvSpPr/>
                <p:nvPr/>
              </p:nvSpPr>
              <p:spPr>
                <a:xfrm>
                  <a:off x="3921917" y="2713484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B9818B44-6547-4E98-8526-2C39D0DD77A9}"/>
                    </a:ext>
                  </a:extLst>
                </p:cNvPr>
                <p:cNvSpPr/>
                <p:nvPr/>
              </p:nvSpPr>
              <p:spPr>
                <a:xfrm>
                  <a:off x="4370337" y="2713484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0EB9FDD9-A4C6-4BEA-AE21-BF41F6BC2314}"/>
                    </a:ext>
                  </a:extLst>
                </p:cNvPr>
                <p:cNvSpPr/>
                <p:nvPr/>
              </p:nvSpPr>
              <p:spPr>
                <a:xfrm>
                  <a:off x="4818757" y="2713484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AD3A0FF1-FCF7-41EA-B0A2-89FAEAD776A2}"/>
                    </a:ext>
                  </a:extLst>
                </p:cNvPr>
                <p:cNvSpPr/>
                <p:nvPr/>
              </p:nvSpPr>
              <p:spPr>
                <a:xfrm>
                  <a:off x="5267176" y="2713484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EC1DAB6-E4D9-470C-A2E4-5DC8A907E4B6}"/>
                    </a:ext>
                  </a:extLst>
                </p:cNvPr>
                <p:cNvSpPr/>
                <p:nvPr/>
              </p:nvSpPr>
              <p:spPr>
                <a:xfrm>
                  <a:off x="3473497" y="3019967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EF6BF9DD-BC91-46A0-8CBB-88F90A1812CF}"/>
                    </a:ext>
                  </a:extLst>
                </p:cNvPr>
                <p:cNvSpPr/>
                <p:nvPr/>
              </p:nvSpPr>
              <p:spPr>
                <a:xfrm>
                  <a:off x="3921917" y="3019967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BC4FA3D5-79A0-401D-ADC1-560148A55DD0}"/>
                    </a:ext>
                  </a:extLst>
                </p:cNvPr>
                <p:cNvSpPr/>
                <p:nvPr/>
              </p:nvSpPr>
              <p:spPr>
                <a:xfrm>
                  <a:off x="4370337" y="3019967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535FDECA-DD93-4FE3-96E9-88B11120D323}"/>
                    </a:ext>
                  </a:extLst>
                </p:cNvPr>
                <p:cNvSpPr/>
                <p:nvPr/>
              </p:nvSpPr>
              <p:spPr>
                <a:xfrm>
                  <a:off x="4818757" y="3019967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7E285FE9-7527-4698-9881-CB2BE0BADFED}"/>
                    </a:ext>
                  </a:extLst>
                </p:cNvPr>
                <p:cNvSpPr/>
                <p:nvPr/>
              </p:nvSpPr>
              <p:spPr>
                <a:xfrm>
                  <a:off x="5267176" y="3019967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B7AA04E1-F7DA-42CE-9789-4091B686E97D}"/>
                    </a:ext>
                  </a:extLst>
                </p:cNvPr>
                <p:cNvSpPr/>
                <p:nvPr/>
              </p:nvSpPr>
              <p:spPr>
                <a:xfrm>
                  <a:off x="3473497" y="3326303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798FC418-7EED-492C-822A-1AC4D96C5DD2}"/>
                    </a:ext>
                  </a:extLst>
                </p:cNvPr>
                <p:cNvSpPr/>
                <p:nvPr/>
              </p:nvSpPr>
              <p:spPr>
                <a:xfrm>
                  <a:off x="3921917" y="3326303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284A4E0D-EB53-447D-9B35-46482123939C}"/>
                    </a:ext>
                  </a:extLst>
                </p:cNvPr>
                <p:cNvSpPr/>
                <p:nvPr/>
              </p:nvSpPr>
              <p:spPr>
                <a:xfrm>
                  <a:off x="4370337" y="3326303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2828C96B-4280-4EA4-AF65-4B1FF11EDCDC}"/>
                    </a:ext>
                  </a:extLst>
                </p:cNvPr>
                <p:cNvSpPr/>
                <p:nvPr/>
              </p:nvSpPr>
              <p:spPr>
                <a:xfrm>
                  <a:off x="4818757" y="3326303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87E920BB-02D7-4FB6-81A1-93C0A595B533}"/>
                    </a:ext>
                  </a:extLst>
                </p:cNvPr>
                <p:cNvSpPr/>
                <p:nvPr/>
              </p:nvSpPr>
              <p:spPr>
                <a:xfrm>
                  <a:off x="5267176" y="3326303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D44BF832-5913-4499-9F65-A19854C0F0BA}"/>
                    </a:ext>
                  </a:extLst>
                </p:cNvPr>
                <p:cNvSpPr/>
                <p:nvPr/>
              </p:nvSpPr>
              <p:spPr>
                <a:xfrm>
                  <a:off x="3473497" y="3612871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1C61CA58-7B13-4896-94BA-72B46013C839}"/>
                    </a:ext>
                  </a:extLst>
                </p:cNvPr>
                <p:cNvSpPr/>
                <p:nvPr/>
              </p:nvSpPr>
              <p:spPr>
                <a:xfrm>
                  <a:off x="3921917" y="3612871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953FE45D-ADA1-4F67-A37D-5E464BEBF622}"/>
                    </a:ext>
                  </a:extLst>
                </p:cNvPr>
                <p:cNvSpPr/>
                <p:nvPr/>
              </p:nvSpPr>
              <p:spPr>
                <a:xfrm>
                  <a:off x="4370337" y="3612871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A2242FB6-603B-4A8F-BD5F-B1F0A052F6CC}"/>
                    </a:ext>
                  </a:extLst>
                </p:cNvPr>
                <p:cNvSpPr/>
                <p:nvPr/>
              </p:nvSpPr>
              <p:spPr>
                <a:xfrm>
                  <a:off x="4818757" y="3612871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B3EC3E3-D07C-4356-86BC-AA5CAF7ED202}"/>
                    </a:ext>
                  </a:extLst>
                </p:cNvPr>
                <p:cNvSpPr/>
                <p:nvPr/>
              </p:nvSpPr>
              <p:spPr>
                <a:xfrm>
                  <a:off x="5267176" y="3612871"/>
                  <a:ext cx="404414" cy="2302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슬롯</a:t>
                  </a:r>
                </a:p>
              </p:txBody>
            </p:sp>
          </p:grp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AEF52B1-765C-4229-B40F-756EB2F695F0}"/>
                  </a:ext>
                </a:extLst>
              </p:cNvPr>
              <p:cNvSpPr/>
              <p:nvPr/>
            </p:nvSpPr>
            <p:spPr>
              <a:xfrm>
                <a:off x="756056" y="1545081"/>
                <a:ext cx="146391" cy="1475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4</a:t>
                </a:r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E9DC60-D1B7-4ECA-ABB8-A41E8FB3C23A}"/>
              </a:ext>
            </a:extLst>
          </p:cNvPr>
          <p:cNvSpPr/>
          <p:nvPr/>
        </p:nvSpPr>
        <p:spPr>
          <a:xfrm>
            <a:off x="2509188" y="4107498"/>
            <a:ext cx="303205" cy="304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방패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62A268C-9A12-41A8-B9D8-C6AAC22CFE3F}"/>
              </a:ext>
            </a:extLst>
          </p:cNvPr>
          <p:cNvSpPr/>
          <p:nvPr/>
        </p:nvSpPr>
        <p:spPr>
          <a:xfrm>
            <a:off x="2972651" y="3428603"/>
            <a:ext cx="303205" cy="304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장갑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036F194-E721-4A56-9FC4-1EBE3A9AA06F}"/>
              </a:ext>
            </a:extLst>
          </p:cNvPr>
          <p:cNvSpPr/>
          <p:nvPr/>
        </p:nvSpPr>
        <p:spPr>
          <a:xfrm>
            <a:off x="2972651" y="3764960"/>
            <a:ext cx="303205" cy="304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신발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DB0A830-B68E-49DD-AFE1-1A25477608A8}"/>
              </a:ext>
            </a:extLst>
          </p:cNvPr>
          <p:cNvSpPr/>
          <p:nvPr/>
        </p:nvSpPr>
        <p:spPr>
          <a:xfrm>
            <a:off x="2972651" y="4107498"/>
            <a:ext cx="303205" cy="304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미정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13B3BE7-2DC3-4D50-A069-1C3AFF099BD5}"/>
              </a:ext>
            </a:extLst>
          </p:cNvPr>
          <p:cNvSpPr/>
          <p:nvPr/>
        </p:nvSpPr>
        <p:spPr>
          <a:xfrm>
            <a:off x="2972650" y="2419532"/>
            <a:ext cx="303205" cy="304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투구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4540DF9-527C-4B5D-99E0-4ABC36BC76B8}"/>
              </a:ext>
            </a:extLst>
          </p:cNvPr>
          <p:cNvSpPr/>
          <p:nvPr/>
        </p:nvSpPr>
        <p:spPr>
          <a:xfrm>
            <a:off x="2972651" y="2755889"/>
            <a:ext cx="303205" cy="304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상의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5536D15-02A3-4215-87EF-81F13A8F08F0}"/>
              </a:ext>
            </a:extLst>
          </p:cNvPr>
          <p:cNvSpPr/>
          <p:nvPr/>
        </p:nvSpPr>
        <p:spPr>
          <a:xfrm>
            <a:off x="2972651" y="3092246"/>
            <a:ext cx="303205" cy="3041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하의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6F77F45-B7C6-436C-91B5-31335F0C80F0}"/>
              </a:ext>
            </a:extLst>
          </p:cNvPr>
          <p:cNvGrpSpPr/>
          <p:nvPr/>
        </p:nvGrpSpPr>
        <p:grpSpPr>
          <a:xfrm>
            <a:off x="4906039" y="4591168"/>
            <a:ext cx="787954" cy="310620"/>
            <a:chOff x="-1237479" y="2823399"/>
            <a:chExt cx="787954" cy="310620"/>
          </a:xfrm>
        </p:grpSpPr>
        <p:sp>
          <p:nvSpPr>
            <p:cNvPr id="125" name="모서리가 둥근 직사각형 20">
              <a:extLst>
                <a:ext uri="{FF2B5EF4-FFF2-40B4-BE49-F238E27FC236}">
                  <a16:creationId xmlns:a16="http://schemas.microsoft.com/office/drawing/2014/main" id="{3D9CCB7D-84BE-492F-B6E4-71BEB336D96F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정렬 기준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9BAF5C6-BF6F-493C-A4BA-30625A938B65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CBF8393-9520-4F7E-8944-B7049154E65C}"/>
              </a:ext>
            </a:extLst>
          </p:cNvPr>
          <p:cNvCxnSpPr>
            <a:cxnSpLocks/>
            <a:stCxn id="60" idx="2"/>
            <a:endCxn id="125" idx="0"/>
          </p:cNvCxnSpPr>
          <p:nvPr/>
        </p:nvCxnSpPr>
        <p:spPr>
          <a:xfrm flipH="1">
            <a:off x="5300016" y="4429424"/>
            <a:ext cx="5397" cy="242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48">
            <a:extLst>
              <a:ext uri="{FF2B5EF4-FFF2-40B4-BE49-F238E27FC236}">
                <a16:creationId xmlns:a16="http://schemas.microsoft.com/office/drawing/2014/main" id="{6DD09D89-70B4-49A2-9B23-AD652947FB6A}"/>
              </a:ext>
            </a:extLst>
          </p:cNvPr>
          <p:cNvCxnSpPr>
            <a:cxnSpLocks/>
            <a:stCxn id="125" idx="1"/>
            <a:endCxn id="8" idx="2"/>
          </p:cNvCxnSpPr>
          <p:nvPr/>
        </p:nvCxnSpPr>
        <p:spPr>
          <a:xfrm rot="10800000">
            <a:off x="3412123" y="4500308"/>
            <a:ext cx="1493917" cy="28635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5B6315A-09BB-48E0-927E-7D910D5C2F0A}"/>
              </a:ext>
            </a:extLst>
          </p:cNvPr>
          <p:cNvGrpSpPr/>
          <p:nvPr/>
        </p:nvGrpSpPr>
        <p:grpSpPr>
          <a:xfrm>
            <a:off x="4909156" y="4984729"/>
            <a:ext cx="787954" cy="310620"/>
            <a:chOff x="-1237479" y="2823399"/>
            <a:chExt cx="787954" cy="310620"/>
          </a:xfrm>
        </p:grpSpPr>
        <p:sp>
          <p:nvSpPr>
            <p:cNvPr id="131" name="모서리가 둥근 직사각형 20">
              <a:extLst>
                <a:ext uri="{FF2B5EF4-FFF2-40B4-BE49-F238E27FC236}">
                  <a16:creationId xmlns:a16="http://schemas.microsoft.com/office/drawing/2014/main" id="{6A455D40-EDEA-43BD-9AB3-E9C6FD57E165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기능 팝업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E8956255-CDFE-4A51-B8EF-DFF54BB5C6AC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6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141" name="직선 화살표 연결선 135">
            <a:extLst>
              <a:ext uri="{FF2B5EF4-FFF2-40B4-BE49-F238E27FC236}">
                <a16:creationId xmlns:a16="http://schemas.microsoft.com/office/drawing/2014/main" id="{45DB29FF-5B55-4BF6-BD94-CC950FB3E343}"/>
              </a:ext>
            </a:extLst>
          </p:cNvPr>
          <p:cNvCxnSpPr>
            <a:cxnSpLocks/>
            <a:stCxn id="92" idx="3"/>
            <a:endCxn id="131" idx="3"/>
          </p:cNvCxnSpPr>
          <p:nvPr/>
        </p:nvCxnSpPr>
        <p:spPr>
          <a:xfrm flipH="1">
            <a:off x="5697110" y="3691820"/>
            <a:ext cx="30587" cy="1488407"/>
          </a:xfrm>
          <a:prstGeom prst="bentConnector3">
            <a:avLst>
              <a:gd name="adj1" fmla="val -74737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48">
            <a:extLst>
              <a:ext uri="{FF2B5EF4-FFF2-40B4-BE49-F238E27FC236}">
                <a16:creationId xmlns:a16="http://schemas.microsoft.com/office/drawing/2014/main" id="{BC16DBEA-BF78-40FD-B594-09DF870321EF}"/>
              </a:ext>
            </a:extLst>
          </p:cNvPr>
          <p:cNvCxnSpPr>
            <a:cxnSpLocks/>
            <a:stCxn id="131" idx="1"/>
            <a:endCxn id="8" idx="2"/>
          </p:cNvCxnSpPr>
          <p:nvPr/>
        </p:nvCxnSpPr>
        <p:spPr>
          <a:xfrm rot="10800000">
            <a:off x="3412122" y="4500307"/>
            <a:ext cx="1497034" cy="67992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1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B728712A-A4AD-4BD7-A6CA-7044378F4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4" t="-536" r="4504"/>
          <a:stretch/>
        </p:blipFill>
        <p:spPr>
          <a:xfrm>
            <a:off x="1035279" y="2014093"/>
            <a:ext cx="4753512" cy="2482595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CD86FF-8C09-40B9-962E-38C79252076D}"/>
              </a:ext>
            </a:extLst>
          </p:cNvPr>
          <p:cNvSpPr/>
          <p:nvPr/>
        </p:nvSpPr>
        <p:spPr>
          <a:xfrm>
            <a:off x="1064800" y="2531816"/>
            <a:ext cx="3080595" cy="19449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2C90AB-63D0-471E-902A-03A9EC86E5D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</a:t>
            </a:r>
            <a:endParaRPr lang="en-US" altLang="ko-KR" dirty="0"/>
          </a:p>
          <a:p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</p:txBody>
      </p:sp>
      <p:graphicFrame>
        <p:nvGraphicFramePr>
          <p:cNvPr id="6" name="Google Shape;564;p47">
            <a:extLst>
              <a:ext uri="{FF2B5EF4-FFF2-40B4-BE49-F238E27FC236}">
                <a16:creationId xmlns:a16="http://schemas.microsoft.com/office/drawing/2014/main" id="{306B20BA-951F-4CC8-9A77-75DB258177A7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1673414237"/>
              </p:ext>
            </p:extLst>
          </p:nvPr>
        </p:nvGraphicFramePr>
        <p:xfrm>
          <a:off x="604838" y="82550"/>
          <a:ext cx="8319839" cy="49918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2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4-3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  <a:tabLst/>
                        <a:defRPr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다수의 메뉴 화면 아이콘들을 볼 수 있는 탭 화면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(25%)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이다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각 아이콘들을 클릭하면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아이콘에 해당하는 화면으로 전환되거나 탭화면이 표시된다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추가 메뉴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551;p46">
            <a:extLst>
              <a:ext uri="{FF2B5EF4-FFF2-40B4-BE49-F238E27FC236}">
                <a16:creationId xmlns:a16="http://schemas.microsoft.com/office/drawing/2014/main" id="{6F53E26C-EEBA-4882-BDAD-C94E89B4D68B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3774981303"/>
              </p:ext>
            </p:extLst>
          </p:nvPr>
        </p:nvGraphicFramePr>
        <p:xfrm>
          <a:off x="6396038" y="728663"/>
          <a:ext cx="2457201" cy="1380505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좌측 영역을 누르면 메인 화면으로 돌아간다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1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부가 설명</a:t>
                      </a:r>
                      <a:endParaRPr lang="ko-KR" altLang="en-US" sz="105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각 버튼은 아이콘들로 표시되고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아이콘을 클릭하면 각각의 화면이 전환된다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0" name="꺾인 연결선 48">
            <a:extLst>
              <a:ext uri="{FF2B5EF4-FFF2-40B4-BE49-F238E27FC236}">
                <a16:creationId xmlns:a16="http://schemas.microsoft.com/office/drawing/2014/main" id="{737A6D35-D61A-4539-91EA-68CB4FCF3835}"/>
              </a:ext>
            </a:extLst>
          </p:cNvPr>
          <p:cNvCxnSpPr>
            <a:cxnSpLocks/>
          </p:cNvCxnSpPr>
          <p:nvPr/>
        </p:nvCxnSpPr>
        <p:spPr>
          <a:xfrm>
            <a:off x="2767798" y="1238280"/>
            <a:ext cx="644324" cy="7611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A344D2-08C6-4A6E-ACBE-BDFCC6C346B4}"/>
              </a:ext>
            </a:extLst>
          </p:cNvPr>
          <p:cNvSpPr/>
          <p:nvPr/>
        </p:nvSpPr>
        <p:spPr>
          <a:xfrm>
            <a:off x="4071946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05EC48-5A97-4466-87FC-3F89840E26B6}"/>
              </a:ext>
            </a:extLst>
          </p:cNvPr>
          <p:cNvCxnSpPr>
            <a:cxnSpLocks/>
            <a:stCxn id="150" idx="3"/>
            <a:endCxn id="13" idx="1"/>
          </p:cNvCxnSpPr>
          <p:nvPr/>
        </p:nvCxnSpPr>
        <p:spPr>
          <a:xfrm>
            <a:off x="2767798" y="1238280"/>
            <a:ext cx="1304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8C3237-E740-4534-B7FE-7A71A870700D}"/>
              </a:ext>
            </a:extLst>
          </p:cNvPr>
          <p:cNvSpPr/>
          <p:nvPr/>
        </p:nvSpPr>
        <p:spPr>
          <a:xfrm>
            <a:off x="1521850" y="2067937"/>
            <a:ext cx="804336" cy="112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350/350 (HP)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D69C62-85BD-492A-9876-A2A006CAD180}"/>
              </a:ext>
            </a:extLst>
          </p:cNvPr>
          <p:cNvSpPr/>
          <p:nvPr/>
        </p:nvSpPr>
        <p:spPr>
          <a:xfrm>
            <a:off x="1521850" y="2215890"/>
            <a:ext cx="804336" cy="112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116/116 (MP)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119996-1A63-4703-93BE-70CC51594CBD}"/>
              </a:ext>
            </a:extLst>
          </p:cNvPr>
          <p:cNvSpPr/>
          <p:nvPr/>
        </p:nvSpPr>
        <p:spPr>
          <a:xfrm>
            <a:off x="1521850" y="2363844"/>
            <a:ext cx="804336" cy="112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100/100 (VT)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E21021-BDCE-43EE-B741-1273EF52E085}"/>
              </a:ext>
            </a:extLst>
          </p:cNvPr>
          <p:cNvSpPr/>
          <p:nvPr/>
        </p:nvSpPr>
        <p:spPr>
          <a:xfrm>
            <a:off x="1127806" y="3684928"/>
            <a:ext cx="796334" cy="774597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조이스틱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C091E7-74ED-4290-AB1B-B33B0A4677FD}"/>
              </a:ext>
            </a:extLst>
          </p:cNvPr>
          <p:cNvSpPr/>
          <p:nvPr/>
        </p:nvSpPr>
        <p:spPr>
          <a:xfrm>
            <a:off x="1065660" y="2057449"/>
            <a:ext cx="426945" cy="416326"/>
          </a:xfrm>
          <a:prstGeom prst="rect">
            <a:avLst/>
          </a:prstGeom>
          <a:solidFill>
            <a:srgbClr val="BFBFB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32</a:t>
            </a:r>
            <a:endParaRPr lang="ko-KR" altLang="en-US" sz="14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368AAA-9AA7-46EF-9531-AB3D9BA42630}"/>
              </a:ext>
            </a:extLst>
          </p:cNvPr>
          <p:cNvSpPr/>
          <p:nvPr/>
        </p:nvSpPr>
        <p:spPr>
          <a:xfrm>
            <a:off x="4192707" y="2018409"/>
            <a:ext cx="1590902" cy="24815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CC70954-84CD-4112-8152-6F7A19EC9C14}"/>
              </a:ext>
            </a:extLst>
          </p:cNvPr>
          <p:cNvSpPr/>
          <p:nvPr/>
        </p:nvSpPr>
        <p:spPr>
          <a:xfrm>
            <a:off x="4214297" y="2393442"/>
            <a:ext cx="749706" cy="399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내 정보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5A35587-50F3-427C-9048-65EE54D824E0}"/>
              </a:ext>
            </a:extLst>
          </p:cNvPr>
          <p:cNvSpPr/>
          <p:nvPr/>
        </p:nvSpPr>
        <p:spPr>
          <a:xfrm>
            <a:off x="4744977" y="4232717"/>
            <a:ext cx="468762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로비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1BD51E-2A24-420C-93BF-C03DA7605687}"/>
              </a:ext>
            </a:extLst>
          </p:cNvPr>
          <p:cNvSpPr/>
          <p:nvPr/>
        </p:nvSpPr>
        <p:spPr>
          <a:xfrm>
            <a:off x="5280304" y="4231409"/>
            <a:ext cx="468762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설정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4A8279F-7AAC-4691-886D-8797765C9737}"/>
              </a:ext>
            </a:extLst>
          </p:cNvPr>
          <p:cNvSpPr/>
          <p:nvPr/>
        </p:nvSpPr>
        <p:spPr>
          <a:xfrm>
            <a:off x="4222546" y="4234952"/>
            <a:ext cx="468762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스샷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066CFDD-DFA3-4C9F-BCEC-92B65B00AFB2}"/>
              </a:ext>
            </a:extLst>
          </p:cNvPr>
          <p:cNvSpPr/>
          <p:nvPr/>
        </p:nvSpPr>
        <p:spPr>
          <a:xfrm>
            <a:off x="4999360" y="2393442"/>
            <a:ext cx="749706" cy="399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7008C12-8CEB-43C1-A646-077E93309026}"/>
              </a:ext>
            </a:extLst>
          </p:cNvPr>
          <p:cNvSpPr/>
          <p:nvPr/>
        </p:nvSpPr>
        <p:spPr>
          <a:xfrm>
            <a:off x="4214297" y="2853820"/>
            <a:ext cx="749706" cy="399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미정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715BEC-0FC6-47A1-A983-FB1B9BF773FC}"/>
              </a:ext>
            </a:extLst>
          </p:cNvPr>
          <p:cNvSpPr/>
          <p:nvPr/>
        </p:nvSpPr>
        <p:spPr>
          <a:xfrm>
            <a:off x="4999360" y="2853820"/>
            <a:ext cx="749706" cy="399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20B10DE-DD16-4F4A-9713-49EA6C53C9C0}"/>
              </a:ext>
            </a:extLst>
          </p:cNvPr>
          <p:cNvSpPr/>
          <p:nvPr/>
        </p:nvSpPr>
        <p:spPr>
          <a:xfrm>
            <a:off x="4225150" y="3314198"/>
            <a:ext cx="749706" cy="399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퀘스트북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6DBD34A-B4A0-421E-9BE4-4FB785FF72AE}"/>
              </a:ext>
            </a:extLst>
          </p:cNvPr>
          <p:cNvSpPr/>
          <p:nvPr/>
        </p:nvSpPr>
        <p:spPr>
          <a:xfrm>
            <a:off x="5007298" y="3314198"/>
            <a:ext cx="741767" cy="399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업적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C209F6C-475C-4E07-A780-A0F007B13D1A}"/>
              </a:ext>
            </a:extLst>
          </p:cNvPr>
          <p:cNvSpPr/>
          <p:nvPr/>
        </p:nvSpPr>
        <p:spPr>
          <a:xfrm>
            <a:off x="4211960" y="3774576"/>
            <a:ext cx="749706" cy="399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미정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F669E1-F723-44BA-A126-B6D11F3369AC}"/>
              </a:ext>
            </a:extLst>
          </p:cNvPr>
          <p:cNvSpPr/>
          <p:nvPr/>
        </p:nvSpPr>
        <p:spPr>
          <a:xfrm>
            <a:off x="4999360" y="3774576"/>
            <a:ext cx="749706" cy="399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지도</a:t>
            </a:r>
          </a:p>
        </p:txBody>
      </p:sp>
      <p:cxnSp>
        <p:nvCxnSpPr>
          <p:cNvPr id="92" name="꺾인 연결선 48">
            <a:extLst>
              <a:ext uri="{FF2B5EF4-FFF2-40B4-BE49-F238E27FC236}">
                <a16:creationId xmlns:a16="http://schemas.microsoft.com/office/drawing/2014/main" id="{8C262C06-E42A-4694-88D6-5F897D4E30D1}"/>
              </a:ext>
            </a:extLst>
          </p:cNvPr>
          <p:cNvCxnSpPr>
            <a:cxnSpLocks/>
            <a:stCxn id="94" idx="0"/>
            <a:endCxn id="13" idx="3"/>
          </p:cNvCxnSpPr>
          <p:nvPr/>
        </p:nvCxnSpPr>
        <p:spPr>
          <a:xfrm rot="16200000" flipV="1">
            <a:off x="4756554" y="1341759"/>
            <a:ext cx="862487" cy="6555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D1372E-DCF1-41D3-9A10-715B7B3541CE}"/>
              </a:ext>
            </a:extLst>
          </p:cNvPr>
          <p:cNvSpPr/>
          <p:nvPr/>
        </p:nvSpPr>
        <p:spPr>
          <a:xfrm>
            <a:off x="4745853" y="2102075"/>
            <a:ext cx="468762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가방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7D604B2-C5B0-4078-8384-441B8F9B9283}"/>
              </a:ext>
            </a:extLst>
          </p:cNvPr>
          <p:cNvSpPr/>
          <p:nvPr/>
        </p:nvSpPr>
        <p:spPr>
          <a:xfrm>
            <a:off x="5281180" y="2100767"/>
            <a:ext cx="468762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닫기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493B42E-CF95-487F-8BFF-E08E6C4E64F7}"/>
              </a:ext>
            </a:extLst>
          </p:cNvPr>
          <p:cNvSpPr/>
          <p:nvPr/>
        </p:nvSpPr>
        <p:spPr>
          <a:xfrm>
            <a:off x="4223422" y="2104310"/>
            <a:ext cx="468762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우편</a:t>
            </a:r>
          </a:p>
        </p:txBody>
      </p:sp>
      <p:sp>
        <p:nvSpPr>
          <p:cNvPr id="96" name="모서리가 둥근 직사각형 20">
            <a:extLst>
              <a:ext uri="{FF2B5EF4-FFF2-40B4-BE49-F238E27FC236}">
                <a16:creationId xmlns:a16="http://schemas.microsoft.com/office/drawing/2014/main" id="{CDE963C3-7F0B-4375-9DE5-1A6220C50971}"/>
              </a:ext>
            </a:extLst>
          </p:cNvPr>
          <p:cNvSpPr/>
          <p:nvPr/>
        </p:nvSpPr>
        <p:spPr>
          <a:xfrm>
            <a:off x="960605" y="1692058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우편 창</a:t>
            </a:r>
          </a:p>
        </p:txBody>
      </p:sp>
      <p:cxnSp>
        <p:nvCxnSpPr>
          <p:cNvPr id="97" name="꺾인 연결선 48">
            <a:extLst>
              <a:ext uri="{FF2B5EF4-FFF2-40B4-BE49-F238E27FC236}">
                <a16:creationId xmlns:a16="http://schemas.microsoft.com/office/drawing/2014/main" id="{EF44171E-294B-45AC-B6A2-9F8E77DF752B}"/>
              </a:ext>
            </a:extLst>
          </p:cNvPr>
          <p:cNvCxnSpPr>
            <a:cxnSpLocks/>
            <a:stCxn id="95" idx="0"/>
            <a:endCxn id="96" idx="3"/>
          </p:cNvCxnSpPr>
          <p:nvPr/>
        </p:nvCxnSpPr>
        <p:spPr>
          <a:xfrm rot="16200000" flipV="1">
            <a:off x="2954617" y="601124"/>
            <a:ext cx="297129" cy="2709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48">
            <a:extLst>
              <a:ext uri="{FF2B5EF4-FFF2-40B4-BE49-F238E27FC236}">
                <a16:creationId xmlns:a16="http://schemas.microsoft.com/office/drawing/2014/main" id="{A2C3483E-5FE4-446B-9634-B2C984420352}"/>
              </a:ext>
            </a:extLst>
          </p:cNvPr>
          <p:cNvCxnSpPr>
            <a:cxnSpLocks/>
            <a:stCxn id="96" idx="1"/>
          </p:cNvCxnSpPr>
          <p:nvPr/>
        </p:nvCxnSpPr>
        <p:spPr>
          <a:xfrm rot="10800000" flipH="1" flipV="1">
            <a:off x="960604" y="1807180"/>
            <a:ext cx="67785" cy="1442677"/>
          </a:xfrm>
          <a:prstGeom prst="bentConnector3">
            <a:avLst>
              <a:gd name="adj1" fmla="val -33724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C232896-DFDC-4060-B430-3C0F79FB8E91}"/>
              </a:ext>
            </a:extLst>
          </p:cNvPr>
          <p:cNvCxnSpPr>
            <a:cxnSpLocks/>
            <a:stCxn id="93" idx="0"/>
            <a:endCxn id="148" idx="2"/>
          </p:cNvCxnSpPr>
          <p:nvPr/>
        </p:nvCxnSpPr>
        <p:spPr>
          <a:xfrm flipH="1" flipV="1">
            <a:off x="4979358" y="1733966"/>
            <a:ext cx="876" cy="3681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FA9364F-38DD-47DD-8D46-AACC70C296CC}"/>
              </a:ext>
            </a:extLst>
          </p:cNvPr>
          <p:cNvSpPr/>
          <p:nvPr/>
        </p:nvSpPr>
        <p:spPr>
          <a:xfrm>
            <a:off x="4586127" y="4693095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로비</a:t>
            </a:r>
          </a:p>
        </p:txBody>
      </p:sp>
      <p:cxnSp>
        <p:nvCxnSpPr>
          <p:cNvPr id="106" name="꺾인 연결선 48">
            <a:extLst>
              <a:ext uri="{FF2B5EF4-FFF2-40B4-BE49-F238E27FC236}">
                <a16:creationId xmlns:a16="http://schemas.microsoft.com/office/drawing/2014/main" id="{F8A6AA4C-D21B-42A5-9795-9AD9B5D8EABB}"/>
              </a:ext>
            </a:extLst>
          </p:cNvPr>
          <p:cNvCxnSpPr>
            <a:cxnSpLocks/>
            <a:stCxn id="83" idx="3"/>
            <a:endCxn id="152" idx="0"/>
          </p:cNvCxnSpPr>
          <p:nvPr/>
        </p:nvCxnSpPr>
        <p:spPr>
          <a:xfrm>
            <a:off x="5749066" y="4346532"/>
            <a:ext cx="159596" cy="34086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7960077-0E29-4E54-9711-E55009B706DB}"/>
              </a:ext>
            </a:extLst>
          </p:cNvPr>
          <p:cNvCxnSpPr>
            <a:cxnSpLocks/>
            <a:stCxn id="82" idx="2"/>
            <a:endCxn id="104" idx="0"/>
          </p:cNvCxnSpPr>
          <p:nvPr/>
        </p:nvCxnSpPr>
        <p:spPr>
          <a:xfrm>
            <a:off x="4979358" y="4462962"/>
            <a:ext cx="812" cy="2301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20">
            <a:extLst>
              <a:ext uri="{FF2B5EF4-FFF2-40B4-BE49-F238E27FC236}">
                <a16:creationId xmlns:a16="http://schemas.microsoft.com/office/drawing/2014/main" id="{1C14EDFE-1C82-44C6-910B-E48042C4014F}"/>
              </a:ext>
            </a:extLst>
          </p:cNvPr>
          <p:cNvSpPr/>
          <p:nvPr/>
        </p:nvSpPr>
        <p:spPr>
          <a:xfrm>
            <a:off x="4585381" y="1503721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우편 창</a:t>
            </a:r>
          </a:p>
        </p:txBody>
      </p:sp>
      <p:sp>
        <p:nvSpPr>
          <p:cNvPr id="150" name="모서리가 둥근 직사각형 20">
            <a:extLst>
              <a:ext uri="{FF2B5EF4-FFF2-40B4-BE49-F238E27FC236}">
                <a16:creationId xmlns:a16="http://schemas.microsoft.com/office/drawing/2014/main" id="{406FE453-A0E5-49BE-BA51-62CB917C774A}"/>
              </a:ext>
            </a:extLst>
          </p:cNvPr>
          <p:cNvSpPr/>
          <p:nvPr/>
        </p:nvSpPr>
        <p:spPr>
          <a:xfrm>
            <a:off x="1979844" y="1123157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추가 메뉴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D8AC530-568C-46EC-994E-269FB7D755BE}"/>
              </a:ext>
            </a:extLst>
          </p:cNvPr>
          <p:cNvSpPr/>
          <p:nvPr/>
        </p:nvSpPr>
        <p:spPr>
          <a:xfrm>
            <a:off x="1065488" y="2454755"/>
            <a:ext cx="146391" cy="1475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51" name="꺾인 연결선 48">
            <a:extLst>
              <a:ext uri="{FF2B5EF4-FFF2-40B4-BE49-F238E27FC236}">
                <a16:creationId xmlns:a16="http://schemas.microsoft.com/office/drawing/2014/main" id="{DD2A7C7A-41D8-4687-8C0B-851A5D8E0D94}"/>
              </a:ext>
            </a:extLst>
          </p:cNvPr>
          <p:cNvCxnSpPr>
            <a:cxnSpLocks/>
            <a:stCxn id="78" idx="0"/>
            <a:endCxn id="13" idx="2"/>
          </p:cNvCxnSpPr>
          <p:nvPr/>
        </p:nvCxnSpPr>
        <p:spPr>
          <a:xfrm rot="5400000" flipH="1" flipV="1">
            <a:off x="2946336" y="1012164"/>
            <a:ext cx="1178414" cy="18608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20">
            <a:extLst>
              <a:ext uri="{FF2B5EF4-FFF2-40B4-BE49-F238E27FC236}">
                <a16:creationId xmlns:a16="http://schemas.microsoft.com/office/drawing/2014/main" id="{D1529686-C757-415F-9737-811B5401F6CB}"/>
              </a:ext>
            </a:extLst>
          </p:cNvPr>
          <p:cNvSpPr/>
          <p:nvPr/>
        </p:nvSpPr>
        <p:spPr>
          <a:xfrm>
            <a:off x="5514685" y="4687398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설정</a:t>
            </a:r>
          </a:p>
        </p:txBody>
      </p:sp>
      <p:sp>
        <p:nvSpPr>
          <p:cNvPr id="153" name="모서리가 둥근 직사각형 20">
            <a:extLst>
              <a:ext uri="{FF2B5EF4-FFF2-40B4-BE49-F238E27FC236}">
                <a16:creationId xmlns:a16="http://schemas.microsoft.com/office/drawing/2014/main" id="{80412A08-CF84-4B75-B58B-ADE6DB2D2AF1}"/>
              </a:ext>
            </a:extLst>
          </p:cNvPr>
          <p:cNvSpPr/>
          <p:nvPr/>
        </p:nvSpPr>
        <p:spPr>
          <a:xfrm>
            <a:off x="6093282" y="3859212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지도</a:t>
            </a:r>
          </a:p>
        </p:txBody>
      </p:sp>
      <p:sp>
        <p:nvSpPr>
          <p:cNvPr id="154" name="모서리가 둥근 직사각형 20">
            <a:extLst>
              <a:ext uri="{FF2B5EF4-FFF2-40B4-BE49-F238E27FC236}">
                <a16:creationId xmlns:a16="http://schemas.microsoft.com/office/drawing/2014/main" id="{0D9EB0E9-54CD-48C3-B54B-F514BE938D83}"/>
              </a:ext>
            </a:extLst>
          </p:cNvPr>
          <p:cNvSpPr/>
          <p:nvPr/>
        </p:nvSpPr>
        <p:spPr>
          <a:xfrm>
            <a:off x="6977241" y="3621073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퀘스트북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155" name="모서리가 둥근 직사각형 20">
            <a:extLst>
              <a:ext uri="{FF2B5EF4-FFF2-40B4-BE49-F238E27FC236}">
                <a16:creationId xmlns:a16="http://schemas.microsoft.com/office/drawing/2014/main" id="{1B80DCAE-0F19-4E6D-8827-CD48D9EF8067}"/>
              </a:ext>
            </a:extLst>
          </p:cNvPr>
          <p:cNvSpPr/>
          <p:nvPr/>
        </p:nvSpPr>
        <p:spPr>
          <a:xfrm>
            <a:off x="6093282" y="3398834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업적 화면</a:t>
            </a:r>
          </a:p>
        </p:txBody>
      </p:sp>
      <p:sp>
        <p:nvSpPr>
          <p:cNvPr id="156" name="모서리가 둥근 직사각형 20">
            <a:extLst>
              <a:ext uri="{FF2B5EF4-FFF2-40B4-BE49-F238E27FC236}">
                <a16:creationId xmlns:a16="http://schemas.microsoft.com/office/drawing/2014/main" id="{A9E6CF49-76C8-49F5-943A-BC54D0BD4F8F}"/>
              </a:ext>
            </a:extLst>
          </p:cNvPr>
          <p:cNvSpPr/>
          <p:nvPr/>
        </p:nvSpPr>
        <p:spPr>
          <a:xfrm>
            <a:off x="6093282" y="2938456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화면</a:t>
            </a:r>
          </a:p>
        </p:txBody>
      </p:sp>
      <p:sp>
        <p:nvSpPr>
          <p:cNvPr id="157" name="모서리가 둥근 직사각형 20">
            <a:extLst>
              <a:ext uri="{FF2B5EF4-FFF2-40B4-BE49-F238E27FC236}">
                <a16:creationId xmlns:a16="http://schemas.microsoft.com/office/drawing/2014/main" id="{B4AED1C0-D0B9-4FC5-AA78-70633D779E88}"/>
              </a:ext>
            </a:extLst>
          </p:cNvPr>
          <p:cNvSpPr/>
          <p:nvPr/>
        </p:nvSpPr>
        <p:spPr>
          <a:xfrm>
            <a:off x="6093282" y="2478078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화면</a:t>
            </a:r>
          </a:p>
        </p:txBody>
      </p:sp>
      <p:sp>
        <p:nvSpPr>
          <p:cNvPr id="158" name="모서리가 둥근 직사각형 20">
            <a:extLst>
              <a:ext uri="{FF2B5EF4-FFF2-40B4-BE49-F238E27FC236}">
                <a16:creationId xmlns:a16="http://schemas.microsoft.com/office/drawing/2014/main" id="{A3EFC28B-21F6-4144-8D77-D55F5C46C736}"/>
              </a:ext>
            </a:extLst>
          </p:cNvPr>
          <p:cNvSpPr/>
          <p:nvPr/>
        </p:nvSpPr>
        <p:spPr>
          <a:xfrm>
            <a:off x="6093282" y="2170317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내정보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</a:p>
        </p:txBody>
      </p:sp>
      <p:cxnSp>
        <p:nvCxnSpPr>
          <p:cNvPr id="159" name="꺾인 연결선 48">
            <a:extLst>
              <a:ext uri="{FF2B5EF4-FFF2-40B4-BE49-F238E27FC236}">
                <a16:creationId xmlns:a16="http://schemas.microsoft.com/office/drawing/2014/main" id="{C7C8AD19-09F3-42F1-9331-334754B1890D}"/>
              </a:ext>
            </a:extLst>
          </p:cNvPr>
          <p:cNvCxnSpPr>
            <a:cxnSpLocks/>
            <a:stCxn id="89" idx="3"/>
            <a:endCxn id="155" idx="1"/>
          </p:cNvCxnSpPr>
          <p:nvPr/>
        </p:nvCxnSpPr>
        <p:spPr>
          <a:xfrm>
            <a:off x="5749065" y="3513956"/>
            <a:ext cx="34421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48">
            <a:extLst>
              <a:ext uri="{FF2B5EF4-FFF2-40B4-BE49-F238E27FC236}">
                <a16:creationId xmlns:a16="http://schemas.microsoft.com/office/drawing/2014/main" id="{735C4028-087C-41F5-9FE4-0278344CE85D}"/>
              </a:ext>
            </a:extLst>
          </p:cNvPr>
          <p:cNvCxnSpPr>
            <a:cxnSpLocks/>
            <a:stCxn id="88" idx="2"/>
            <a:endCxn id="154" idx="1"/>
          </p:cNvCxnSpPr>
          <p:nvPr/>
        </p:nvCxnSpPr>
        <p:spPr>
          <a:xfrm rot="16200000" flipH="1">
            <a:off x="5777381" y="2536336"/>
            <a:ext cx="22482" cy="237723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48">
            <a:extLst>
              <a:ext uri="{FF2B5EF4-FFF2-40B4-BE49-F238E27FC236}">
                <a16:creationId xmlns:a16="http://schemas.microsoft.com/office/drawing/2014/main" id="{E1D57E89-3245-4C57-8674-18D581F035DC}"/>
              </a:ext>
            </a:extLst>
          </p:cNvPr>
          <p:cNvCxnSpPr>
            <a:cxnSpLocks/>
            <a:stCxn id="85" idx="3"/>
            <a:endCxn id="157" idx="1"/>
          </p:cNvCxnSpPr>
          <p:nvPr/>
        </p:nvCxnSpPr>
        <p:spPr>
          <a:xfrm>
            <a:off x="5749066" y="2593200"/>
            <a:ext cx="34421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48">
            <a:extLst>
              <a:ext uri="{FF2B5EF4-FFF2-40B4-BE49-F238E27FC236}">
                <a16:creationId xmlns:a16="http://schemas.microsoft.com/office/drawing/2014/main" id="{5091451F-1776-45DE-B62D-63E28388760B}"/>
              </a:ext>
            </a:extLst>
          </p:cNvPr>
          <p:cNvCxnSpPr>
            <a:cxnSpLocks/>
            <a:stCxn id="81" idx="0"/>
            <a:endCxn id="158" idx="1"/>
          </p:cNvCxnSpPr>
          <p:nvPr/>
        </p:nvCxnSpPr>
        <p:spPr>
          <a:xfrm rot="5400000" flipH="1" flipV="1">
            <a:off x="5287215" y="1587375"/>
            <a:ext cx="108002" cy="15041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48">
            <a:extLst>
              <a:ext uri="{FF2B5EF4-FFF2-40B4-BE49-F238E27FC236}">
                <a16:creationId xmlns:a16="http://schemas.microsoft.com/office/drawing/2014/main" id="{AC377C6C-DABA-4CF5-812D-3E310B34B53A}"/>
              </a:ext>
            </a:extLst>
          </p:cNvPr>
          <p:cNvCxnSpPr>
            <a:cxnSpLocks/>
            <a:stCxn id="87" idx="3"/>
            <a:endCxn id="156" idx="1"/>
          </p:cNvCxnSpPr>
          <p:nvPr/>
        </p:nvCxnSpPr>
        <p:spPr>
          <a:xfrm>
            <a:off x="5749066" y="3053578"/>
            <a:ext cx="34421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48">
            <a:extLst>
              <a:ext uri="{FF2B5EF4-FFF2-40B4-BE49-F238E27FC236}">
                <a16:creationId xmlns:a16="http://schemas.microsoft.com/office/drawing/2014/main" id="{E278ABEF-A8F1-4959-81CE-26AE3D44F46F}"/>
              </a:ext>
            </a:extLst>
          </p:cNvPr>
          <p:cNvCxnSpPr>
            <a:cxnSpLocks/>
            <a:stCxn id="91" idx="3"/>
            <a:endCxn id="153" idx="1"/>
          </p:cNvCxnSpPr>
          <p:nvPr/>
        </p:nvCxnSpPr>
        <p:spPr>
          <a:xfrm>
            <a:off x="5749066" y="3974334"/>
            <a:ext cx="34421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6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2C90AB-63D0-471E-902A-03A9EC86E5D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</a:t>
            </a:r>
            <a:endParaRPr lang="en-US" altLang="ko-KR" dirty="0"/>
          </a:p>
          <a:p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</p:txBody>
      </p:sp>
      <p:graphicFrame>
        <p:nvGraphicFramePr>
          <p:cNvPr id="7" name="Google Shape;551;p46">
            <a:extLst>
              <a:ext uri="{FF2B5EF4-FFF2-40B4-BE49-F238E27FC236}">
                <a16:creationId xmlns:a16="http://schemas.microsoft.com/office/drawing/2014/main" id="{6F53E26C-EEBA-4882-BDAD-C94E89B4D68B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4283628256"/>
              </p:ext>
            </p:extLst>
          </p:nvPr>
        </p:nvGraphicFramePr>
        <p:xfrm>
          <a:off x="6396038" y="728663"/>
          <a:ext cx="2457201" cy="2749942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상단에는 스킬 아이콘과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텍스트</a:t>
                      </a:r>
                      <a:r>
                        <a:rPr lang="en-US" altLang="ko-KR" sz="900" dirty="0">
                          <a:latin typeface="+mn-lt"/>
                        </a:rPr>
                        <a:t>,</a:t>
                      </a:r>
                      <a:r>
                        <a:rPr lang="ko-KR" altLang="en-US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 err="1">
                          <a:latin typeface="+mn-lt"/>
                        </a:rPr>
                        <a:t>닫기버튼으로</a:t>
                      </a:r>
                      <a:r>
                        <a:rPr lang="ko-KR" altLang="en-US" sz="900" dirty="0">
                          <a:latin typeface="+mn-lt"/>
                        </a:rPr>
                        <a:t> 구성된다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선택된 버튼은 회색으로 나머지는 흰색으로 처리한다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선택된 버튼에 따라 </a:t>
                      </a:r>
                      <a:r>
                        <a:rPr lang="en-US" altLang="ko-KR" sz="900" dirty="0">
                          <a:latin typeface="+mn-lt"/>
                        </a:rPr>
                        <a:t>3</a:t>
                      </a:r>
                      <a:r>
                        <a:rPr lang="ko-KR" altLang="en-US" sz="900" dirty="0">
                          <a:latin typeface="+mn-lt"/>
                        </a:rPr>
                        <a:t>번 영역의 정보가 변경된다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직업에 맞는 스킬들이 아이콘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이름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간략한 설명이 </a:t>
                      </a:r>
                      <a:r>
                        <a:rPr lang="ko-KR" altLang="en-US" sz="900" dirty="0" err="1">
                          <a:latin typeface="+mn-lt"/>
                        </a:rPr>
                        <a:t>적혀있다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선택한 스킬에 대한 자세한 정보가 </a:t>
                      </a:r>
                      <a:r>
                        <a:rPr lang="en-US" altLang="ko-KR" sz="900" dirty="0">
                          <a:latin typeface="+mn-lt"/>
                        </a:rPr>
                        <a:t>4</a:t>
                      </a:r>
                      <a:r>
                        <a:rPr lang="ko-KR" altLang="en-US" sz="900" dirty="0">
                          <a:latin typeface="+mn-lt"/>
                        </a:rPr>
                        <a:t>번 영역에서 출력된다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9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부가 설명</a:t>
                      </a:r>
                      <a:endParaRPr lang="ko-KR" altLang="en-US" sz="105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C0ACAF2-D216-4556-9463-E18D15C88AE6}"/>
              </a:ext>
            </a:extLst>
          </p:cNvPr>
          <p:cNvSpPr/>
          <p:nvPr/>
        </p:nvSpPr>
        <p:spPr>
          <a:xfrm>
            <a:off x="1028390" y="1999408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0" name="꺾인 연결선 48">
            <a:extLst>
              <a:ext uri="{FF2B5EF4-FFF2-40B4-BE49-F238E27FC236}">
                <a16:creationId xmlns:a16="http://schemas.microsoft.com/office/drawing/2014/main" id="{737A6D35-D61A-4539-91EA-68CB4FCF38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67798" y="1238280"/>
            <a:ext cx="644324" cy="7611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A344D2-08C6-4A6E-ACBE-BDFCC6C346B4}"/>
              </a:ext>
            </a:extLst>
          </p:cNvPr>
          <p:cNvSpPr/>
          <p:nvPr/>
        </p:nvSpPr>
        <p:spPr>
          <a:xfrm>
            <a:off x="4071946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05EC48-5A97-4466-87FC-3F89840E26B6}"/>
              </a:ext>
            </a:extLst>
          </p:cNvPr>
          <p:cNvCxnSpPr>
            <a:cxnSpLocks/>
            <a:stCxn id="97" idx="3"/>
            <a:endCxn id="13" idx="1"/>
          </p:cNvCxnSpPr>
          <p:nvPr/>
        </p:nvCxnSpPr>
        <p:spPr>
          <a:xfrm>
            <a:off x="2767798" y="1238280"/>
            <a:ext cx="1304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oogle Shape;564;p47">
            <a:extLst>
              <a:ext uri="{FF2B5EF4-FFF2-40B4-BE49-F238E27FC236}">
                <a16:creationId xmlns:a16="http://schemas.microsoft.com/office/drawing/2014/main" id="{D009C78F-FB5E-43D8-B916-887B61518EAC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2868030497"/>
              </p:ext>
            </p:extLst>
          </p:nvPr>
        </p:nvGraphicFramePr>
        <p:xfrm>
          <a:off x="604838" y="82550"/>
          <a:ext cx="8319839" cy="44897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2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4-5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  <a:tabLst/>
                        <a:defRPr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스킬에 대한 정보를 볼 수 있다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닫기 버튼을 누르면 마을 화면을 보게 된다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EE332F9-AB50-4111-99C5-009993D959E4}"/>
              </a:ext>
            </a:extLst>
          </p:cNvPr>
          <p:cNvGrpSpPr/>
          <p:nvPr/>
        </p:nvGrpSpPr>
        <p:grpSpPr>
          <a:xfrm>
            <a:off x="1019347" y="1920767"/>
            <a:ext cx="4776507" cy="419207"/>
            <a:chOff x="419581" y="611336"/>
            <a:chExt cx="4776507" cy="41920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671A0DE-22F6-4624-A0DC-907657F88C2E}"/>
                </a:ext>
              </a:extLst>
            </p:cNvPr>
            <p:cNvSpPr/>
            <p:nvPr/>
          </p:nvSpPr>
          <p:spPr>
            <a:xfrm>
              <a:off x="428624" y="689176"/>
              <a:ext cx="4767464" cy="341367"/>
            </a:xfrm>
            <a:prstGeom prst="rect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7ED603-D1CA-4462-9C11-E9087AB67066}"/>
                </a:ext>
              </a:extLst>
            </p:cNvPr>
            <p:cNvSpPr/>
            <p:nvPr/>
          </p:nvSpPr>
          <p:spPr>
            <a:xfrm>
              <a:off x="1033585" y="737834"/>
              <a:ext cx="3571147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스킬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E8870D6-A5D5-4347-8D86-0AFAC167466F}"/>
                </a:ext>
              </a:extLst>
            </p:cNvPr>
            <p:cNvSpPr/>
            <p:nvPr/>
          </p:nvSpPr>
          <p:spPr>
            <a:xfrm>
              <a:off x="492396" y="737834"/>
              <a:ext cx="485511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아이콘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DC63A9F-82ED-4F4E-8132-01F57AA031BE}"/>
                </a:ext>
              </a:extLst>
            </p:cNvPr>
            <p:cNvSpPr/>
            <p:nvPr/>
          </p:nvSpPr>
          <p:spPr>
            <a:xfrm>
              <a:off x="4666029" y="737834"/>
              <a:ext cx="468762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닫기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7E2B919-5B5C-4ADE-A31B-941E5600D23A}"/>
                </a:ext>
              </a:extLst>
            </p:cNvPr>
            <p:cNvSpPr/>
            <p:nvPr/>
          </p:nvSpPr>
          <p:spPr>
            <a:xfrm>
              <a:off x="419581" y="611336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51C031-067C-4C21-AA63-F5111CE3E4D9}"/>
              </a:ext>
            </a:extLst>
          </p:cNvPr>
          <p:cNvGrpSpPr/>
          <p:nvPr/>
        </p:nvGrpSpPr>
        <p:grpSpPr>
          <a:xfrm>
            <a:off x="2987824" y="2302411"/>
            <a:ext cx="2808030" cy="2197896"/>
            <a:chOff x="2526044" y="4607146"/>
            <a:chExt cx="2808030" cy="219789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D43AFE8-C5C1-4432-851D-FACF6A54E867}"/>
                </a:ext>
              </a:extLst>
            </p:cNvPr>
            <p:cNvSpPr/>
            <p:nvPr/>
          </p:nvSpPr>
          <p:spPr>
            <a:xfrm>
              <a:off x="2526044" y="4680909"/>
              <a:ext cx="2808030" cy="2124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</a:rPr>
                <a:t>스킬 이름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800" dirty="0">
                  <a:solidFill>
                    <a:schemeClr val="tx1"/>
                  </a:solidFill>
                </a:rPr>
                <a:t>)]</a:t>
              </a: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</a:rPr>
                <a:t>필요 장비 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양손검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/>
                  </a:solidFill>
                </a:rPr>
                <a:t>(HP/MP/VT) </a:t>
              </a:r>
              <a:r>
                <a:rPr lang="ko-KR" altLang="en-US" sz="800" dirty="0">
                  <a:solidFill>
                    <a:schemeClr val="tx1"/>
                  </a:solidFill>
                </a:rPr>
                <a:t>소모량 </a:t>
              </a:r>
              <a:r>
                <a:rPr lang="en-US" altLang="ko-KR" sz="800" dirty="0">
                  <a:solidFill>
                    <a:schemeClr val="tx1"/>
                  </a:solidFill>
                </a:rPr>
                <a:t>: 10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</a:rPr>
                <a:t>재사용 대기 시간 </a:t>
              </a:r>
              <a:r>
                <a:rPr lang="en-US" altLang="ko-KR" sz="800" dirty="0">
                  <a:solidFill>
                    <a:schemeClr val="tx1"/>
                  </a:solidFill>
                </a:rPr>
                <a:t>: 3</a:t>
              </a:r>
              <a:r>
                <a:rPr lang="ko-KR" altLang="en-US" sz="800" dirty="0">
                  <a:solidFill>
                    <a:schemeClr val="tx1"/>
                  </a:solidFill>
                </a:rPr>
                <a:t>초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</a:rPr>
                <a:t>물리 공격력의 </a:t>
              </a:r>
              <a:r>
                <a:rPr lang="en-US" altLang="ko-KR" sz="800" dirty="0">
                  <a:solidFill>
                    <a:schemeClr val="tx1"/>
                  </a:solidFill>
                </a:rPr>
                <a:t>160%</a:t>
              </a:r>
              <a:r>
                <a:rPr lang="ko-KR" altLang="en-US" sz="800" dirty="0">
                  <a:solidFill>
                    <a:schemeClr val="tx1"/>
                  </a:solidFill>
                </a:rPr>
                <a:t>만큼 데미지를 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</a:rPr>
                <a:t>다음 레벨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</a:rPr>
                <a:t>물리 공격력의 </a:t>
              </a:r>
              <a:r>
                <a:rPr lang="en-US" altLang="ko-KR" sz="800" dirty="0">
                  <a:solidFill>
                    <a:schemeClr val="tx1"/>
                  </a:solidFill>
                </a:rPr>
                <a:t>164%</a:t>
              </a:r>
              <a:r>
                <a:rPr lang="ko-KR" altLang="en-US" sz="800" dirty="0">
                  <a:solidFill>
                    <a:schemeClr val="tx1"/>
                  </a:solidFill>
                </a:rPr>
                <a:t>만큼 데미지를 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A5DD27F-6BB3-4412-9520-E7F4753A1F51}"/>
                </a:ext>
              </a:extLst>
            </p:cNvPr>
            <p:cNvSpPr/>
            <p:nvPr/>
          </p:nvSpPr>
          <p:spPr>
            <a:xfrm>
              <a:off x="2526044" y="4607146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4F1D3F1-67F1-4A38-ACCB-2F73897ABC64}"/>
              </a:ext>
            </a:extLst>
          </p:cNvPr>
          <p:cNvGrpSpPr/>
          <p:nvPr/>
        </p:nvGrpSpPr>
        <p:grpSpPr>
          <a:xfrm>
            <a:off x="1032697" y="2554761"/>
            <a:ext cx="1767349" cy="736929"/>
            <a:chOff x="4415636" y="2831597"/>
            <a:chExt cx="1767349" cy="736929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AD750BB-6DC8-4E79-AA91-9647050652ED}"/>
                </a:ext>
              </a:extLst>
            </p:cNvPr>
            <p:cNvSpPr/>
            <p:nvPr/>
          </p:nvSpPr>
          <p:spPr>
            <a:xfrm>
              <a:off x="4418095" y="2909450"/>
              <a:ext cx="1764889" cy="6590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A4826AB-9CB0-4328-88E0-1406A480710D}"/>
                </a:ext>
              </a:extLst>
            </p:cNvPr>
            <p:cNvSpPr/>
            <p:nvPr/>
          </p:nvSpPr>
          <p:spPr>
            <a:xfrm>
              <a:off x="4431491" y="2951849"/>
              <a:ext cx="526010" cy="54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스킬 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아이콘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E9FED76-DD4D-4952-BE2A-0DF1E73E1336}"/>
                </a:ext>
              </a:extLst>
            </p:cNvPr>
            <p:cNvSpPr/>
            <p:nvPr/>
          </p:nvSpPr>
          <p:spPr>
            <a:xfrm>
              <a:off x="4973732" y="2951408"/>
              <a:ext cx="1209253" cy="2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스킬 이름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FDB7714-8914-4363-B014-CF7D13C3106B}"/>
                </a:ext>
              </a:extLst>
            </p:cNvPr>
            <p:cNvGrpSpPr/>
            <p:nvPr/>
          </p:nvGrpSpPr>
          <p:grpSpPr>
            <a:xfrm>
              <a:off x="4415636" y="2831597"/>
              <a:ext cx="1748089" cy="667430"/>
              <a:chOff x="-2806521" y="2938747"/>
              <a:chExt cx="1748089" cy="667430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C6AF2F35-75F3-4512-B0D3-EBEB4C40E590}"/>
                  </a:ext>
                </a:extLst>
              </p:cNvPr>
              <p:cNvSpPr/>
              <p:nvPr/>
            </p:nvSpPr>
            <p:spPr>
              <a:xfrm>
                <a:off x="-2267685" y="3375932"/>
                <a:ext cx="1209253" cy="230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설명</a:t>
                </a:r>
                <a:r>
                  <a:rPr lang="en-US" altLang="ko-KR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~~~</a:t>
                </a:r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BEF4412D-751A-40D1-BCA6-8457ECA668B3}"/>
                  </a:ext>
                </a:extLst>
              </p:cNvPr>
              <p:cNvSpPr/>
              <p:nvPr/>
            </p:nvSpPr>
            <p:spPr>
              <a:xfrm>
                <a:off x="-2806521" y="2938747"/>
                <a:ext cx="146391" cy="1475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3</a:t>
                </a:r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3508E63-74A0-4F3E-97B1-31CE61D45E68}"/>
              </a:ext>
            </a:extLst>
          </p:cNvPr>
          <p:cNvGrpSpPr/>
          <p:nvPr/>
        </p:nvGrpSpPr>
        <p:grpSpPr>
          <a:xfrm>
            <a:off x="1032697" y="3960883"/>
            <a:ext cx="1764890" cy="659076"/>
            <a:chOff x="4418095" y="2909450"/>
            <a:chExt cx="1764890" cy="65907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3C1240D-5B1B-4A26-8A6F-84131A1FFE56}"/>
                </a:ext>
              </a:extLst>
            </p:cNvPr>
            <p:cNvSpPr/>
            <p:nvPr/>
          </p:nvSpPr>
          <p:spPr>
            <a:xfrm>
              <a:off x="4418095" y="2909450"/>
              <a:ext cx="1764889" cy="6590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75E8041-E5DC-4D3D-873C-D0C2E184F04F}"/>
                </a:ext>
              </a:extLst>
            </p:cNvPr>
            <p:cNvSpPr/>
            <p:nvPr/>
          </p:nvSpPr>
          <p:spPr>
            <a:xfrm>
              <a:off x="4431491" y="2951849"/>
              <a:ext cx="526010" cy="54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스킬 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아이콘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5299336-52CB-4B4E-9D9A-67CB2071CF24}"/>
                </a:ext>
              </a:extLst>
            </p:cNvPr>
            <p:cNvSpPr/>
            <p:nvPr/>
          </p:nvSpPr>
          <p:spPr>
            <a:xfrm>
              <a:off x="4973732" y="2951408"/>
              <a:ext cx="1209253" cy="2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스킬 이름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8095715-E69D-4076-BB7D-ADF1A1E7D7AB}"/>
                </a:ext>
              </a:extLst>
            </p:cNvPr>
            <p:cNvSpPr/>
            <p:nvPr/>
          </p:nvSpPr>
          <p:spPr>
            <a:xfrm>
              <a:off x="4954472" y="3268782"/>
              <a:ext cx="1209253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설명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~~~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18BD8B2-F1DB-48C8-92E0-7C0A56F50355}"/>
              </a:ext>
            </a:extLst>
          </p:cNvPr>
          <p:cNvSpPr/>
          <p:nvPr/>
        </p:nvSpPr>
        <p:spPr>
          <a:xfrm>
            <a:off x="986661" y="4497120"/>
            <a:ext cx="2033417" cy="387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F2E2942-2CA0-45AC-B324-452321E2DEF7}"/>
              </a:ext>
            </a:extLst>
          </p:cNvPr>
          <p:cNvGrpSpPr/>
          <p:nvPr/>
        </p:nvGrpSpPr>
        <p:grpSpPr>
          <a:xfrm>
            <a:off x="1032697" y="3296749"/>
            <a:ext cx="1764890" cy="659076"/>
            <a:chOff x="4418095" y="2909450"/>
            <a:chExt cx="1764890" cy="65907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E40BD11-9225-41FE-83FF-468BCDA89F4E}"/>
                </a:ext>
              </a:extLst>
            </p:cNvPr>
            <p:cNvSpPr/>
            <p:nvPr/>
          </p:nvSpPr>
          <p:spPr>
            <a:xfrm>
              <a:off x="4418095" y="2909450"/>
              <a:ext cx="1764889" cy="6590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C206257-E29B-4084-9824-7572BF40970D}"/>
                </a:ext>
              </a:extLst>
            </p:cNvPr>
            <p:cNvSpPr/>
            <p:nvPr/>
          </p:nvSpPr>
          <p:spPr>
            <a:xfrm>
              <a:off x="4431491" y="2951849"/>
              <a:ext cx="526010" cy="54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스킬 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아이콘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30E900C-6A01-4054-819A-BE64B8FF9DF3}"/>
                </a:ext>
              </a:extLst>
            </p:cNvPr>
            <p:cNvSpPr/>
            <p:nvPr/>
          </p:nvSpPr>
          <p:spPr>
            <a:xfrm>
              <a:off x="4973732" y="2951408"/>
              <a:ext cx="1209253" cy="2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스킬 이름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E105203-573F-4970-816B-6E9CF0EC93CC}"/>
                </a:ext>
              </a:extLst>
            </p:cNvPr>
            <p:cNvSpPr/>
            <p:nvPr/>
          </p:nvSpPr>
          <p:spPr>
            <a:xfrm>
              <a:off x="4954472" y="3268782"/>
              <a:ext cx="1209253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설명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~~~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95" name="꺾인 연결선 48">
            <a:extLst>
              <a:ext uri="{FF2B5EF4-FFF2-40B4-BE49-F238E27FC236}">
                <a16:creationId xmlns:a16="http://schemas.microsoft.com/office/drawing/2014/main" id="{1138268D-6DEC-4796-BE60-AC3A7EA738A3}"/>
              </a:ext>
            </a:extLst>
          </p:cNvPr>
          <p:cNvCxnSpPr>
            <a:cxnSpLocks/>
            <a:stCxn id="45" idx="0"/>
            <a:endCxn id="13" idx="2"/>
          </p:cNvCxnSpPr>
          <p:nvPr/>
        </p:nvCxnSpPr>
        <p:spPr>
          <a:xfrm rot="16200000" flipV="1">
            <a:off x="4636152" y="1183240"/>
            <a:ext cx="693863" cy="10341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20">
            <a:extLst>
              <a:ext uri="{FF2B5EF4-FFF2-40B4-BE49-F238E27FC236}">
                <a16:creationId xmlns:a16="http://schemas.microsoft.com/office/drawing/2014/main" id="{15FCEDB0-1B41-4043-A98C-3DBC5CA309FF}"/>
              </a:ext>
            </a:extLst>
          </p:cNvPr>
          <p:cNvSpPr/>
          <p:nvPr/>
        </p:nvSpPr>
        <p:spPr>
          <a:xfrm>
            <a:off x="1979844" y="1123157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9EF13E-B984-4021-AD84-D53CE21E7290}"/>
              </a:ext>
            </a:extLst>
          </p:cNvPr>
          <p:cNvCxnSpPr>
            <a:cxnSpLocks/>
          </p:cNvCxnSpPr>
          <p:nvPr/>
        </p:nvCxnSpPr>
        <p:spPr>
          <a:xfrm>
            <a:off x="1028389" y="4497120"/>
            <a:ext cx="21420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FD60359-608C-4237-B259-E6D183E2C479}"/>
              </a:ext>
            </a:extLst>
          </p:cNvPr>
          <p:cNvSpPr/>
          <p:nvPr/>
        </p:nvSpPr>
        <p:spPr>
          <a:xfrm>
            <a:off x="2820327" y="2632692"/>
            <a:ext cx="167497" cy="1864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스크롤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BAF65C6-FCBB-4686-A1B7-F7A6E9CAD9BC}"/>
              </a:ext>
            </a:extLst>
          </p:cNvPr>
          <p:cNvSpPr/>
          <p:nvPr/>
        </p:nvSpPr>
        <p:spPr>
          <a:xfrm>
            <a:off x="1035155" y="2358069"/>
            <a:ext cx="866895" cy="230245"/>
          </a:xfrm>
          <a:prstGeom prst="rect">
            <a:avLst/>
          </a:prstGeom>
          <a:solidFill>
            <a:srgbClr val="B4C7E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액티브 스킬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A5F99AE-7CDF-47CE-9F26-C9E0C733D9EC}"/>
              </a:ext>
            </a:extLst>
          </p:cNvPr>
          <p:cNvSpPr/>
          <p:nvPr/>
        </p:nvSpPr>
        <p:spPr>
          <a:xfrm>
            <a:off x="1035155" y="2281436"/>
            <a:ext cx="146391" cy="147526"/>
          </a:xfrm>
          <a:prstGeom prst="rect">
            <a:avLst/>
          </a:prstGeom>
          <a:solidFill>
            <a:srgbClr val="B4C7E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AEA1CAC-876A-470A-89CB-11A31534846B}"/>
              </a:ext>
            </a:extLst>
          </p:cNvPr>
          <p:cNvSpPr/>
          <p:nvPr/>
        </p:nvSpPr>
        <p:spPr>
          <a:xfrm>
            <a:off x="2037564" y="2352051"/>
            <a:ext cx="866895" cy="230245"/>
          </a:xfrm>
          <a:prstGeom prst="rect">
            <a:avLst/>
          </a:prstGeom>
          <a:solidFill>
            <a:srgbClr val="B4C7E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패시브 스킬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0D5CFE9-3D0C-45BD-A76F-1AB4A598A68D}"/>
              </a:ext>
            </a:extLst>
          </p:cNvPr>
          <p:cNvSpPr/>
          <p:nvPr/>
        </p:nvSpPr>
        <p:spPr>
          <a:xfrm>
            <a:off x="2037564" y="2275418"/>
            <a:ext cx="146391" cy="147526"/>
          </a:xfrm>
          <a:prstGeom prst="rect">
            <a:avLst/>
          </a:prstGeom>
          <a:solidFill>
            <a:srgbClr val="B4C7E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21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2C90AB-63D0-471E-902A-03A9EC86E5D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</a:t>
            </a:r>
            <a:endParaRPr lang="en-US" altLang="ko-KR" dirty="0"/>
          </a:p>
          <a:p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</p:txBody>
      </p:sp>
      <p:graphicFrame>
        <p:nvGraphicFramePr>
          <p:cNvPr id="6" name="Google Shape;564;p47">
            <a:extLst>
              <a:ext uri="{FF2B5EF4-FFF2-40B4-BE49-F238E27FC236}">
                <a16:creationId xmlns:a16="http://schemas.microsoft.com/office/drawing/2014/main" id="{306B20BA-951F-4CC8-9A77-75DB258177A7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1960472491"/>
              </p:ext>
            </p:extLst>
          </p:nvPr>
        </p:nvGraphicFramePr>
        <p:xfrm>
          <a:off x="604838" y="82550"/>
          <a:ext cx="8319839" cy="44897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2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4-6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  <a:tabLst/>
                        <a:defRPr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유저가 보유한 퀘스트를 볼 수 있다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닫기 버튼을 누르면 </a:t>
                      </a: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퀘스트북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UI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는 종료된다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퀘스트북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551;p46">
            <a:extLst>
              <a:ext uri="{FF2B5EF4-FFF2-40B4-BE49-F238E27FC236}">
                <a16:creationId xmlns:a16="http://schemas.microsoft.com/office/drawing/2014/main" id="{6F53E26C-EEBA-4882-BDAD-C94E89B4D68B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833579396"/>
              </p:ext>
            </p:extLst>
          </p:nvPr>
        </p:nvGraphicFramePr>
        <p:xfrm>
          <a:off x="6396038" y="728663"/>
          <a:ext cx="2457201" cy="3678140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 상단에는 던전 아이콘과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텍스트</a:t>
                      </a:r>
                      <a:r>
                        <a:rPr lang="en-US" altLang="ko-KR" sz="900" dirty="0">
                          <a:latin typeface="+mn-lt"/>
                        </a:rPr>
                        <a:t>,</a:t>
                      </a:r>
                      <a:r>
                        <a:rPr lang="ko-KR" altLang="en-US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 err="1">
                          <a:latin typeface="+mn-lt"/>
                        </a:rPr>
                        <a:t>닫기버튼으로</a:t>
                      </a:r>
                      <a:r>
                        <a:rPr lang="ko-KR" altLang="en-US" sz="900" dirty="0">
                          <a:latin typeface="+mn-lt"/>
                        </a:rPr>
                        <a:t> 구성된다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선택된 버튼은 회색으로 나머지는 흰색으로 처리한다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선택된 버튼에 따라 </a:t>
                      </a:r>
                      <a:r>
                        <a:rPr lang="en-US" altLang="ko-KR" sz="900" dirty="0">
                          <a:latin typeface="+mn-lt"/>
                        </a:rPr>
                        <a:t>3</a:t>
                      </a:r>
                      <a:r>
                        <a:rPr lang="ko-KR" altLang="en-US" sz="900" dirty="0">
                          <a:latin typeface="+mn-lt"/>
                        </a:rPr>
                        <a:t>번의 내용물이 변경된다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>
                          <a:latin typeface="+mn-lt"/>
                        </a:rPr>
                        <a:t>3</a:t>
                      </a:r>
                      <a:r>
                        <a:rPr lang="ko-KR" altLang="en-US" sz="900" dirty="0">
                          <a:latin typeface="+mn-lt"/>
                        </a:rPr>
                        <a:t>번 항목의 버튼들을 누르면 </a:t>
                      </a:r>
                      <a:r>
                        <a:rPr lang="en-US" altLang="ko-KR" sz="900" dirty="0">
                          <a:latin typeface="+mn-lt"/>
                        </a:rPr>
                        <a:t>4</a:t>
                      </a:r>
                      <a:r>
                        <a:rPr lang="ko-KR" altLang="en-US" sz="900" dirty="0">
                          <a:latin typeface="+mn-lt"/>
                        </a:rPr>
                        <a:t>번의 내용들이 갱신된다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포기 버튼을 누르면 해당 퀘스트를 포기할 수 있다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미니 퀘스트에 출력할 퀘스트를 지정한다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+mn-lt"/>
                        </a:rPr>
                        <a:t>퀘스트를 포기하면 퀘스트에 해당하는 버튼을 삭제한다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1986841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부가 설명</a:t>
                      </a:r>
                      <a:endParaRPr lang="ko-KR" altLang="en-US" sz="105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C0ACAF2-D216-4556-9463-E18D15C88AE6}"/>
              </a:ext>
            </a:extLst>
          </p:cNvPr>
          <p:cNvSpPr/>
          <p:nvPr/>
        </p:nvSpPr>
        <p:spPr>
          <a:xfrm>
            <a:off x="1028390" y="1999408"/>
            <a:ext cx="4767464" cy="2500899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0" name="꺾인 연결선 48">
            <a:extLst>
              <a:ext uri="{FF2B5EF4-FFF2-40B4-BE49-F238E27FC236}">
                <a16:creationId xmlns:a16="http://schemas.microsoft.com/office/drawing/2014/main" id="{737A6D35-D61A-4539-91EA-68CB4FCF38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67798" y="1238280"/>
            <a:ext cx="644324" cy="7611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A344D2-08C6-4A6E-ACBE-BDFCC6C346B4}"/>
              </a:ext>
            </a:extLst>
          </p:cNvPr>
          <p:cNvSpPr/>
          <p:nvPr/>
        </p:nvSpPr>
        <p:spPr>
          <a:xfrm>
            <a:off x="4071946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05EC48-5A97-4466-87FC-3F89840E26B6}"/>
              </a:ext>
            </a:extLst>
          </p:cNvPr>
          <p:cNvCxnSpPr>
            <a:cxnSpLocks/>
            <a:stCxn id="152" idx="3"/>
            <a:endCxn id="13" idx="1"/>
          </p:cNvCxnSpPr>
          <p:nvPr/>
        </p:nvCxnSpPr>
        <p:spPr>
          <a:xfrm>
            <a:off x="2767798" y="1238280"/>
            <a:ext cx="1304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8C4DE36-0F6A-469A-BB5C-829237ADFB3B}"/>
              </a:ext>
            </a:extLst>
          </p:cNvPr>
          <p:cNvGrpSpPr/>
          <p:nvPr/>
        </p:nvGrpSpPr>
        <p:grpSpPr>
          <a:xfrm>
            <a:off x="1019347" y="1920767"/>
            <a:ext cx="4776507" cy="419207"/>
            <a:chOff x="419581" y="611336"/>
            <a:chExt cx="4776507" cy="41920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F60293F-4BD1-4AF6-9F2E-E7698BB7BA3C}"/>
                </a:ext>
              </a:extLst>
            </p:cNvPr>
            <p:cNvSpPr/>
            <p:nvPr/>
          </p:nvSpPr>
          <p:spPr>
            <a:xfrm>
              <a:off x="428624" y="689176"/>
              <a:ext cx="4767464" cy="341367"/>
            </a:xfrm>
            <a:prstGeom prst="rect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F9964C1-027B-4284-B5F3-E36BE6646E9D}"/>
                </a:ext>
              </a:extLst>
            </p:cNvPr>
            <p:cNvSpPr/>
            <p:nvPr/>
          </p:nvSpPr>
          <p:spPr>
            <a:xfrm>
              <a:off x="1033585" y="737834"/>
              <a:ext cx="3571147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던전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58E769F-A66A-4F20-9759-79B6895BB98A}"/>
                </a:ext>
              </a:extLst>
            </p:cNvPr>
            <p:cNvSpPr/>
            <p:nvPr/>
          </p:nvSpPr>
          <p:spPr>
            <a:xfrm>
              <a:off x="492396" y="737834"/>
              <a:ext cx="485511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아이콘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18AE46-3ACA-4913-8F27-7B69542E94B3}"/>
                </a:ext>
              </a:extLst>
            </p:cNvPr>
            <p:cNvSpPr/>
            <p:nvPr/>
          </p:nvSpPr>
          <p:spPr>
            <a:xfrm>
              <a:off x="4666029" y="737834"/>
              <a:ext cx="468762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닫기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0E8E187-EB81-4790-8819-649693049986}"/>
                </a:ext>
              </a:extLst>
            </p:cNvPr>
            <p:cNvSpPr/>
            <p:nvPr/>
          </p:nvSpPr>
          <p:spPr>
            <a:xfrm>
              <a:off x="419581" y="611336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A0BF43-9311-460D-8421-99F082DD3B9A}"/>
              </a:ext>
            </a:extLst>
          </p:cNvPr>
          <p:cNvGrpSpPr/>
          <p:nvPr/>
        </p:nvGrpSpPr>
        <p:grpSpPr>
          <a:xfrm>
            <a:off x="1032260" y="2314588"/>
            <a:ext cx="947452" cy="279400"/>
            <a:chOff x="-2267684" y="3771457"/>
            <a:chExt cx="947452" cy="2794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DA038D-8B5D-4C60-85B2-D4F276896EB1}"/>
                </a:ext>
              </a:extLst>
            </p:cNvPr>
            <p:cNvSpPr/>
            <p:nvPr/>
          </p:nvSpPr>
          <p:spPr>
            <a:xfrm>
              <a:off x="-2267684" y="3848091"/>
              <a:ext cx="947452" cy="202766"/>
            </a:xfrm>
            <a:prstGeom prst="rect">
              <a:avLst/>
            </a:prstGeom>
            <a:solidFill>
              <a:srgbClr val="B4C7E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메인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55A8B61-C820-472C-A2B7-10C9D7FE93E4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A7A5A3-8D07-4654-A404-39E07DC85A7C}"/>
              </a:ext>
            </a:extLst>
          </p:cNvPr>
          <p:cNvSpPr/>
          <p:nvPr/>
        </p:nvSpPr>
        <p:spPr>
          <a:xfrm>
            <a:off x="1986296" y="2391222"/>
            <a:ext cx="947452" cy="202766"/>
          </a:xfrm>
          <a:prstGeom prst="rect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서브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43CD459-CA2B-4031-B86F-47896C472D45}"/>
              </a:ext>
            </a:extLst>
          </p:cNvPr>
          <p:cNvSpPr/>
          <p:nvPr/>
        </p:nvSpPr>
        <p:spPr>
          <a:xfrm>
            <a:off x="4848402" y="2391222"/>
            <a:ext cx="947452" cy="202766"/>
          </a:xfrm>
          <a:prstGeom prst="rect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주간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49C31A8-B673-480A-8E75-06A7DBFDC79B}"/>
              </a:ext>
            </a:extLst>
          </p:cNvPr>
          <p:cNvSpPr/>
          <p:nvPr/>
        </p:nvSpPr>
        <p:spPr>
          <a:xfrm>
            <a:off x="2940332" y="2391222"/>
            <a:ext cx="947452" cy="202766"/>
          </a:xfrm>
          <a:prstGeom prst="rect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D3D895-DD7F-4521-AB4B-898C4461F9AD}"/>
              </a:ext>
            </a:extLst>
          </p:cNvPr>
          <p:cNvSpPr/>
          <p:nvPr/>
        </p:nvSpPr>
        <p:spPr>
          <a:xfrm>
            <a:off x="3894368" y="2391222"/>
            <a:ext cx="947452" cy="202766"/>
          </a:xfrm>
          <a:prstGeom prst="rect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일일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19A5049-D88F-4297-99D7-438BE7093FE7}"/>
              </a:ext>
            </a:extLst>
          </p:cNvPr>
          <p:cNvSpPr/>
          <p:nvPr/>
        </p:nvSpPr>
        <p:spPr>
          <a:xfrm>
            <a:off x="1031753" y="2646035"/>
            <a:ext cx="1682397" cy="18542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F3F7594-B631-4CD6-8C4C-EF430B7E86B4}"/>
              </a:ext>
            </a:extLst>
          </p:cNvPr>
          <p:cNvGrpSpPr/>
          <p:nvPr/>
        </p:nvGrpSpPr>
        <p:grpSpPr>
          <a:xfrm>
            <a:off x="1088194" y="2641476"/>
            <a:ext cx="1365028" cy="292786"/>
            <a:chOff x="-2267684" y="3771457"/>
            <a:chExt cx="1365028" cy="292786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1F0C47-43C8-4A78-96E6-88B9A6E27ACB}"/>
                </a:ext>
              </a:extLst>
            </p:cNvPr>
            <p:cNvSpPr/>
            <p:nvPr/>
          </p:nvSpPr>
          <p:spPr>
            <a:xfrm>
              <a:off x="-2267684" y="3848091"/>
              <a:ext cx="1365028" cy="216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마을의 평화를 찾아라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(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완료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)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14A96D-0195-4C6A-87F6-2810125950C1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9775DF2-B0A2-4970-AAD6-C069688A926D}"/>
              </a:ext>
            </a:extLst>
          </p:cNvPr>
          <p:cNvGrpSpPr/>
          <p:nvPr/>
        </p:nvGrpSpPr>
        <p:grpSpPr>
          <a:xfrm>
            <a:off x="1088194" y="2971762"/>
            <a:ext cx="1365028" cy="292786"/>
            <a:chOff x="-2267684" y="3771457"/>
            <a:chExt cx="1365028" cy="292786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8B5B571-E9D8-48EE-8723-EADCE62966BD}"/>
                </a:ext>
              </a:extLst>
            </p:cNvPr>
            <p:cNvSpPr/>
            <p:nvPr/>
          </p:nvSpPr>
          <p:spPr>
            <a:xfrm>
              <a:off x="-2267684" y="3848091"/>
              <a:ext cx="1365028" cy="216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~~~~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8E050A2-2B94-4D48-9D69-A1894DF6F086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EAA6ED4-04CC-4293-9661-016EEAF085EE}"/>
              </a:ext>
            </a:extLst>
          </p:cNvPr>
          <p:cNvGrpSpPr/>
          <p:nvPr/>
        </p:nvGrpSpPr>
        <p:grpSpPr>
          <a:xfrm>
            <a:off x="1088194" y="3302048"/>
            <a:ext cx="1365028" cy="292786"/>
            <a:chOff x="-2267684" y="3771457"/>
            <a:chExt cx="1365028" cy="29278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1EB7763-49C8-40D2-97EF-5860CB7E0DCA}"/>
                </a:ext>
              </a:extLst>
            </p:cNvPr>
            <p:cNvSpPr/>
            <p:nvPr/>
          </p:nvSpPr>
          <p:spPr>
            <a:xfrm>
              <a:off x="-2267684" y="3848091"/>
              <a:ext cx="1365028" cy="216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아카이아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왕국 방문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(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진행중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)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9C785A5-416E-40EE-9E29-0AFA209E7F95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C4B073F-0497-49A1-92A2-D342ADE8E12D}"/>
              </a:ext>
            </a:extLst>
          </p:cNvPr>
          <p:cNvGrpSpPr/>
          <p:nvPr/>
        </p:nvGrpSpPr>
        <p:grpSpPr>
          <a:xfrm>
            <a:off x="1088194" y="3632334"/>
            <a:ext cx="1365028" cy="292786"/>
            <a:chOff x="-2267684" y="3771457"/>
            <a:chExt cx="1365028" cy="29278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DD1F404-8BB3-4F76-A3B0-A00BA64F7A34}"/>
                </a:ext>
              </a:extLst>
            </p:cNvPr>
            <p:cNvSpPr/>
            <p:nvPr/>
          </p:nvSpPr>
          <p:spPr>
            <a:xfrm>
              <a:off x="-2267684" y="3848091"/>
              <a:ext cx="1365028" cy="216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~~~~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72A3251-6463-4CC8-BFAF-D0C30590BF1C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BB30594-DEEF-4997-BB3A-1DA2AE31689D}"/>
              </a:ext>
            </a:extLst>
          </p:cNvPr>
          <p:cNvGrpSpPr/>
          <p:nvPr/>
        </p:nvGrpSpPr>
        <p:grpSpPr>
          <a:xfrm>
            <a:off x="1088194" y="3962620"/>
            <a:ext cx="1365028" cy="292786"/>
            <a:chOff x="-2267684" y="3771457"/>
            <a:chExt cx="1365028" cy="29278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457CB4A-770F-4E05-81FF-30F1A58F469D}"/>
                </a:ext>
              </a:extLst>
            </p:cNvPr>
            <p:cNvSpPr/>
            <p:nvPr/>
          </p:nvSpPr>
          <p:spPr>
            <a:xfrm>
              <a:off x="-2267684" y="3848091"/>
              <a:ext cx="1365028" cy="216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~~~~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9FCF43F-3DA5-47BB-ABE2-2BC6FCD4F788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488375-CF7C-4E50-A117-B5F20EB2AA4E}"/>
              </a:ext>
            </a:extLst>
          </p:cNvPr>
          <p:cNvGrpSpPr/>
          <p:nvPr/>
        </p:nvGrpSpPr>
        <p:grpSpPr>
          <a:xfrm>
            <a:off x="2787031" y="2572688"/>
            <a:ext cx="3017866" cy="1904032"/>
            <a:chOff x="2746058" y="2657001"/>
            <a:chExt cx="3017866" cy="190403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E8874B7-DD33-4419-8F69-E5B3DDA1757D}"/>
                </a:ext>
              </a:extLst>
            </p:cNvPr>
            <p:cNvSpPr/>
            <p:nvPr/>
          </p:nvSpPr>
          <p:spPr>
            <a:xfrm>
              <a:off x="2746058" y="2738192"/>
              <a:ext cx="3017866" cy="1822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</a:rPr>
                <a:t>퀘스트 제목</a:t>
              </a:r>
              <a:r>
                <a:rPr lang="en-US" altLang="ko-KR" sz="800" dirty="0">
                  <a:solidFill>
                    <a:schemeClr val="tx1"/>
                  </a:solidFill>
                </a:rPr>
                <a:t>]</a:t>
              </a: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/>
                  </a:solidFill>
                </a:rPr>
                <a:t>NPC : xx, </a:t>
              </a:r>
              <a:r>
                <a:rPr lang="ko-KR" altLang="en-US" sz="800" dirty="0">
                  <a:solidFill>
                    <a:schemeClr val="tx1"/>
                  </a:solidFill>
                </a:rPr>
                <a:t>지역 </a:t>
              </a:r>
              <a:r>
                <a:rPr lang="en-US" altLang="ko-KR" sz="800" dirty="0">
                  <a:solidFill>
                    <a:schemeClr val="tx1"/>
                  </a:solidFill>
                </a:rPr>
                <a:t>: 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</a:rPr>
                <a:t>퀘스트 임무 </a:t>
              </a:r>
              <a:r>
                <a:rPr lang="en-US" altLang="ko-KR" sz="800" dirty="0">
                  <a:solidFill>
                    <a:schemeClr val="tx1"/>
                  </a:solidFill>
                </a:rPr>
                <a:t>: xxx </a:t>
              </a:r>
              <a:r>
                <a:rPr lang="ko-KR" altLang="en-US" sz="800" dirty="0">
                  <a:solidFill>
                    <a:schemeClr val="tx1"/>
                  </a:solidFill>
                </a:rPr>
                <a:t>처치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</a:rPr>
                <a:t>스토리</a:t>
              </a:r>
              <a:r>
                <a:rPr lang="en-US" altLang="ko-KR" sz="800" dirty="0">
                  <a:solidFill>
                    <a:schemeClr val="tx1"/>
                  </a:solidFill>
                </a:rPr>
                <a:t>]</a:t>
              </a: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</a:rPr>
                <a:t>보상 </a:t>
              </a:r>
              <a:r>
                <a:rPr lang="en-US" altLang="ko-KR" sz="800" dirty="0">
                  <a:solidFill>
                    <a:schemeClr val="tx1"/>
                  </a:solidFill>
                </a:rPr>
                <a:t>: xx, xx, xx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2202E2C-534D-4153-ABD2-4B9BA1A8E390}"/>
                </a:ext>
              </a:extLst>
            </p:cNvPr>
            <p:cNvSpPr/>
            <p:nvPr/>
          </p:nvSpPr>
          <p:spPr>
            <a:xfrm>
              <a:off x="2746058" y="2657001"/>
              <a:ext cx="146391" cy="1525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20C3DE-E0F7-4DF6-A233-2B6C4075EB43}"/>
              </a:ext>
            </a:extLst>
          </p:cNvPr>
          <p:cNvGrpSpPr/>
          <p:nvPr/>
        </p:nvGrpSpPr>
        <p:grpSpPr>
          <a:xfrm>
            <a:off x="1088194" y="4273159"/>
            <a:ext cx="1365028" cy="292786"/>
            <a:chOff x="-2267684" y="3771457"/>
            <a:chExt cx="1365028" cy="292786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9E18D06-1ED1-4F9A-8B9F-DC4035C51DB6}"/>
                </a:ext>
              </a:extLst>
            </p:cNvPr>
            <p:cNvSpPr/>
            <p:nvPr/>
          </p:nvSpPr>
          <p:spPr>
            <a:xfrm>
              <a:off x="-2267684" y="3848091"/>
              <a:ext cx="1365028" cy="216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~~~~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6D94EC5-8236-414A-9883-27001F2389A4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F86A90E-665E-4794-ACDA-AEE9FEAA5C06}"/>
              </a:ext>
            </a:extLst>
          </p:cNvPr>
          <p:cNvSpPr/>
          <p:nvPr/>
        </p:nvSpPr>
        <p:spPr>
          <a:xfrm>
            <a:off x="916449" y="4515072"/>
            <a:ext cx="1682396" cy="231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9E5746-9BB3-4653-8926-E1F359AFAD94}"/>
              </a:ext>
            </a:extLst>
          </p:cNvPr>
          <p:cNvCxnSpPr/>
          <p:nvPr/>
        </p:nvCxnSpPr>
        <p:spPr>
          <a:xfrm flipH="1">
            <a:off x="1019347" y="4504866"/>
            <a:ext cx="1767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20">
            <a:extLst>
              <a:ext uri="{FF2B5EF4-FFF2-40B4-BE49-F238E27FC236}">
                <a16:creationId xmlns:a16="http://schemas.microsoft.com/office/drawing/2014/main" id="{16B2E321-FCC8-42D8-B213-69EABEF39B43}"/>
              </a:ext>
            </a:extLst>
          </p:cNvPr>
          <p:cNvSpPr/>
          <p:nvPr/>
        </p:nvSpPr>
        <p:spPr>
          <a:xfrm>
            <a:off x="4962777" y="4647904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수행 여부</a:t>
            </a:r>
          </a:p>
        </p:txBody>
      </p:sp>
      <p:cxnSp>
        <p:nvCxnSpPr>
          <p:cNvPr id="78" name="꺾인 연결선 48">
            <a:extLst>
              <a:ext uri="{FF2B5EF4-FFF2-40B4-BE49-F238E27FC236}">
                <a16:creationId xmlns:a16="http://schemas.microsoft.com/office/drawing/2014/main" id="{C2B75B3C-6064-45DA-8D36-F1027D8CD02E}"/>
              </a:ext>
            </a:extLst>
          </p:cNvPr>
          <p:cNvCxnSpPr>
            <a:cxnSpLocks/>
            <a:stCxn id="77" idx="1"/>
            <a:endCxn id="8" idx="2"/>
          </p:cNvCxnSpPr>
          <p:nvPr/>
        </p:nvCxnSpPr>
        <p:spPr>
          <a:xfrm rot="10800000">
            <a:off x="3412123" y="4500307"/>
            <a:ext cx="1550655" cy="26272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CA1FFFE-1F88-4065-B95F-E244C099F6E7}"/>
              </a:ext>
            </a:extLst>
          </p:cNvPr>
          <p:cNvCxnSpPr>
            <a:cxnSpLocks/>
            <a:stCxn id="86" idx="2"/>
            <a:endCxn id="77" idx="0"/>
          </p:cNvCxnSpPr>
          <p:nvPr/>
        </p:nvCxnSpPr>
        <p:spPr>
          <a:xfrm>
            <a:off x="5356754" y="4408845"/>
            <a:ext cx="0" cy="2390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6F373FD-E181-4920-8740-4F6FBD7FA8E7}"/>
              </a:ext>
            </a:extLst>
          </p:cNvPr>
          <p:cNvGrpSpPr/>
          <p:nvPr/>
        </p:nvGrpSpPr>
        <p:grpSpPr>
          <a:xfrm>
            <a:off x="4962711" y="4101967"/>
            <a:ext cx="788086" cy="306878"/>
            <a:chOff x="-2267684" y="3771457"/>
            <a:chExt cx="788086" cy="30687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B9C694E-D232-49D1-9D20-0DF186E5718C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포기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F68C548-622F-4ACC-A6BD-302AFE77612F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6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89" name="꺾인 연결선 48">
            <a:extLst>
              <a:ext uri="{FF2B5EF4-FFF2-40B4-BE49-F238E27FC236}">
                <a16:creationId xmlns:a16="http://schemas.microsoft.com/office/drawing/2014/main" id="{D4CF3A6B-D999-426E-838C-52AD4A735D4F}"/>
              </a:ext>
            </a:extLst>
          </p:cNvPr>
          <p:cNvCxnSpPr>
            <a:cxnSpLocks/>
            <a:stCxn id="42" idx="0"/>
            <a:endCxn id="13" idx="2"/>
          </p:cNvCxnSpPr>
          <p:nvPr/>
        </p:nvCxnSpPr>
        <p:spPr>
          <a:xfrm rot="16200000" flipV="1">
            <a:off x="4636152" y="1183240"/>
            <a:ext cx="693863" cy="10341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20">
            <a:extLst>
              <a:ext uri="{FF2B5EF4-FFF2-40B4-BE49-F238E27FC236}">
                <a16:creationId xmlns:a16="http://schemas.microsoft.com/office/drawing/2014/main" id="{5A75111F-49C5-4240-AC35-6791311CFE8B}"/>
              </a:ext>
            </a:extLst>
          </p:cNvPr>
          <p:cNvSpPr/>
          <p:nvPr/>
        </p:nvSpPr>
        <p:spPr>
          <a:xfrm>
            <a:off x="1979844" y="1123157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퀘스트북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A323C09-B2E1-4E6E-BA37-0707F7895FD1}"/>
              </a:ext>
            </a:extLst>
          </p:cNvPr>
          <p:cNvSpPr/>
          <p:nvPr/>
        </p:nvSpPr>
        <p:spPr>
          <a:xfrm>
            <a:off x="2499741" y="2707329"/>
            <a:ext cx="146391" cy="17543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스크롤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ECE1FDB-1599-4D6B-8F79-EC2A5B01E41F}"/>
              </a:ext>
            </a:extLst>
          </p:cNvPr>
          <p:cNvGrpSpPr/>
          <p:nvPr/>
        </p:nvGrpSpPr>
        <p:grpSpPr>
          <a:xfrm>
            <a:off x="4060316" y="4096054"/>
            <a:ext cx="788086" cy="306878"/>
            <a:chOff x="-2267684" y="3771457"/>
            <a:chExt cx="788086" cy="30687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A645731-4E34-4B15-89EB-B57511A31663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퀘스트 마커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391C963-D17D-4635-8605-4A52F7DE40BE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66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2C90AB-63D0-471E-902A-03A9EC86E5D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</a:t>
            </a:r>
            <a:endParaRPr lang="en-US" altLang="ko-KR" dirty="0"/>
          </a:p>
          <a:p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</p:txBody>
      </p:sp>
      <p:graphicFrame>
        <p:nvGraphicFramePr>
          <p:cNvPr id="6" name="Google Shape;564;p47">
            <a:extLst>
              <a:ext uri="{FF2B5EF4-FFF2-40B4-BE49-F238E27FC236}">
                <a16:creationId xmlns:a16="http://schemas.microsoft.com/office/drawing/2014/main" id="{306B20BA-951F-4CC8-9A77-75DB258177A7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2353291377"/>
              </p:ext>
            </p:extLst>
          </p:nvPr>
        </p:nvGraphicFramePr>
        <p:xfrm>
          <a:off x="604838" y="82550"/>
          <a:ext cx="8319839" cy="44897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2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4-7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  <a:tabLst/>
                        <a:defRPr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추가 메뉴에서 던전 아이콘을 누르면 볼 수 있는 화면이다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던전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A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입장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551;p46">
            <a:extLst>
              <a:ext uri="{FF2B5EF4-FFF2-40B4-BE49-F238E27FC236}">
                <a16:creationId xmlns:a16="http://schemas.microsoft.com/office/drawing/2014/main" id="{6F53E26C-EEBA-4882-BDAD-C94E89B4D68B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4186685930"/>
              </p:ext>
            </p:extLst>
          </p:nvPr>
        </p:nvGraphicFramePr>
        <p:xfrm>
          <a:off x="6396038" y="728663"/>
          <a:ext cx="2457201" cy="4295360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상단에는 던전 아이콘과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텍스트</a:t>
                      </a:r>
                      <a:r>
                        <a:rPr lang="en-US" altLang="ko-KR" sz="900" dirty="0">
                          <a:latin typeface="+mn-lt"/>
                        </a:rPr>
                        <a:t>,</a:t>
                      </a:r>
                      <a:r>
                        <a:rPr lang="ko-KR" altLang="en-US" sz="900" dirty="0">
                          <a:latin typeface="+mn-lt"/>
                        </a:rPr>
                        <a:t> 닫기 버튼으로 구성된다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 선택된 버튼은 회색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 err="1">
                          <a:latin typeface="+mn-lt"/>
                        </a:rPr>
                        <a:t>그외는</a:t>
                      </a:r>
                      <a:r>
                        <a:rPr lang="ko-KR" altLang="en-US" sz="900" dirty="0">
                          <a:latin typeface="+mn-lt"/>
                        </a:rPr>
                        <a:t> 흰색으로 표시한다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하단에 있는 던전에 대한 정보는 각 단계의 </a:t>
                      </a:r>
                      <a:r>
                        <a:rPr lang="en-US" altLang="ko-KR" sz="900" dirty="0">
                          <a:latin typeface="+mn-lt"/>
                        </a:rPr>
                        <a:t>1</a:t>
                      </a:r>
                      <a:r>
                        <a:rPr lang="ko-KR" altLang="en-US" sz="900" dirty="0">
                          <a:latin typeface="+mn-lt"/>
                        </a:rPr>
                        <a:t>번에 해당하는 던전을 보여준다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던전 항목 버튼을 누르면 선택한 단계에 해당하는 던전들을 선택할 수 있는 팝업창이 뜬다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선택하면 정보들이 갱신된다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버튼을 누르면 획득 골드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아이템에 관한 정보를 볼 수 있다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던전에 대한 자세한 정보와 진입 조건이 적혀 있다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베이스 화면이던 마을 화면에서 던전 화면으로 전환된다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91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부가 설명</a:t>
                      </a:r>
                      <a:endParaRPr lang="ko-KR" altLang="en-US" sz="105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C0ACAF2-D216-4556-9463-E18D15C88AE6}"/>
              </a:ext>
            </a:extLst>
          </p:cNvPr>
          <p:cNvSpPr/>
          <p:nvPr/>
        </p:nvSpPr>
        <p:spPr>
          <a:xfrm>
            <a:off x="1028390" y="1999408"/>
            <a:ext cx="4767464" cy="2670223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0" name="꺾인 연결선 48">
            <a:extLst>
              <a:ext uri="{FF2B5EF4-FFF2-40B4-BE49-F238E27FC236}">
                <a16:creationId xmlns:a16="http://schemas.microsoft.com/office/drawing/2014/main" id="{737A6D35-D61A-4539-91EA-68CB4FCF38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67798" y="1238280"/>
            <a:ext cx="644324" cy="7611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A344D2-08C6-4A6E-ACBE-BDFCC6C346B4}"/>
              </a:ext>
            </a:extLst>
          </p:cNvPr>
          <p:cNvSpPr/>
          <p:nvPr/>
        </p:nvSpPr>
        <p:spPr>
          <a:xfrm>
            <a:off x="4071946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화면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05EC48-5A97-4466-87FC-3F89840E26B6}"/>
              </a:ext>
            </a:extLst>
          </p:cNvPr>
          <p:cNvCxnSpPr>
            <a:cxnSpLocks/>
            <a:stCxn id="146" idx="3"/>
            <a:endCxn id="13" idx="1"/>
          </p:cNvCxnSpPr>
          <p:nvPr/>
        </p:nvCxnSpPr>
        <p:spPr>
          <a:xfrm>
            <a:off x="2767798" y="1238280"/>
            <a:ext cx="1304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1418D75-92E3-4713-B4D2-189FCBE9AC6D}"/>
              </a:ext>
            </a:extLst>
          </p:cNvPr>
          <p:cNvGrpSpPr/>
          <p:nvPr/>
        </p:nvGrpSpPr>
        <p:grpSpPr>
          <a:xfrm>
            <a:off x="1019347" y="1920767"/>
            <a:ext cx="4776507" cy="419207"/>
            <a:chOff x="419581" y="611336"/>
            <a:chExt cx="4776507" cy="41920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C101512-FBB1-4871-809A-00E086CA8336}"/>
                </a:ext>
              </a:extLst>
            </p:cNvPr>
            <p:cNvSpPr/>
            <p:nvPr/>
          </p:nvSpPr>
          <p:spPr>
            <a:xfrm>
              <a:off x="428624" y="689176"/>
              <a:ext cx="4767464" cy="341367"/>
            </a:xfrm>
            <a:prstGeom prst="rect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CA2D15E-7D02-4AEC-AE9F-329283BE5A17}"/>
                </a:ext>
              </a:extLst>
            </p:cNvPr>
            <p:cNvSpPr/>
            <p:nvPr/>
          </p:nvSpPr>
          <p:spPr>
            <a:xfrm>
              <a:off x="1033585" y="737834"/>
              <a:ext cx="3571147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던전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CC12263-14E4-407B-B285-BFFBCEB387C3}"/>
                </a:ext>
              </a:extLst>
            </p:cNvPr>
            <p:cNvSpPr/>
            <p:nvPr/>
          </p:nvSpPr>
          <p:spPr>
            <a:xfrm>
              <a:off x="492396" y="737834"/>
              <a:ext cx="485511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아이콘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85651FB-69BA-48B0-AAF7-65757A2DB77A}"/>
                </a:ext>
              </a:extLst>
            </p:cNvPr>
            <p:cNvSpPr/>
            <p:nvPr/>
          </p:nvSpPr>
          <p:spPr>
            <a:xfrm>
              <a:off x="4666029" y="737834"/>
              <a:ext cx="468762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닫기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DE1472E-2DE1-4390-97AF-DD8F978A37D0}"/>
                </a:ext>
              </a:extLst>
            </p:cNvPr>
            <p:cNvSpPr/>
            <p:nvPr/>
          </p:nvSpPr>
          <p:spPr>
            <a:xfrm>
              <a:off x="419581" y="611336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E727451-9E87-487D-A0D1-FDC977379D97}"/>
              </a:ext>
            </a:extLst>
          </p:cNvPr>
          <p:cNvGrpSpPr/>
          <p:nvPr/>
        </p:nvGrpSpPr>
        <p:grpSpPr>
          <a:xfrm>
            <a:off x="1075327" y="2314588"/>
            <a:ext cx="720988" cy="279400"/>
            <a:chOff x="1075327" y="2314588"/>
            <a:chExt cx="720988" cy="2794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0C8C95-C3BD-43F2-9B4B-241FAC655F47}"/>
                </a:ext>
              </a:extLst>
            </p:cNvPr>
            <p:cNvSpPr/>
            <p:nvPr/>
          </p:nvSpPr>
          <p:spPr>
            <a:xfrm>
              <a:off x="1075327" y="2391222"/>
              <a:ext cx="720988" cy="202766"/>
            </a:xfrm>
            <a:prstGeom prst="rect">
              <a:avLst/>
            </a:prstGeom>
            <a:solidFill>
              <a:srgbClr val="B4C7E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단계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348011-FF9A-4DE9-A3E3-A1323F51A696}"/>
                </a:ext>
              </a:extLst>
            </p:cNvPr>
            <p:cNvSpPr/>
            <p:nvPr/>
          </p:nvSpPr>
          <p:spPr>
            <a:xfrm>
              <a:off x="1075327" y="2314588"/>
              <a:ext cx="133083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990C2B-F882-4C01-9C37-4DE1532B7C63}"/>
              </a:ext>
            </a:extLst>
          </p:cNvPr>
          <p:cNvSpPr/>
          <p:nvPr/>
        </p:nvSpPr>
        <p:spPr>
          <a:xfrm>
            <a:off x="1092162" y="2624083"/>
            <a:ext cx="2808714" cy="194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보스와 배경 모습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4C57516-6B5E-4A3D-B4ED-B02CA58978BD}"/>
              </a:ext>
            </a:extLst>
          </p:cNvPr>
          <p:cNvSpPr/>
          <p:nvPr/>
        </p:nvSpPr>
        <p:spPr>
          <a:xfrm>
            <a:off x="3974282" y="4322088"/>
            <a:ext cx="788086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1689B2-2FDF-411B-A043-2F979C3860E8}"/>
              </a:ext>
            </a:extLst>
          </p:cNvPr>
          <p:cNvSpPr/>
          <p:nvPr/>
        </p:nvSpPr>
        <p:spPr>
          <a:xfrm>
            <a:off x="4926808" y="4322088"/>
            <a:ext cx="788086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매칭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A2D9C2-0B1B-47A6-9B23-D888209CF189}"/>
              </a:ext>
            </a:extLst>
          </p:cNvPr>
          <p:cNvSpPr/>
          <p:nvPr/>
        </p:nvSpPr>
        <p:spPr>
          <a:xfrm>
            <a:off x="1146626" y="4053131"/>
            <a:ext cx="2638399" cy="4214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보스명칭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던전에 대한 간략한 스토리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AB56AB-7B01-4207-A7AC-33A0B97E945B}"/>
              </a:ext>
            </a:extLst>
          </p:cNvPr>
          <p:cNvSpPr/>
          <p:nvPr/>
        </p:nvSpPr>
        <p:spPr>
          <a:xfrm>
            <a:off x="3309047" y="2681817"/>
            <a:ext cx="512251" cy="375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속성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5743641-0DF9-4815-8F4B-3B2A3A5853E1}"/>
              </a:ext>
            </a:extLst>
          </p:cNvPr>
          <p:cNvGrpSpPr/>
          <p:nvPr/>
        </p:nvGrpSpPr>
        <p:grpSpPr>
          <a:xfrm>
            <a:off x="1164572" y="2678692"/>
            <a:ext cx="788086" cy="306878"/>
            <a:chOff x="-2267684" y="3771457"/>
            <a:chExt cx="788086" cy="306878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C7E8526-A9E8-424C-AF3F-67BE6C2FAD89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기대 보상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6C7A7D5-0C49-4D39-AF9D-5AD4780091D8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0CBA895-5DC1-43AC-91A2-2F16776D8951}"/>
              </a:ext>
            </a:extLst>
          </p:cNvPr>
          <p:cNvGrpSpPr/>
          <p:nvPr/>
        </p:nvGrpSpPr>
        <p:grpSpPr>
          <a:xfrm>
            <a:off x="3958159" y="2314588"/>
            <a:ext cx="1776397" cy="279400"/>
            <a:chOff x="-2267685" y="3771457"/>
            <a:chExt cx="1776397" cy="279400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730D71C-BE27-40A3-8157-B69C78B61E03}"/>
                </a:ext>
              </a:extLst>
            </p:cNvPr>
            <p:cNvSpPr/>
            <p:nvPr/>
          </p:nvSpPr>
          <p:spPr>
            <a:xfrm>
              <a:off x="-2267685" y="3848091"/>
              <a:ext cx="1776397" cy="2027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 항목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52AA37-9897-4035-8FF7-62A80FDFB724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06199E-6D8C-4215-AF56-30D75FAB9666}"/>
              </a:ext>
            </a:extLst>
          </p:cNvPr>
          <p:cNvGrpSpPr/>
          <p:nvPr/>
        </p:nvGrpSpPr>
        <p:grpSpPr>
          <a:xfrm>
            <a:off x="3958721" y="2553521"/>
            <a:ext cx="1756173" cy="1715767"/>
            <a:chOff x="3958721" y="2553521"/>
            <a:chExt cx="1756173" cy="171576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6A09187-02C2-43AD-A09D-1292454F36A0}"/>
                </a:ext>
              </a:extLst>
            </p:cNvPr>
            <p:cNvSpPr/>
            <p:nvPr/>
          </p:nvSpPr>
          <p:spPr>
            <a:xfrm>
              <a:off x="3958721" y="2624083"/>
              <a:ext cx="1756173" cy="16452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던전의 정보 및 입장 조건들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 명칭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 속성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입장 시간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, 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인원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30LV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이상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231 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공격력 이상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등등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…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94E7808-BAD2-46C8-B59C-CF9C5EDA15F7}"/>
                </a:ext>
              </a:extLst>
            </p:cNvPr>
            <p:cNvSpPr/>
            <p:nvPr/>
          </p:nvSpPr>
          <p:spPr>
            <a:xfrm>
              <a:off x="3958722" y="2553521"/>
              <a:ext cx="146391" cy="132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97" name="모서리가 둥근 직사각형 20">
            <a:extLst>
              <a:ext uri="{FF2B5EF4-FFF2-40B4-BE49-F238E27FC236}">
                <a16:creationId xmlns:a16="http://schemas.microsoft.com/office/drawing/2014/main" id="{CBAEF2C8-168F-4123-A49A-1A4EBF0C6197}"/>
              </a:ext>
            </a:extLst>
          </p:cNvPr>
          <p:cNvSpPr/>
          <p:nvPr/>
        </p:nvSpPr>
        <p:spPr>
          <a:xfrm>
            <a:off x="4085530" y="1699722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선택</a:t>
            </a:r>
          </a:p>
        </p:txBody>
      </p:sp>
      <p:cxnSp>
        <p:nvCxnSpPr>
          <p:cNvPr id="99" name="꺾인 연결선 48">
            <a:extLst>
              <a:ext uri="{FF2B5EF4-FFF2-40B4-BE49-F238E27FC236}">
                <a16:creationId xmlns:a16="http://schemas.microsoft.com/office/drawing/2014/main" id="{36D7810D-5A66-47DF-ADA6-C2A837F3C10E}"/>
              </a:ext>
            </a:extLst>
          </p:cNvPr>
          <p:cNvCxnSpPr>
            <a:cxnSpLocks/>
            <a:stCxn id="42" idx="0"/>
            <a:endCxn id="154" idx="3"/>
          </p:cNvCxnSpPr>
          <p:nvPr/>
        </p:nvCxnSpPr>
        <p:spPr>
          <a:xfrm rot="16200000" flipV="1">
            <a:off x="4926355" y="1473444"/>
            <a:ext cx="507499" cy="6401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B76E01C-1BF2-46CC-9F21-6A34CDAE8C4B}"/>
              </a:ext>
            </a:extLst>
          </p:cNvPr>
          <p:cNvCxnSpPr>
            <a:cxnSpLocks/>
            <a:stCxn id="81" idx="2"/>
            <a:endCxn id="106" idx="3"/>
          </p:cNvCxnSpPr>
          <p:nvPr/>
        </p:nvCxnSpPr>
        <p:spPr>
          <a:xfrm rot="5400000">
            <a:off x="4274806" y="4062552"/>
            <a:ext cx="556264" cy="153582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20">
            <a:extLst>
              <a:ext uri="{FF2B5EF4-FFF2-40B4-BE49-F238E27FC236}">
                <a16:creationId xmlns:a16="http://schemas.microsoft.com/office/drawing/2014/main" id="{8E27B1DA-5D73-4867-BDC1-0B3EC1877E64}"/>
              </a:ext>
            </a:extLst>
          </p:cNvPr>
          <p:cNvSpPr/>
          <p:nvPr/>
        </p:nvSpPr>
        <p:spPr>
          <a:xfrm>
            <a:off x="2997071" y="4993474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수락 여부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FFC5B4D-F8C9-4DA5-9958-7941DABE4C99}"/>
              </a:ext>
            </a:extLst>
          </p:cNvPr>
          <p:cNvCxnSpPr>
            <a:cxnSpLocks/>
            <a:stCxn id="106" idx="1"/>
            <a:endCxn id="152" idx="2"/>
          </p:cNvCxnSpPr>
          <p:nvPr/>
        </p:nvCxnSpPr>
        <p:spPr>
          <a:xfrm rot="10800000">
            <a:off x="2228879" y="4940789"/>
            <a:ext cx="768193" cy="16780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48">
            <a:extLst>
              <a:ext uri="{FF2B5EF4-FFF2-40B4-BE49-F238E27FC236}">
                <a16:creationId xmlns:a16="http://schemas.microsoft.com/office/drawing/2014/main" id="{74E6D1F1-6DAC-4C4E-8E9B-10CB0D54E0CA}"/>
              </a:ext>
            </a:extLst>
          </p:cNvPr>
          <p:cNvCxnSpPr>
            <a:cxnSpLocks/>
            <a:stCxn id="80" idx="2"/>
            <a:endCxn id="152" idx="3"/>
          </p:cNvCxnSpPr>
          <p:nvPr/>
        </p:nvCxnSpPr>
        <p:spPr>
          <a:xfrm rot="5400000">
            <a:off x="3358957" y="3816297"/>
            <a:ext cx="273333" cy="17454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96">
            <a:extLst>
              <a:ext uri="{FF2B5EF4-FFF2-40B4-BE49-F238E27FC236}">
                <a16:creationId xmlns:a16="http://schemas.microsoft.com/office/drawing/2014/main" id="{21AF08A2-F8D0-4A16-B6B4-3570F5FE347D}"/>
              </a:ext>
            </a:extLst>
          </p:cNvPr>
          <p:cNvCxnSpPr>
            <a:cxnSpLocks/>
            <a:stCxn id="85" idx="1"/>
            <a:endCxn id="115" idx="1"/>
          </p:cNvCxnSpPr>
          <p:nvPr/>
        </p:nvCxnSpPr>
        <p:spPr>
          <a:xfrm rot="10800000" flipH="1">
            <a:off x="1164571" y="1674606"/>
            <a:ext cx="31361" cy="1195842"/>
          </a:xfrm>
          <a:prstGeom prst="bentConnector3">
            <a:avLst>
              <a:gd name="adj1" fmla="val -72893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97">
            <a:extLst>
              <a:ext uri="{FF2B5EF4-FFF2-40B4-BE49-F238E27FC236}">
                <a16:creationId xmlns:a16="http://schemas.microsoft.com/office/drawing/2014/main" id="{5F219745-7D9C-40C6-9691-D70D768AF41E}"/>
              </a:ext>
            </a:extLst>
          </p:cNvPr>
          <p:cNvCxnSpPr>
            <a:cxnSpLocks/>
            <a:stCxn id="115" idx="3"/>
            <a:endCxn id="39" idx="0"/>
          </p:cNvCxnSpPr>
          <p:nvPr/>
        </p:nvCxnSpPr>
        <p:spPr>
          <a:xfrm>
            <a:off x="1983887" y="1674606"/>
            <a:ext cx="1428235" cy="32400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97">
            <a:extLst>
              <a:ext uri="{FF2B5EF4-FFF2-40B4-BE49-F238E27FC236}">
                <a16:creationId xmlns:a16="http://schemas.microsoft.com/office/drawing/2014/main" id="{3C5A8D13-73AF-4925-8855-D5BC271442C3}"/>
              </a:ext>
            </a:extLst>
          </p:cNvPr>
          <p:cNvCxnSpPr>
            <a:cxnSpLocks/>
            <a:stCxn id="94" idx="3"/>
            <a:endCxn id="97" idx="3"/>
          </p:cNvCxnSpPr>
          <p:nvPr/>
        </p:nvCxnSpPr>
        <p:spPr>
          <a:xfrm flipH="1" flipV="1">
            <a:off x="4873484" y="1814845"/>
            <a:ext cx="861072" cy="677760"/>
          </a:xfrm>
          <a:prstGeom prst="bentConnector3">
            <a:avLst>
              <a:gd name="adj1" fmla="val -2654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97">
            <a:extLst>
              <a:ext uri="{FF2B5EF4-FFF2-40B4-BE49-F238E27FC236}">
                <a16:creationId xmlns:a16="http://schemas.microsoft.com/office/drawing/2014/main" id="{D85E8795-2509-42D1-B9F0-9D512A373112}"/>
              </a:ext>
            </a:extLst>
          </p:cNvPr>
          <p:cNvCxnSpPr>
            <a:cxnSpLocks/>
            <a:stCxn id="97" idx="1"/>
            <a:endCxn id="39" idx="0"/>
          </p:cNvCxnSpPr>
          <p:nvPr/>
        </p:nvCxnSpPr>
        <p:spPr>
          <a:xfrm rot="10800000" flipV="1">
            <a:off x="3412122" y="1814845"/>
            <a:ext cx="673408" cy="18376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20">
            <a:extLst>
              <a:ext uri="{FF2B5EF4-FFF2-40B4-BE49-F238E27FC236}">
                <a16:creationId xmlns:a16="http://schemas.microsoft.com/office/drawing/2014/main" id="{B6E0233B-472A-4FCB-A63E-4DA7CF782AC3}"/>
              </a:ext>
            </a:extLst>
          </p:cNvPr>
          <p:cNvSpPr/>
          <p:nvPr/>
        </p:nvSpPr>
        <p:spPr>
          <a:xfrm>
            <a:off x="1195933" y="1559483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보상 팝업</a:t>
            </a:r>
          </a:p>
        </p:txBody>
      </p:sp>
      <p:sp>
        <p:nvSpPr>
          <p:cNvPr id="146" name="모서리가 둥근 직사각형 20">
            <a:extLst>
              <a:ext uri="{FF2B5EF4-FFF2-40B4-BE49-F238E27FC236}">
                <a16:creationId xmlns:a16="http://schemas.microsoft.com/office/drawing/2014/main" id="{F8A7A498-A02B-4F16-BE4E-A3BA989A2A4A}"/>
              </a:ext>
            </a:extLst>
          </p:cNvPr>
          <p:cNvSpPr/>
          <p:nvPr/>
        </p:nvSpPr>
        <p:spPr>
          <a:xfrm>
            <a:off x="1979844" y="1123157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A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입장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1740957-59EA-4C93-B151-7D5BBA1EF8E5}"/>
              </a:ext>
            </a:extLst>
          </p:cNvPr>
          <p:cNvSpPr/>
          <p:nvPr/>
        </p:nvSpPr>
        <p:spPr>
          <a:xfrm>
            <a:off x="1775243" y="2391222"/>
            <a:ext cx="720988" cy="202766"/>
          </a:xfrm>
          <a:prstGeom prst="rect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단계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AA3100D-3B31-4D24-AA67-B635A10E68B7}"/>
              </a:ext>
            </a:extLst>
          </p:cNvPr>
          <p:cNvSpPr/>
          <p:nvPr/>
        </p:nvSpPr>
        <p:spPr>
          <a:xfrm>
            <a:off x="2475159" y="2391222"/>
            <a:ext cx="720988" cy="202766"/>
          </a:xfrm>
          <a:prstGeom prst="rect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단계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6D216F0-AE03-402F-B55E-AAEA0B6066DF}"/>
              </a:ext>
            </a:extLst>
          </p:cNvPr>
          <p:cNvSpPr/>
          <p:nvPr/>
        </p:nvSpPr>
        <p:spPr>
          <a:xfrm>
            <a:off x="3175074" y="2391222"/>
            <a:ext cx="720988" cy="202766"/>
          </a:xfrm>
          <a:prstGeom prst="rect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단계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0EF778FE-5246-40D5-9F9C-D01DA190FF13}"/>
              </a:ext>
            </a:extLst>
          </p:cNvPr>
          <p:cNvGrpSpPr/>
          <p:nvPr/>
        </p:nvGrpSpPr>
        <p:grpSpPr>
          <a:xfrm>
            <a:off x="1834835" y="4630168"/>
            <a:ext cx="788086" cy="310620"/>
            <a:chOff x="-2267684" y="2823399"/>
            <a:chExt cx="788086" cy="31062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9B818FE-0929-403E-8B0E-FC61C20BAA77}"/>
                </a:ext>
              </a:extLst>
            </p:cNvPr>
            <p:cNvSpPr/>
            <p:nvPr/>
          </p:nvSpPr>
          <p:spPr>
            <a:xfrm>
              <a:off x="-2267684" y="2903774"/>
              <a:ext cx="788086" cy="230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A405FBE-7868-40EF-ABCB-200826629EAF}"/>
                </a:ext>
              </a:extLst>
            </p:cNvPr>
            <p:cNvSpPr/>
            <p:nvPr/>
          </p:nvSpPr>
          <p:spPr>
            <a:xfrm>
              <a:off x="-2267684" y="2823399"/>
              <a:ext cx="146391" cy="147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6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B959AD1-A30F-4BFD-9192-9DEE15223E92}"/>
              </a:ext>
            </a:extLst>
          </p:cNvPr>
          <p:cNvSpPr/>
          <p:nvPr/>
        </p:nvSpPr>
        <p:spPr>
          <a:xfrm>
            <a:off x="4071946" y="1424643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</p:spTree>
    <p:extLst>
      <p:ext uri="{BB962C8B-B14F-4D97-AF65-F5344CB8AC3E}">
        <p14:creationId xmlns:p14="http://schemas.microsoft.com/office/powerpoint/2010/main" val="228916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4DA3B0-4C98-4B53-B0E8-A3445EC4CEB3}"/>
              </a:ext>
            </a:extLst>
          </p:cNvPr>
          <p:cNvSpPr/>
          <p:nvPr/>
        </p:nvSpPr>
        <p:spPr>
          <a:xfrm>
            <a:off x="1028390" y="1999408"/>
            <a:ext cx="4767464" cy="2670223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2C90AB-63D0-471E-902A-03A9EC86E5D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</a:t>
            </a:r>
            <a:endParaRPr lang="en-US" altLang="ko-KR" dirty="0"/>
          </a:p>
          <a:p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</p:txBody>
      </p:sp>
      <p:graphicFrame>
        <p:nvGraphicFramePr>
          <p:cNvPr id="6" name="Google Shape;564;p47">
            <a:extLst>
              <a:ext uri="{FF2B5EF4-FFF2-40B4-BE49-F238E27FC236}">
                <a16:creationId xmlns:a16="http://schemas.microsoft.com/office/drawing/2014/main" id="{306B20BA-951F-4CC8-9A77-75DB258177A7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3455514683"/>
              </p:ext>
            </p:extLst>
          </p:nvPr>
        </p:nvGraphicFramePr>
        <p:xfrm>
          <a:off x="604838" y="82550"/>
          <a:ext cx="8319839" cy="49918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2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4-8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  <a:tabLst/>
                        <a:defRPr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메뉴 아이콘이 아닌 던전의 입구에서 던전으로 입장하기 전 보여주는 인터페이스다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매칭이 완료되면 해당 던전으로 이동한다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던전 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B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입장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551;p46">
            <a:extLst>
              <a:ext uri="{FF2B5EF4-FFF2-40B4-BE49-F238E27FC236}">
                <a16:creationId xmlns:a16="http://schemas.microsoft.com/office/drawing/2014/main" id="{6F53E26C-EEBA-4882-BDAD-C94E89B4D68B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944899708"/>
              </p:ext>
            </p:extLst>
          </p:nvPr>
        </p:nvGraphicFramePr>
        <p:xfrm>
          <a:off x="6396038" y="728663"/>
          <a:ext cx="2457201" cy="2338462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상단에는 던전 아이콘과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텍스트</a:t>
                      </a:r>
                      <a:r>
                        <a:rPr lang="en-US" altLang="ko-KR" sz="900" dirty="0">
                          <a:latin typeface="+mn-lt"/>
                        </a:rPr>
                        <a:t>,</a:t>
                      </a:r>
                      <a:r>
                        <a:rPr lang="ko-KR" altLang="en-US" sz="900" dirty="0">
                          <a:latin typeface="+mn-lt"/>
                        </a:rPr>
                        <a:t> 닫기 버튼으로 구성된다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 버튼을 누르면 보상에 관한 팝업창이 뜬다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던전에 대한 자세한 정보가 적혀 있다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베이스 화면이던 마을 화면에서 던전 화면으로 전환된다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91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부가 설명</a:t>
                      </a:r>
                      <a:endParaRPr lang="ko-KR" altLang="en-US" sz="105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C0ACAF2-D216-4556-9463-E18D15C88AE6}"/>
              </a:ext>
            </a:extLst>
          </p:cNvPr>
          <p:cNvSpPr/>
          <p:nvPr/>
        </p:nvSpPr>
        <p:spPr>
          <a:xfrm>
            <a:off x="1028390" y="1999408"/>
            <a:ext cx="4767464" cy="2410265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0" name="꺾인 연결선 48">
            <a:extLst>
              <a:ext uri="{FF2B5EF4-FFF2-40B4-BE49-F238E27FC236}">
                <a16:creationId xmlns:a16="http://schemas.microsoft.com/office/drawing/2014/main" id="{737A6D35-D61A-4539-91EA-68CB4FCF3835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2709396" y="1296682"/>
            <a:ext cx="761128" cy="6443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A344D2-08C6-4A6E-ACBE-BDFCC6C346B4}"/>
              </a:ext>
            </a:extLst>
          </p:cNvPr>
          <p:cNvSpPr/>
          <p:nvPr/>
        </p:nvSpPr>
        <p:spPr>
          <a:xfrm>
            <a:off x="4071946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화면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05EC48-5A97-4466-87FC-3F89840E26B6}"/>
              </a:ext>
            </a:extLst>
          </p:cNvPr>
          <p:cNvCxnSpPr>
            <a:cxnSpLocks/>
            <a:stCxn id="148" idx="3"/>
            <a:endCxn id="13" idx="1"/>
          </p:cNvCxnSpPr>
          <p:nvPr/>
        </p:nvCxnSpPr>
        <p:spPr>
          <a:xfrm>
            <a:off x="2767798" y="1238280"/>
            <a:ext cx="1304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CB90CF3-C89D-456E-AD85-9696ADD9666A}"/>
              </a:ext>
            </a:extLst>
          </p:cNvPr>
          <p:cNvGrpSpPr/>
          <p:nvPr/>
        </p:nvGrpSpPr>
        <p:grpSpPr>
          <a:xfrm>
            <a:off x="1019347" y="1920767"/>
            <a:ext cx="4776507" cy="419207"/>
            <a:chOff x="419581" y="611336"/>
            <a:chExt cx="4776507" cy="41920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E5D45E3-A324-4D49-8B5C-474447EF9FBE}"/>
                </a:ext>
              </a:extLst>
            </p:cNvPr>
            <p:cNvSpPr/>
            <p:nvPr/>
          </p:nvSpPr>
          <p:spPr>
            <a:xfrm>
              <a:off x="428624" y="689176"/>
              <a:ext cx="4767464" cy="341367"/>
            </a:xfrm>
            <a:prstGeom prst="rect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4AFF115-F384-4B8E-9B8D-56399D93E400}"/>
                </a:ext>
              </a:extLst>
            </p:cNvPr>
            <p:cNvSpPr/>
            <p:nvPr/>
          </p:nvSpPr>
          <p:spPr>
            <a:xfrm>
              <a:off x="1033585" y="737834"/>
              <a:ext cx="3571147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던전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CB840A-1E07-4EB7-950B-74D278DF7074}"/>
                </a:ext>
              </a:extLst>
            </p:cNvPr>
            <p:cNvSpPr/>
            <p:nvPr/>
          </p:nvSpPr>
          <p:spPr>
            <a:xfrm>
              <a:off x="492396" y="737834"/>
              <a:ext cx="485511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아이콘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7792D04-376D-40E4-AD52-E25D40BF7051}"/>
                </a:ext>
              </a:extLst>
            </p:cNvPr>
            <p:cNvSpPr/>
            <p:nvPr/>
          </p:nvSpPr>
          <p:spPr>
            <a:xfrm>
              <a:off x="4666029" y="737834"/>
              <a:ext cx="468762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닫기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8F27D16-CB3E-425D-901E-4969A8639D3E}"/>
                </a:ext>
              </a:extLst>
            </p:cNvPr>
            <p:cNvSpPr/>
            <p:nvPr/>
          </p:nvSpPr>
          <p:spPr>
            <a:xfrm>
              <a:off x="419581" y="611336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A3AC48-973E-4EC3-BD69-D9FD264A4560}"/>
              </a:ext>
            </a:extLst>
          </p:cNvPr>
          <p:cNvSpPr/>
          <p:nvPr/>
        </p:nvSpPr>
        <p:spPr>
          <a:xfrm>
            <a:off x="1090121" y="2377681"/>
            <a:ext cx="2808714" cy="194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보스와 배경 모습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BAB2D6-032E-41A3-986B-34A9953BE602}"/>
              </a:ext>
            </a:extLst>
          </p:cNvPr>
          <p:cNvSpPr/>
          <p:nvPr/>
        </p:nvSpPr>
        <p:spPr>
          <a:xfrm>
            <a:off x="3972241" y="4075686"/>
            <a:ext cx="788086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908F5C-33A1-48BB-9300-7BCB4C171FCB}"/>
              </a:ext>
            </a:extLst>
          </p:cNvPr>
          <p:cNvSpPr/>
          <p:nvPr/>
        </p:nvSpPr>
        <p:spPr>
          <a:xfrm>
            <a:off x="4924767" y="4075686"/>
            <a:ext cx="788086" cy="230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매칭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B1994F-AC03-48E1-8CFE-AC3644241B3D}"/>
              </a:ext>
            </a:extLst>
          </p:cNvPr>
          <p:cNvSpPr/>
          <p:nvPr/>
        </p:nvSpPr>
        <p:spPr>
          <a:xfrm>
            <a:off x="1144585" y="3806729"/>
            <a:ext cx="2638399" cy="4214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보스명칭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던전에 대한 간략한 스토리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30612C6-EB10-402C-8F0E-F3695BA2EC14}"/>
              </a:ext>
            </a:extLst>
          </p:cNvPr>
          <p:cNvSpPr/>
          <p:nvPr/>
        </p:nvSpPr>
        <p:spPr>
          <a:xfrm>
            <a:off x="3307006" y="2435415"/>
            <a:ext cx="512251" cy="375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속성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837C76C-0A79-4391-BF0A-AA0D431D2E4C}"/>
              </a:ext>
            </a:extLst>
          </p:cNvPr>
          <p:cNvGrpSpPr/>
          <p:nvPr/>
        </p:nvGrpSpPr>
        <p:grpSpPr>
          <a:xfrm>
            <a:off x="1162531" y="2432290"/>
            <a:ext cx="788086" cy="306878"/>
            <a:chOff x="-2267684" y="3771457"/>
            <a:chExt cx="788086" cy="30687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7F17BB8-3618-4AA2-ACC9-86874239E0CD}"/>
                </a:ext>
              </a:extLst>
            </p:cNvPr>
            <p:cNvSpPr/>
            <p:nvPr/>
          </p:nvSpPr>
          <p:spPr>
            <a:xfrm>
              <a:off x="-2267684" y="3848090"/>
              <a:ext cx="788086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기대 보상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07167-7DC6-41C8-8199-F85D3C1658FF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E7B540E-7A23-47C7-9E89-E4E4E4EBE0F2}"/>
              </a:ext>
            </a:extLst>
          </p:cNvPr>
          <p:cNvGrpSpPr/>
          <p:nvPr/>
        </p:nvGrpSpPr>
        <p:grpSpPr>
          <a:xfrm>
            <a:off x="4924767" y="4890126"/>
            <a:ext cx="787954" cy="310620"/>
            <a:chOff x="-1237479" y="2823399"/>
            <a:chExt cx="787954" cy="310620"/>
          </a:xfrm>
        </p:grpSpPr>
        <p:sp>
          <p:nvSpPr>
            <p:cNvPr id="81" name="모서리가 둥근 직사각형 20">
              <a:extLst>
                <a:ext uri="{FF2B5EF4-FFF2-40B4-BE49-F238E27FC236}">
                  <a16:creationId xmlns:a16="http://schemas.microsoft.com/office/drawing/2014/main" id="{0EF2B591-6517-4265-B732-5F66DF961A95}"/>
                </a:ext>
              </a:extLst>
            </p:cNvPr>
            <p:cNvSpPr/>
            <p:nvPr userDrawn="1"/>
          </p:nvSpPr>
          <p:spPr>
            <a:xfrm>
              <a:off x="-1237479" y="2903774"/>
              <a:ext cx="787954" cy="230245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매칭중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EE5AE47-CE3B-4250-B32E-491E5B96FA47}"/>
                </a:ext>
              </a:extLst>
            </p:cNvPr>
            <p:cNvSpPr/>
            <p:nvPr/>
          </p:nvSpPr>
          <p:spPr>
            <a:xfrm>
              <a:off x="-1237479" y="2823399"/>
              <a:ext cx="146391" cy="147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E70C0F4-12C7-4744-BE74-9C80D4C59958}"/>
              </a:ext>
            </a:extLst>
          </p:cNvPr>
          <p:cNvCxnSpPr>
            <a:cxnSpLocks/>
            <a:stCxn id="46" idx="2"/>
            <a:endCxn id="81" idx="0"/>
          </p:cNvCxnSpPr>
          <p:nvPr/>
        </p:nvCxnSpPr>
        <p:spPr>
          <a:xfrm flipH="1">
            <a:off x="5318744" y="4305931"/>
            <a:ext cx="66" cy="6645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48">
            <a:extLst>
              <a:ext uri="{FF2B5EF4-FFF2-40B4-BE49-F238E27FC236}">
                <a16:creationId xmlns:a16="http://schemas.microsoft.com/office/drawing/2014/main" id="{B875F43E-770F-4D62-8FFE-43C72E03A664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3412122" y="5085624"/>
            <a:ext cx="151264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A41095E-EE3E-4FF1-B28E-38D5673F4279}"/>
              </a:ext>
            </a:extLst>
          </p:cNvPr>
          <p:cNvGrpSpPr/>
          <p:nvPr/>
        </p:nvGrpSpPr>
        <p:grpSpPr>
          <a:xfrm>
            <a:off x="3956680" y="2307119"/>
            <a:ext cx="1756173" cy="1715767"/>
            <a:chOff x="-2267685" y="3297428"/>
            <a:chExt cx="1756173" cy="190886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556F2BF-5BE4-4F3F-A89C-781F5FDF9DF6}"/>
                </a:ext>
              </a:extLst>
            </p:cNvPr>
            <p:cNvSpPr/>
            <p:nvPr/>
          </p:nvSpPr>
          <p:spPr>
            <a:xfrm>
              <a:off x="-2267685" y="3375931"/>
              <a:ext cx="1756173" cy="18303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던전의 정보 및 입장 조건들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 명칭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 속성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입장 시간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, 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인원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30LV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이상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231 </a:t>
              </a: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공격력 이상</a:t>
              </a:r>
              <a:endPara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등등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…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80E9EA2-B68D-40FB-9A22-E0D9FEC027DE}"/>
                </a:ext>
              </a:extLst>
            </p:cNvPr>
            <p:cNvSpPr/>
            <p:nvPr/>
          </p:nvSpPr>
          <p:spPr>
            <a:xfrm>
              <a:off x="-2267684" y="3297428"/>
              <a:ext cx="146391" cy="147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95" name="꺾인 연결선 48">
            <a:extLst>
              <a:ext uri="{FF2B5EF4-FFF2-40B4-BE49-F238E27FC236}">
                <a16:creationId xmlns:a16="http://schemas.microsoft.com/office/drawing/2014/main" id="{F991F214-B848-472D-8370-8A966CBF96A8}"/>
              </a:ext>
            </a:extLst>
          </p:cNvPr>
          <p:cNvCxnSpPr>
            <a:cxnSpLocks/>
            <a:stCxn id="42" idx="0"/>
            <a:endCxn id="149" idx="3"/>
          </p:cNvCxnSpPr>
          <p:nvPr/>
        </p:nvCxnSpPr>
        <p:spPr>
          <a:xfrm rot="16200000" flipV="1">
            <a:off x="4926355" y="1473444"/>
            <a:ext cx="507499" cy="6401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20">
            <a:extLst>
              <a:ext uri="{FF2B5EF4-FFF2-40B4-BE49-F238E27FC236}">
                <a16:creationId xmlns:a16="http://schemas.microsoft.com/office/drawing/2014/main" id="{92F6AF3D-61BB-4875-940D-1D1ABBEA8010}"/>
              </a:ext>
            </a:extLst>
          </p:cNvPr>
          <p:cNvSpPr/>
          <p:nvPr/>
        </p:nvSpPr>
        <p:spPr>
          <a:xfrm>
            <a:off x="1162531" y="1581924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보상 팝업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A2F87B3-B283-4A7A-8FC3-82D628BD6064}"/>
              </a:ext>
            </a:extLst>
          </p:cNvPr>
          <p:cNvCxnSpPr>
            <a:cxnSpLocks/>
            <a:stCxn id="78" idx="1"/>
            <a:endCxn id="96" idx="1"/>
          </p:cNvCxnSpPr>
          <p:nvPr/>
        </p:nvCxnSpPr>
        <p:spPr>
          <a:xfrm rot="10800000">
            <a:off x="1162531" y="1697048"/>
            <a:ext cx="12700" cy="92699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F925F1D-F299-4750-89C5-00C7ACF45E0F}"/>
              </a:ext>
            </a:extLst>
          </p:cNvPr>
          <p:cNvCxnSpPr>
            <a:cxnSpLocks/>
            <a:stCxn id="96" idx="3"/>
            <a:endCxn id="39" idx="0"/>
          </p:cNvCxnSpPr>
          <p:nvPr/>
        </p:nvCxnSpPr>
        <p:spPr>
          <a:xfrm>
            <a:off x="1950485" y="1697047"/>
            <a:ext cx="1461637" cy="30156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20">
            <a:extLst>
              <a:ext uri="{FF2B5EF4-FFF2-40B4-BE49-F238E27FC236}">
                <a16:creationId xmlns:a16="http://schemas.microsoft.com/office/drawing/2014/main" id="{81065AD1-92D9-4ED8-8A2F-B656AB1F2F7C}"/>
              </a:ext>
            </a:extLst>
          </p:cNvPr>
          <p:cNvSpPr/>
          <p:nvPr/>
        </p:nvSpPr>
        <p:spPr>
          <a:xfrm>
            <a:off x="2997071" y="4993474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수락 여부</a:t>
            </a:r>
          </a:p>
        </p:txBody>
      </p:sp>
      <p:cxnSp>
        <p:nvCxnSpPr>
          <p:cNvPr id="142" name="직선 화살표 연결선 106">
            <a:extLst>
              <a:ext uri="{FF2B5EF4-FFF2-40B4-BE49-F238E27FC236}">
                <a16:creationId xmlns:a16="http://schemas.microsoft.com/office/drawing/2014/main" id="{AD07B5C4-03CA-4073-B63E-206B4AEFEDDF}"/>
              </a:ext>
            </a:extLst>
          </p:cNvPr>
          <p:cNvCxnSpPr>
            <a:cxnSpLocks/>
            <a:stCxn id="141" idx="1"/>
            <a:endCxn id="146" idx="2"/>
          </p:cNvCxnSpPr>
          <p:nvPr/>
        </p:nvCxnSpPr>
        <p:spPr>
          <a:xfrm rot="10800000">
            <a:off x="2228879" y="4940789"/>
            <a:ext cx="768193" cy="16780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48">
            <a:extLst>
              <a:ext uri="{FF2B5EF4-FFF2-40B4-BE49-F238E27FC236}">
                <a16:creationId xmlns:a16="http://schemas.microsoft.com/office/drawing/2014/main" id="{4638FCAF-AB52-4B22-A272-1BB34560D90D}"/>
              </a:ext>
            </a:extLst>
          </p:cNvPr>
          <p:cNvCxnSpPr>
            <a:cxnSpLocks/>
            <a:stCxn id="45" idx="2"/>
            <a:endCxn id="146" idx="3"/>
          </p:cNvCxnSpPr>
          <p:nvPr/>
        </p:nvCxnSpPr>
        <p:spPr>
          <a:xfrm rot="5400000">
            <a:off x="3234736" y="3694117"/>
            <a:ext cx="519735" cy="17433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77A32A1-B2F9-49D3-AF8F-733B8F18C402}"/>
              </a:ext>
            </a:extLst>
          </p:cNvPr>
          <p:cNvGrpSpPr/>
          <p:nvPr/>
        </p:nvGrpSpPr>
        <p:grpSpPr>
          <a:xfrm>
            <a:off x="1834835" y="4630168"/>
            <a:ext cx="788086" cy="310620"/>
            <a:chOff x="-2267684" y="2823399"/>
            <a:chExt cx="788086" cy="310620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684208E-C9A8-4B62-9C4B-F14337490979}"/>
                </a:ext>
              </a:extLst>
            </p:cNvPr>
            <p:cNvSpPr/>
            <p:nvPr/>
          </p:nvSpPr>
          <p:spPr>
            <a:xfrm>
              <a:off x="-2267684" y="2903774"/>
              <a:ext cx="788086" cy="230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</a:t>
              </a: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D87AB02-96DD-46C4-8098-A199B51D81EE}"/>
                </a:ext>
              </a:extLst>
            </p:cNvPr>
            <p:cNvSpPr/>
            <p:nvPr/>
          </p:nvSpPr>
          <p:spPr>
            <a:xfrm>
              <a:off x="-2267684" y="2823399"/>
              <a:ext cx="146391" cy="147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48" name="모서리가 둥근 직사각형 20">
            <a:extLst>
              <a:ext uri="{FF2B5EF4-FFF2-40B4-BE49-F238E27FC236}">
                <a16:creationId xmlns:a16="http://schemas.microsoft.com/office/drawing/2014/main" id="{2BCA1DE3-E698-4EA0-8B40-F8E57AC8C0DB}"/>
              </a:ext>
            </a:extLst>
          </p:cNvPr>
          <p:cNvSpPr/>
          <p:nvPr/>
        </p:nvSpPr>
        <p:spPr>
          <a:xfrm>
            <a:off x="1979844" y="1123157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B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입장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1E2F834-629F-4690-8A64-3FD93AE8FE79}"/>
              </a:ext>
            </a:extLst>
          </p:cNvPr>
          <p:cNvSpPr/>
          <p:nvPr/>
        </p:nvSpPr>
        <p:spPr>
          <a:xfrm>
            <a:off x="4071946" y="1424643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</p:spTree>
    <p:extLst>
      <p:ext uri="{BB962C8B-B14F-4D97-AF65-F5344CB8AC3E}">
        <p14:creationId xmlns:p14="http://schemas.microsoft.com/office/powerpoint/2010/main" val="163505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265000-42F2-4B3F-B566-1BA0328632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 err="1"/>
              <a:t>검은사막</a:t>
            </a:r>
            <a:r>
              <a:rPr lang="ko-KR" altLang="en-US" dirty="0"/>
              <a:t> 모바일</a:t>
            </a:r>
            <a:r>
              <a:rPr lang="en-US" altLang="ko-KR" dirty="0"/>
              <a:t>, </a:t>
            </a:r>
            <a:r>
              <a:rPr lang="ko-KR" altLang="en-US" dirty="0"/>
              <a:t>달빛 조각사</a:t>
            </a:r>
          </a:p>
        </p:txBody>
      </p:sp>
      <p:pic>
        <p:nvPicPr>
          <p:cNvPr id="11" name="내용 개체 틀 10" descr="측정기, 컴퓨터이(가) 표시된 사진&#10;&#10;자동 생성된 설명">
            <a:extLst>
              <a:ext uri="{FF2B5EF4-FFF2-40B4-BE49-F238E27FC236}">
                <a16:creationId xmlns:a16="http://schemas.microsoft.com/office/drawing/2014/main" id="{68B428CE-1844-4F93-929D-F285407FC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713681"/>
            <a:ext cx="3654425" cy="2055614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F03B1-987C-48DD-AA1E-5B5EE413CE4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 err="1"/>
              <a:t>검은사막</a:t>
            </a:r>
            <a:r>
              <a:rPr lang="ko-KR" altLang="en-US" sz="1600" dirty="0"/>
              <a:t> 모바일</a:t>
            </a:r>
            <a:endParaRPr lang="en-US" altLang="ko-KR" sz="160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 err="1"/>
              <a:t>상단바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해당 화면의 이름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재화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닫기 버튼이 있다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 err="1"/>
              <a:t>스텟</a:t>
            </a:r>
            <a:r>
              <a:rPr lang="ko-KR" altLang="en-US" sz="1200" b="0" dirty="0"/>
              <a:t> 정보 </a:t>
            </a:r>
            <a:r>
              <a:rPr lang="en-US" altLang="ko-KR" sz="1200" b="0" dirty="0"/>
              <a:t>: </a:t>
            </a:r>
            <a:r>
              <a:rPr lang="ko-KR" altLang="en-US" sz="1200" b="0" dirty="0" err="1"/>
              <a:t>스테이터스</a:t>
            </a:r>
            <a:r>
              <a:rPr lang="ko-KR" altLang="en-US" sz="1200" b="0" dirty="0"/>
              <a:t> 정보를 항목별로 보여준다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장비 모습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착용한 장비를 한눈에 볼 수 있다</a:t>
            </a:r>
            <a:r>
              <a:rPr lang="en-US" altLang="ko-KR" sz="1200" b="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200" b="0" dirty="0"/>
          </a:p>
          <a:p>
            <a:r>
              <a:rPr lang="ko-KR" altLang="en-US" sz="1600" dirty="0"/>
              <a:t>달빛 조각사</a:t>
            </a:r>
            <a:endParaRPr lang="en-US" altLang="ko-KR" sz="160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 err="1"/>
              <a:t>상단바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레벨과 닉네임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닫기 버튼이 있다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정보 목록 </a:t>
            </a:r>
            <a:r>
              <a:rPr lang="en-US" altLang="ko-KR" sz="1200" b="0" dirty="0"/>
              <a:t>:</a:t>
            </a:r>
            <a:r>
              <a:rPr lang="ko-KR" altLang="en-US" sz="1200" b="0" dirty="0"/>
              <a:t> 탭화면으로 능력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칭호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버프별로</a:t>
            </a:r>
            <a:r>
              <a:rPr lang="ko-KR" altLang="en-US" sz="1200" b="0" dirty="0"/>
              <a:t> 보여준다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특성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힘과 지능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민첩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지혜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채집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매력 별로 능력치가 세분화 되어있다</a:t>
            </a:r>
            <a:r>
              <a:rPr lang="en-US" altLang="ko-KR" sz="1200" b="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2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0" dirty="0"/>
              <a:t>상단에는 아이콘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텍스트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닫기 버튼이 있다</a:t>
            </a:r>
            <a:r>
              <a:rPr lang="en-US" altLang="ko-KR" sz="1200" b="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0" dirty="0"/>
              <a:t>한 화면으로 보여주기 어려워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상세 버튼이나 항목별로 나누었다</a:t>
            </a:r>
            <a:r>
              <a:rPr lang="en-US" altLang="ko-KR" sz="1200" b="0" dirty="0"/>
              <a:t>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E1B1970-8835-4A1D-8221-A0DFDB4A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 분석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2054C51-1B55-4F14-9070-14255CA3C6F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화면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E72D98-EDEF-4062-8862-3FD0145A90DC}"/>
              </a:ext>
            </a:extLst>
          </p:cNvPr>
          <p:cNvGrpSpPr/>
          <p:nvPr/>
        </p:nvGrpSpPr>
        <p:grpSpPr>
          <a:xfrm>
            <a:off x="447016" y="697261"/>
            <a:ext cx="3636034" cy="181904"/>
            <a:chOff x="3425939" y="769267"/>
            <a:chExt cx="3886796" cy="1819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DAF479-0C34-4253-ACA7-31ED1FFD67F2}"/>
                </a:ext>
              </a:extLst>
            </p:cNvPr>
            <p:cNvSpPr/>
            <p:nvPr/>
          </p:nvSpPr>
          <p:spPr>
            <a:xfrm>
              <a:off x="3425939" y="769267"/>
              <a:ext cx="3886796" cy="18190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DCEB457-C86E-4494-BC48-474E3B444440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7C8B7D3-C9F2-4FAD-818F-6F6435508F75}"/>
              </a:ext>
            </a:extLst>
          </p:cNvPr>
          <p:cNvGrpSpPr/>
          <p:nvPr/>
        </p:nvGrpSpPr>
        <p:grpSpPr>
          <a:xfrm>
            <a:off x="447016" y="913284"/>
            <a:ext cx="933522" cy="1601760"/>
            <a:chOff x="3420188" y="769266"/>
            <a:chExt cx="1003654" cy="160176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28DBEC9-F408-489C-A158-481629D4DAC3}"/>
                </a:ext>
              </a:extLst>
            </p:cNvPr>
            <p:cNvSpPr/>
            <p:nvPr/>
          </p:nvSpPr>
          <p:spPr>
            <a:xfrm>
              <a:off x="3420188" y="769266"/>
              <a:ext cx="1003654" cy="160176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F3A0018-ABFE-4929-9F25-8042521CD16C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35D609-88D6-41B0-ADBD-0E4C8A9D7ACC}"/>
              </a:ext>
            </a:extLst>
          </p:cNvPr>
          <p:cNvGrpSpPr/>
          <p:nvPr/>
        </p:nvGrpSpPr>
        <p:grpSpPr>
          <a:xfrm>
            <a:off x="1424543" y="913284"/>
            <a:ext cx="1419266" cy="1821891"/>
            <a:chOff x="3425939" y="769265"/>
            <a:chExt cx="1517146" cy="169097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218BD4-1C7A-4812-B15D-248B7F37DB9A}"/>
                </a:ext>
              </a:extLst>
            </p:cNvPr>
            <p:cNvSpPr/>
            <p:nvPr/>
          </p:nvSpPr>
          <p:spPr>
            <a:xfrm>
              <a:off x="3425939" y="769265"/>
              <a:ext cx="1517146" cy="1690975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FD010D7-812C-460F-89B3-C04C92F8F1FF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9" name="내용 개체 틀 78">
            <a:extLst>
              <a:ext uri="{FF2B5EF4-FFF2-40B4-BE49-F238E27FC236}">
                <a16:creationId xmlns:a16="http://schemas.microsoft.com/office/drawing/2014/main" id="{5B4C51F0-FE67-4E47-A40C-6C6C15C8164B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3092500"/>
            <a:ext cx="3643312" cy="2049363"/>
          </a:xfr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F3194948-9EA1-4C0F-AE9C-D68080B8694D}"/>
              </a:ext>
            </a:extLst>
          </p:cNvPr>
          <p:cNvGrpSpPr/>
          <p:nvPr/>
        </p:nvGrpSpPr>
        <p:grpSpPr>
          <a:xfrm>
            <a:off x="423863" y="3092500"/>
            <a:ext cx="1296144" cy="144019"/>
            <a:chOff x="3425938" y="769265"/>
            <a:chExt cx="1231585" cy="14401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E427494-0F81-48EB-98CA-9DF755CEC3D4}"/>
                </a:ext>
              </a:extLst>
            </p:cNvPr>
            <p:cNvSpPr/>
            <p:nvPr/>
          </p:nvSpPr>
          <p:spPr>
            <a:xfrm>
              <a:off x="3425938" y="769265"/>
              <a:ext cx="1231585" cy="14401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CFB8E29-576E-4D51-9756-4218FEA6EFD9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77D57A9-F09A-459E-8748-BA2074A2AA95}"/>
              </a:ext>
            </a:extLst>
          </p:cNvPr>
          <p:cNvGrpSpPr/>
          <p:nvPr/>
        </p:nvGrpSpPr>
        <p:grpSpPr>
          <a:xfrm>
            <a:off x="423863" y="3404081"/>
            <a:ext cx="1296144" cy="1380457"/>
            <a:chOff x="3425938" y="769265"/>
            <a:chExt cx="1231585" cy="1380457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D0EE7C2-7A22-40F2-984B-C9D3E4FBF30D}"/>
                </a:ext>
              </a:extLst>
            </p:cNvPr>
            <p:cNvSpPr/>
            <p:nvPr/>
          </p:nvSpPr>
          <p:spPr>
            <a:xfrm>
              <a:off x="3425938" y="769265"/>
              <a:ext cx="1231585" cy="1380457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5328571-A744-443C-B96D-125146A9A050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1CB7A98-B267-4B8F-8AC4-ECF5D2FC185F}"/>
              </a:ext>
            </a:extLst>
          </p:cNvPr>
          <p:cNvGrpSpPr/>
          <p:nvPr/>
        </p:nvGrpSpPr>
        <p:grpSpPr>
          <a:xfrm>
            <a:off x="423863" y="3249805"/>
            <a:ext cx="1296144" cy="144019"/>
            <a:chOff x="3425938" y="769265"/>
            <a:chExt cx="1231585" cy="14401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540486A-2C76-4ADA-8753-ABD9B220BD02}"/>
                </a:ext>
              </a:extLst>
            </p:cNvPr>
            <p:cNvSpPr/>
            <p:nvPr/>
          </p:nvSpPr>
          <p:spPr>
            <a:xfrm>
              <a:off x="3425938" y="769265"/>
              <a:ext cx="1231585" cy="14401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1A0DCB6-17AB-44B2-BEB5-FDBE3FFCE6F5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97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내용 개체 틀 5">
            <a:extLst>
              <a:ext uri="{FF2B5EF4-FFF2-40B4-BE49-F238E27FC236}">
                <a16:creationId xmlns:a16="http://schemas.microsoft.com/office/drawing/2014/main" id="{571B954E-987C-4466-B1E9-E676157B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90" y="2008955"/>
            <a:ext cx="4788559" cy="2500899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2C90AB-63D0-471E-902A-03A9EC86E5D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세부</a:t>
            </a:r>
            <a:endParaRPr lang="en-US" altLang="ko-KR" dirty="0"/>
          </a:p>
          <a:p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</p:txBody>
      </p:sp>
      <p:graphicFrame>
        <p:nvGraphicFramePr>
          <p:cNvPr id="6" name="Google Shape;564;p47">
            <a:extLst>
              <a:ext uri="{FF2B5EF4-FFF2-40B4-BE49-F238E27FC236}">
                <a16:creationId xmlns:a16="http://schemas.microsoft.com/office/drawing/2014/main" id="{306B20BA-951F-4CC8-9A77-75DB258177A7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3730488436"/>
              </p:ext>
            </p:extLst>
          </p:nvPr>
        </p:nvGraphicFramePr>
        <p:xfrm>
          <a:off x="604838" y="82550"/>
          <a:ext cx="8319839" cy="448976"/>
        </p:xfrm>
        <a:graphic>
          <a:graphicData uri="http://schemas.openxmlformats.org/drawingml/2006/table">
            <a:tbl>
              <a:tblPr/>
              <a:tblGrid>
                <a:gridCol w="54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2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altLang="ko-KR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5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  <a:tabLst/>
                        <a:defRPr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유저가 던전에서 볼 수 있는 화면이다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다양한 화면으로 전환되는 베이스 화면이다</a:t>
                      </a: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던전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551;p46">
            <a:extLst>
              <a:ext uri="{FF2B5EF4-FFF2-40B4-BE49-F238E27FC236}">
                <a16:creationId xmlns:a16="http://schemas.microsoft.com/office/drawing/2014/main" id="{6F53E26C-EEBA-4882-BDAD-C94E89B4D68B}"/>
              </a:ext>
            </a:extLst>
          </p:cNvPr>
          <p:cNvGraphicFramePr>
            <a:graphicFrameLocks noGrp="1"/>
          </p:cNvGraphicFramePr>
          <p:nvPr>
            <p:ph idx="26"/>
            <p:extLst>
              <p:ext uri="{D42A27DB-BD31-4B8C-83A1-F6EECF244321}">
                <p14:modId xmlns:p14="http://schemas.microsoft.com/office/powerpoint/2010/main" val="3107893305"/>
              </p:ext>
            </p:extLst>
          </p:nvPr>
        </p:nvGraphicFramePr>
        <p:xfrm>
          <a:off x="6396038" y="728663"/>
          <a:ext cx="2457201" cy="4288461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가방 버튼을 클릭하면 인벤토리 </a:t>
                      </a:r>
                      <a:r>
                        <a:rPr lang="ko-KR" altLang="en-US" sz="900" dirty="0" err="1">
                          <a:latin typeface="+mn-lt"/>
                        </a:rPr>
                        <a:t>하ㅗ면으로</a:t>
                      </a:r>
                      <a:r>
                        <a:rPr lang="ko-KR" altLang="en-US" sz="900" dirty="0">
                          <a:latin typeface="+mn-lt"/>
                        </a:rPr>
                        <a:t> 전환된다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각 버튼들은 아이콘으로 구성되어 있으며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아이콘을 클릭하면 해당 화면을 볼 수 있다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유저의 시점을 보스 몬스터에게 고정시킬지</a:t>
                      </a:r>
                      <a:r>
                        <a:rPr lang="en-US" altLang="ko-KR" sz="900" dirty="0"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latin typeface="+mn-lt"/>
                        </a:rPr>
                        <a:t>바라보고 있는 방향으로 화면을 전환할지 정한다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아이템이 존재할 경우 아이템 아이콘</a:t>
                      </a:r>
                      <a:r>
                        <a:rPr lang="en-US" altLang="ko-KR" sz="900" dirty="0">
                          <a:latin typeface="+mn-lt"/>
                        </a:rPr>
                        <a:t>(32*32)</a:t>
                      </a:r>
                      <a:r>
                        <a:rPr lang="ko-KR" altLang="en-US" sz="900" dirty="0">
                          <a:latin typeface="+mn-lt"/>
                        </a:rPr>
                        <a:t>이 표시된다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공백인 슬롯을 클릭하면 인벤토리 화면이 켜진다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>
                          <a:latin typeface="+mn-lt"/>
                        </a:rPr>
                        <a:t>스킬이 존재할 경우 스킬의 아이콘</a:t>
                      </a:r>
                      <a:r>
                        <a:rPr lang="en-US" altLang="ko-KR" sz="900" dirty="0">
                          <a:latin typeface="+mn-lt"/>
                        </a:rPr>
                        <a:t>(32*32)</a:t>
                      </a:r>
                      <a:r>
                        <a:rPr lang="ko-KR" altLang="en-US" sz="900" dirty="0">
                          <a:latin typeface="+mn-lt"/>
                        </a:rPr>
                        <a:t>이 표시된다</a:t>
                      </a:r>
                      <a:r>
                        <a:rPr lang="en-US" altLang="ko-KR" sz="900" dirty="0">
                          <a:latin typeface="+mn-lt"/>
                        </a:rPr>
                        <a:t>. </a:t>
                      </a:r>
                      <a:r>
                        <a:rPr lang="ko-KR" altLang="en-US" sz="900" dirty="0">
                          <a:latin typeface="+mn-lt"/>
                        </a:rPr>
                        <a:t>공백인 슬롯을 클릭하면 스킬 화면이 켜진다</a:t>
                      </a:r>
                      <a:r>
                        <a:rPr lang="en-US" altLang="ko-KR" sz="900" dirty="0"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9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</a:rPr>
                        <a:t>부가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마을 화면에서 볼 수 있거나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갈 수 있는 버튼이나 이미지를 줄여 화면을 최대한 활용한다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0" name="꺾인 연결선 48">
            <a:extLst>
              <a:ext uri="{FF2B5EF4-FFF2-40B4-BE49-F238E27FC236}">
                <a16:creationId xmlns:a16="http://schemas.microsoft.com/office/drawing/2014/main" id="{737A6D35-D61A-4539-91EA-68CB4FCF383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767798" y="1238280"/>
            <a:ext cx="644324" cy="7611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79F3FF-7654-4FA7-A9DE-D7CFB9587BF0}"/>
              </a:ext>
            </a:extLst>
          </p:cNvPr>
          <p:cNvSpPr/>
          <p:nvPr/>
        </p:nvSpPr>
        <p:spPr>
          <a:xfrm>
            <a:off x="1979712" y="1123157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화면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ACBA47-E615-4421-96D0-17948ACB7458}"/>
              </a:ext>
            </a:extLst>
          </p:cNvPr>
          <p:cNvSpPr/>
          <p:nvPr/>
        </p:nvSpPr>
        <p:spPr>
          <a:xfrm>
            <a:off x="1521850" y="2067937"/>
            <a:ext cx="804336" cy="112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350/350 (HP)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C404D7-8C9E-4350-864A-0DCF17D769DD}"/>
              </a:ext>
            </a:extLst>
          </p:cNvPr>
          <p:cNvSpPr/>
          <p:nvPr/>
        </p:nvSpPr>
        <p:spPr>
          <a:xfrm>
            <a:off x="1521850" y="2215890"/>
            <a:ext cx="804336" cy="112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116/116 (MP)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762ACFD-9E15-4804-B4F5-083ECCD228DB}"/>
              </a:ext>
            </a:extLst>
          </p:cNvPr>
          <p:cNvSpPr/>
          <p:nvPr/>
        </p:nvSpPr>
        <p:spPr>
          <a:xfrm>
            <a:off x="5220072" y="3972737"/>
            <a:ext cx="507436" cy="493584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공격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BD6E998-6A73-4F42-911F-9A77AC86F2FA}"/>
              </a:ext>
            </a:extLst>
          </p:cNvPr>
          <p:cNvSpPr/>
          <p:nvPr/>
        </p:nvSpPr>
        <p:spPr>
          <a:xfrm>
            <a:off x="4345670" y="4102926"/>
            <a:ext cx="370346" cy="36023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B22B3A9-4EE7-402C-A214-19DE524FAAD4}"/>
              </a:ext>
            </a:extLst>
          </p:cNvPr>
          <p:cNvSpPr/>
          <p:nvPr/>
        </p:nvSpPr>
        <p:spPr>
          <a:xfrm>
            <a:off x="4921734" y="3721399"/>
            <a:ext cx="370346" cy="36023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0B4F245-BD51-4BC0-8E63-20970DB15B9A}"/>
              </a:ext>
            </a:extLst>
          </p:cNvPr>
          <p:cNvSpPr/>
          <p:nvPr/>
        </p:nvSpPr>
        <p:spPr>
          <a:xfrm>
            <a:off x="4777718" y="4091839"/>
            <a:ext cx="370346" cy="36023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2BF7185-C454-479A-8239-B6932ADD5D9C}"/>
              </a:ext>
            </a:extLst>
          </p:cNvPr>
          <p:cNvSpPr/>
          <p:nvPr/>
        </p:nvSpPr>
        <p:spPr>
          <a:xfrm>
            <a:off x="5284946" y="3294224"/>
            <a:ext cx="217279" cy="21134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FFA1655-2263-4811-A14C-1528FDF54348}"/>
              </a:ext>
            </a:extLst>
          </p:cNvPr>
          <p:cNvSpPr/>
          <p:nvPr/>
        </p:nvSpPr>
        <p:spPr>
          <a:xfrm>
            <a:off x="1521850" y="2363844"/>
            <a:ext cx="804336" cy="1120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100/100 (VT)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2B080F1-F9D5-4800-B204-63D616295D6F}"/>
              </a:ext>
            </a:extLst>
          </p:cNvPr>
          <p:cNvSpPr/>
          <p:nvPr/>
        </p:nvSpPr>
        <p:spPr>
          <a:xfrm>
            <a:off x="1111370" y="3684928"/>
            <a:ext cx="796334" cy="77459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조이스틱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0F1DA36-2152-49EE-B206-4B0EF46AE060}"/>
              </a:ext>
            </a:extLst>
          </p:cNvPr>
          <p:cNvSpPr/>
          <p:nvPr/>
        </p:nvSpPr>
        <p:spPr>
          <a:xfrm>
            <a:off x="1065660" y="2057449"/>
            <a:ext cx="426945" cy="416326"/>
          </a:xfrm>
          <a:prstGeom prst="rect">
            <a:avLst/>
          </a:prstGeom>
          <a:solidFill>
            <a:srgbClr val="BFBFB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32</a:t>
            </a:r>
            <a:endParaRPr lang="ko-KR" altLang="en-US" sz="14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99" name="꺾인 연결선 48">
            <a:extLst>
              <a:ext uri="{FF2B5EF4-FFF2-40B4-BE49-F238E27FC236}">
                <a16:creationId xmlns:a16="http://schemas.microsoft.com/office/drawing/2014/main" id="{802F4725-3A72-41BB-A9E5-8455CD7B091E}"/>
              </a:ext>
            </a:extLst>
          </p:cNvPr>
          <p:cNvCxnSpPr>
            <a:cxnSpLocks/>
            <a:stCxn id="125" idx="6"/>
            <a:endCxn id="124" idx="3"/>
          </p:cNvCxnSpPr>
          <p:nvPr/>
        </p:nvCxnSpPr>
        <p:spPr>
          <a:xfrm>
            <a:off x="5696424" y="3757502"/>
            <a:ext cx="93209" cy="957535"/>
          </a:xfrm>
          <a:prstGeom prst="bentConnector3">
            <a:avLst>
              <a:gd name="adj1" fmla="val 34525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48">
            <a:extLst>
              <a:ext uri="{FF2B5EF4-FFF2-40B4-BE49-F238E27FC236}">
                <a16:creationId xmlns:a16="http://schemas.microsoft.com/office/drawing/2014/main" id="{2B788C9E-8837-4E55-8F37-280ABD655201}"/>
              </a:ext>
            </a:extLst>
          </p:cNvPr>
          <p:cNvCxnSpPr>
            <a:cxnSpLocks/>
            <a:stCxn id="109" idx="0"/>
            <a:endCxn id="123" idx="1"/>
          </p:cNvCxnSpPr>
          <p:nvPr/>
        </p:nvCxnSpPr>
        <p:spPr>
          <a:xfrm rot="5400000" flipH="1" flipV="1">
            <a:off x="4854224" y="1690724"/>
            <a:ext cx="596389" cy="15199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48">
            <a:extLst>
              <a:ext uri="{FF2B5EF4-FFF2-40B4-BE49-F238E27FC236}">
                <a16:creationId xmlns:a16="http://schemas.microsoft.com/office/drawing/2014/main" id="{A1BE2B43-BAB0-44A1-A4E8-66AEB9537EA4}"/>
              </a:ext>
            </a:extLst>
          </p:cNvPr>
          <p:cNvCxnSpPr>
            <a:cxnSpLocks/>
            <a:stCxn id="114" idx="3"/>
            <a:endCxn id="140" idx="3"/>
          </p:cNvCxnSpPr>
          <p:nvPr/>
        </p:nvCxnSpPr>
        <p:spPr>
          <a:xfrm flipV="1">
            <a:off x="5752065" y="1815670"/>
            <a:ext cx="199635" cy="362588"/>
          </a:xfrm>
          <a:prstGeom prst="bentConnector3">
            <a:avLst>
              <a:gd name="adj1" fmla="val 2145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960A2F8-6E55-4B7F-A374-A5ADDCD9D538}"/>
              </a:ext>
            </a:extLst>
          </p:cNvPr>
          <p:cNvGrpSpPr/>
          <p:nvPr/>
        </p:nvGrpSpPr>
        <p:grpSpPr>
          <a:xfrm>
            <a:off x="4863643" y="1984723"/>
            <a:ext cx="425557" cy="306878"/>
            <a:chOff x="-2267684" y="3771457"/>
            <a:chExt cx="483881" cy="306878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3FE47A6-1A45-42D4-AD3C-20448FBC0A7B}"/>
                </a:ext>
              </a:extLst>
            </p:cNvPr>
            <p:cNvSpPr/>
            <p:nvPr/>
          </p:nvSpPr>
          <p:spPr>
            <a:xfrm>
              <a:off x="-2267684" y="3851648"/>
              <a:ext cx="483881" cy="2266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가방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712D5B2-1653-4E30-99FF-2D5E195B45B5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E7EE899-887A-42C1-B007-6CCE39A52F10}"/>
              </a:ext>
            </a:extLst>
          </p:cNvPr>
          <p:cNvGrpSpPr/>
          <p:nvPr/>
        </p:nvGrpSpPr>
        <p:grpSpPr>
          <a:xfrm>
            <a:off x="5326508" y="1984723"/>
            <a:ext cx="425557" cy="306878"/>
            <a:chOff x="-2267684" y="3771457"/>
            <a:chExt cx="483881" cy="306878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77F261E-32F7-4E2C-9B73-40A0423B1CA9}"/>
                </a:ext>
              </a:extLst>
            </p:cNvPr>
            <p:cNvSpPr/>
            <p:nvPr/>
          </p:nvSpPr>
          <p:spPr>
            <a:xfrm>
              <a:off x="-2267684" y="3851648"/>
              <a:ext cx="483881" cy="2266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메뉴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A905D77-8D54-41B2-B399-A734A59CC43A}"/>
                </a:ext>
              </a:extLst>
            </p:cNvPr>
            <p:cNvSpPr/>
            <p:nvPr/>
          </p:nvSpPr>
          <p:spPr>
            <a:xfrm>
              <a:off x="-2267684" y="3771457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117" name="꺾인 연결선 48">
            <a:extLst>
              <a:ext uri="{FF2B5EF4-FFF2-40B4-BE49-F238E27FC236}">
                <a16:creationId xmlns:a16="http://schemas.microsoft.com/office/drawing/2014/main" id="{7398DD42-4CEA-42FB-971B-D7FECA8D3E12}"/>
              </a:ext>
            </a:extLst>
          </p:cNvPr>
          <p:cNvCxnSpPr>
            <a:cxnSpLocks/>
            <a:stCxn id="127" idx="6"/>
            <a:endCxn id="123" idx="3"/>
          </p:cNvCxnSpPr>
          <p:nvPr/>
        </p:nvCxnSpPr>
        <p:spPr>
          <a:xfrm flipV="1">
            <a:off x="5763931" y="1468525"/>
            <a:ext cx="252438" cy="1931373"/>
          </a:xfrm>
          <a:prstGeom prst="bentConnector3">
            <a:avLst>
              <a:gd name="adj1" fmla="val 19055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72AE2B-B7DB-4894-9D57-DD3F1DD571DD}"/>
              </a:ext>
            </a:extLst>
          </p:cNvPr>
          <p:cNvGrpSpPr/>
          <p:nvPr/>
        </p:nvGrpSpPr>
        <p:grpSpPr>
          <a:xfrm>
            <a:off x="5546652" y="3294224"/>
            <a:ext cx="217279" cy="211348"/>
            <a:chOff x="5546652" y="3232616"/>
            <a:chExt cx="217279" cy="211348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45BCAF8-F537-4ECE-926D-DD77551A2136}"/>
                </a:ext>
              </a:extLst>
            </p:cNvPr>
            <p:cNvSpPr/>
            <p:nvPr/>
          </p:nvSpPr>
          <p:spPr>
            <a:xfrm>
              <a:off x="5546652" y="3232616"/>
              <a:ext cx="217279" cy="21134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224C45F-647E-4610-8EC0-8B3F7339778C}"/>
                </a:ext>
              </a:extLst>
            </p:cNvPr>
            <p:cNvSpPr/>
            <p:nvPr/>
          </p:nvSpPr>
          <p:spPr>
            <a:xfrm>
              <a:off x="5590918" y="3264527"/>
              <a:ext cx="128746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E36ADF-44F0-49B9-9CFC-812BE9529539}"/>
              </a:ext>
            </a:extLst>
          </p:cNvPr>
          <p:cNvGrpSpPr/>
          <p:nvPr/>
        </p:nvGrpSpPr>
        <p:grpSpPr>
          <a:xfrm>
            <a:off x="5326078" y="3577383"/>
            <a:ext cx="370346" cy="360237"/>
            <a:chOff x="5326078" y="3577383"/>
            <a:chExt cx="370346" cy="360237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8983CDA6-3FC6-4215-8674-32B9C45C0EB0}"/>
                </a:ext>
              </a:extLst>
            </p:cNvPr>
            <p:cNvSpPr/>
            <p:nvPr/>
          </p:nvSpPr>
          <p:spPr>
            <a:xfrm>
              <a:off x="5326078" y="3577383"/>
              <a:ext cx="370346" cy="360237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E95408F-B2AD-4B75-9E21-3DA04A170165}"/>
                </a:ext>
              </a:extLst>
            </p:cNvPr>
            <p:cNvSpPr/>
            <p:nvPr/>
          </p:nvSpPr>
          <p:spPr>
            <a:xfrm>
              <a:off x="5446878" y="3683738"/>
              <a:ext cx="128746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23" name="모서리가 둥근 직사각형 20">
            <a:extLst>
              <a:ext uri="{FF2B5EF4-FFF2-40B4-BE49-F238E27FC236}">
                <a16:creationId xmlns:a16="http://schemas.microsoft.com/office/drawing/2014/main" id="{0239E7A9-0149-404B-94A3-07CA3263E17E}"/>
              </a:ext>
            </a:extLst>
          </p:cNvPr>
          <p:cNvSpPr/>
          <p:nvPr/>
        </p:nvSpPr>
        <p:spPr>
          <a:xfrm>
            <a:off x="5228415" y="1353402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인벤토리</a:t>
            </a:r>
          </a:p>
        </p:txBody>
      </p:sp>
      <p:sp>
        <p:nvSpPr>
          <p:cNvPr id="124" name="모서리가 둥근 직사각형 20">
            <a:extLst>
              <a:ext uri="{FF2B5EF4-FFF2-40B4-BE49-F238E27FC236}">
                <a16:creationId xmlns:a16="http://schemas.microsoft.com/office/drawing/2014/main" id="{09AB9D00-1A1F-48F1-AC8E-F2B12A6B8E27}"/>
              </a:ext>
            </a:extLst>
          </p:cNvPr>
          <p:cNvSpPr/>
          <p:nvPr/>
        </p:nvSpPr>
        <p:spPr>
          <a:xfrm>
            <a:off x="5001679" y="4599914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화면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E37C305-F6EB-4630-8A07-63C4A921A129}"/>
              </a:ext>
            </a:extLst>
          </p:cNvPr>
          <p:cNvSpPr/>
          <p:nvPr/>
        </p:nvSpPr>
        <p:spPr>
          <a:xfrm>
            <a:off x="2533180" y="2086398"/>
            <a:ext cx="425557" cy="3584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속성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D88F4A-3043-404B-903E-4C7AE3D4C7BC}"/>
              </a:ext>
            </a:extLst>
          </p:cNvPr>
          <p:cNvGrpSpPr/>
          <p:nvPr/>
        </p:nvGrpSpPr>
        <p:grpSpPr>
          <a:xfrm>
            <a:off x="607749" y="1017377"/>
            <a:ext cx="914101" cy="220903"/>
            <a:chOff x="604838" y="1039995"/>
            <a:chExt cx="788086" cy="23024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90D1B9A6-AE3F-47D4-9D08-18C20D4A5C02}"/>
                </a:ext>
              </a:extLst>
            </p:cNvPr>
            <p:cNvSpPr/>
            <p:nvPr/>
          </p:nvSpPr>
          <p:spPr>
            <a:xfrm>
              <a:off x="604838" y="1039995"/>
              <a:ext cx="788086" cy="2302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err="1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프로그레스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5A42BC0-79CE-4712-B913-A8ADC40F8A58}"/>
                </a:ext>
              </a:extLst>
            </p:cNvPr>
            <p:cNvSpPr/>
            <p:nvPr/>
          </p:nvSpPr>
          <p:spPr>
            <a:xfrm>
              <a:off x="1185996" y="1039995"/>
              <a:ext cx="199103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539CAA-0044-4E61-8DDE-03B88201FA55}"/>
              </a:ext>
            </a:extLst>
          </p:cNvPr>
          <p:cNvGrpSpPr/>
          <p:nvPr/>
        </p:nvGrpSpPr>
        <p:grpSpPr>
          <a:xfrm>
            <a:off x="2999678" y="2089681"/>
            <a:ext cx="894216" cy="182174"/>
            <a:chOff x="2999678" y="2089681"/>
            <a:chExt cx="894216" cy="215444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70F384AE-6BE0-4450-A2CE-C05D861ED865}"/>
                </a:ext>
              </a:extLst>
            </p:cNvPr>
            <p:cNvGrpSpPr/>
            <p:nvPr/>
          </p:nvGrpSpPr>
          <p:grpSpPr>
            <a:xfrm>
              <a:off x="2999678" y="2109437"/>
              <a:ext cx="894216" cy="175932"/>
              <a:chOff x="604838" y="1039995"/>
              <a:chExt cx="788086" cy="23024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7B43657-8B99-43F1-B1BF-337C06FFE506}"/>
                  </a:ext>
                </a:extLst>
              </p:cNvPr>
              <p:cNvSpPr/>
              <p:nvPr/>
            </p:nvSpPr>
            <p:spPr>
              <a:xfrm>
                <a:off x="604838" y="1039995"/>
                <a:ext cx="788086" cy="2302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rgbClr val="C00000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8B6D26B-5716-4385-94B2-49F010139626}"/>
                  </a:ext>
                </a:extLst>
              </p:cNvPr>
              <p:cNvSpPr/>
              <p:nvPr/>
            </p:nvSpPr>
            <p:spPr>
              <a:xfrm>
                <a:off x="1185996" y="1039995"/>
                <a:ext cx="199103" cy="2302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B23CC-9FEA-45CC-B2B9-DF8057D892E0}"/>
                </a:ext>
              </a:extLst>
            </p:cNvPr>
            <p:cNvSpPr txBox="1"/>
            <p:nvPr/>
          </p:nvSpPr>
          <p:spPr>
            <a:xfrm>
              <a:off x="3000121" y="2089681"/>
              <a:ext cx="89333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C00000"/>
                  </a:solidFill>
                </a:rPr>
                <a:t>HP : 360/400</a:t>
              </a:r>
              <a:endParaRPr lang="ko-KR" altLang="en-US" sz="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A25E1F6-17C8-4D3A-ADD5-EC68F338A0BD}"/>
              </a:ext>
            </a:extLst>
          </p:cNvPr>
          <p:cNvGrpSpPr/>
          <p:nvPr/>
        </p:nvGrpSpPr>
        <p:grpSpPr>
          <a:xfrm>
            <a:off x="3006728" y="2265568"/>
            <a:ext cx="894216" cy="133115"/>
            <a:chOff x="2999678" y="2089681"/>
            <a:chExt cx="894216" cy="215444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D13C775F-8EDE-4A88-82BE-837B863F525F}"/>
                </a:ext>
              </a:extLst>
            </p:cNvPr>
            <p:cNvGrpSpPr/>
            <p:nvPr/>
          </p:nvGrpSpPr>
          <p:grpSpPr>
            <a:xfrm>
              <a:off x="2999678" y="2109437"/>
              <a:ext cx="894216" cy="175932"/>
              <a:chOff x="604838" y="1039995"/>
              <a:chExt cx="788086" cy="230245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056A8066-E4FC-4D5D-B407-816F60D6DD3F}"/>
                  </a:ext>
                </a:extLst>
              </p:cNvPr>
              <p:cNvSpPr/>
              <p:nvPr/>
            </p:nvSpPr>
            <p:spPr>
              <a:xfrm>
                <a:off x="604838" y="1039995"/>
                <a:ext cx="788086" cy="2302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rgbClr val="C00000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3C434B3-C9B3-4BD2-AE26-00484B57390F}"/>
                  </a:ext>
                </a:extLst>
              </p:cNvPr>
              <p:cNvSpPr/>
              <p:nvPr/>
            </p:nvSpPr>
            <p:spPr>
              <a:xfrm>
                <a:off x="1185996" y="1039995"/>
                <a:ext cx="199103" cy="2302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E0BB7C-CEF3-4E68-B191-5181B8CF2783}"/>
                </a:ext>
              </a:extLst>
            </p:cNvPr>
            <p:cNvSpPr txBox="1"/>
            <p:nvPr/>
          </p:nvSpPr>
          <p:spPr>
            <a:xfrm>
              <a:off x="3000121" y="2089681"/>
              <a:ext cx="89333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rgbClr val="C00000"/>
                  </a:solidFill>
                </a:rPr>
                <a:t>그로기 게이지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A3D7BAF-8B03-4C8D-B5EC-E68868E70011}"/>
              </a:ext>
            </a:extLst>
          </p:cNvPr>
          <p:cNvGrpSpPr/>
          <p:nvPr/>
        </p:nvGrpSpPr>
        <p:grpSpPr>
          <a:xfrm>
            <a:off x="5548142" y="2366046"/>
            <a:ext cx="217279" cy="211348"/>
            <a:chOff x="5546652" y="3232616"/>
            <a:chExt cx="217279" cy="211348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AAA790C-ED83-4A30-AEA1-DEC86ECCDFED}"/>
                </a:ext>
              </a:extLst>
            </p:cNvPr>
            <p:cNvSpPr/>
            <p:nvPr/>
          </p:nvSpPr>
          <p:spPr>
            <a:xfrm>
              <a:off x="5546652" y="3232616"/>
              <a:ext cx="217279" cy="21134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9D9424B-DF0F-49F3-B70E-225BE02DBF84}"/>
                </a:ext>
              </a:extLst>
            </p:cNvPr>
            <p:cNvSpPr/>
            <p:nvPr/>
          </p:nvSpPr>
          <p:spPr>
            <a:xfrm>
              <a:off x="5590918" y="3264527"/>
              <a:ext cx="128746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sp>
        <p:nvSpPr>
          <p:cNvPr id="140" name="모서리가 둥근 직사각형 20">
            <a:extLst>
              <a:ext uri="{FF2B5EF4-FFF2-40B4-BE49-F238E27FC236}">
                <a16:creationId xmlns:a16="http://schemas.microsoft.com/office/drawing/2014/main" id="{61E623BE-28E2-4910-B333-B8D51E9E51BE}"/>
              </a:ext>
            </a:extLst>
          </p:cNvPr>
          <p:cNvSpPr/>
          <p:nvPr/>
        </p:nvSpPr>
        <p:spPr>
          <a:xfrm>
            <a:off x="5163746" y="1700547"/>
            <a:ext cx="787954" cy="23024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추가메뉴</a:t>
            </a:r>
          </a:p>
        </p:txBody>
      </p:sp>
    </p:spTree>
    <p:extLst>
      <p:ext uri="{BB962C8B-B14F-4D97-AF65-F5344CB8AC3E}">
        <p14:creationId xmlns:p14="http://schemas.microsoft.com/office/powerpoint/2010/main" val="364273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E84297-4A43-4D3A-A514-00E240219A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/>
              <a:t>달빛 조각사</a:t>
            </a:r>
            <a:r>
              <a:rPr lang="en-US" altLang="ko-KR" dirty="0"/>
              <a:t>, </a:t>
            </a:r>
            <a:r>
              <a:rPr lang="ko-KR" altLang="en-US" dirty="0" err="1"/>
              <a:t>검은사막</a:t>
            </a:r>
            <a:r>
              <a:rPr lang="ko-KR" altLang="en-US" dirty="0"/>
              <a:t> 모바일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A38E0D-FAE2-4C3A-B919-CA1F471BD56D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/>
              <a:t>달빛 조각사 </a:t>
            </a:r>
            <a:endParaRPr lang="en-US" altLang="ko-KR" sz="160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 err="1"/>
              <a:t>상단바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화면의 정보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재화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닫기 버튼이 있다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스킬 종류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탭 버튼으로 전투 및 지속 스킬을 구분했다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스킬 정보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선택한 스킬의 정보를 보여준다</a:t>
            </a:r>
            <a:r>
              <a:rPr lang="en-US" altLang="ko-KR" sz="1200" b="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200" b="0" dirty="0"/>
          </a:p>
          <a:p>
            <a:r>
              <a:rPr lang="ko-KR" altLang="en-US" sz="1600" dirty="0"/>
              <a:t>검은 사막</a:t>
            </a:r>
            <a:r>
              <a:rPr lang="en-US" altLang="ko-KR" sz="1600" dirty="0"/>
              <a:t>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 err="1"/>
              <a:t>상단바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화면의 정보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재화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닫기 버튼이 있다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스킬 종류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탭 버튼으로 어떤 행동을 할지 구분한다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스킬 정보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선택한 스킬의 정보를 보여준다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endParaRPr lang="en-US" altLang="ko-KR" sz="12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0" dirty="0"/>
              <a:t>상단에는 아이콘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텍스트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재화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닫기 버튼이 있다</a:t>
            </a:r>
            <a:r>
              <a:rPr lang="en-US" altLang="ko-KR" sz="1200" b="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0" dirty="0"/>
              <a:t>분류는 탭 버튼으로 구성한다</a:t>
            </a:r>
            <a:r>
              <a:rPr lang="en-US" altLang="ko-KR" sz="1200" b="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0" dirty="0"/>
              <a:t>선택된 스킬은 좌측에 표시한다</a:t>
            </a:r>
            <a:r>
              <a:rPr lang="en-US" altLang="ko-KR" sz="1200" b="0" dirty="0"/>
              <a:t>.</a:t>
            </a:r>
            <a:endParaRPr lang="ko-KR" altLang="en-US" sz="1200" b="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9488EF0-009E-40A6-8F6A-D8653F25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 분석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FA297B-B544-4F2E-8B93-2DCFDDD8F8A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101340" y="1"/>
            <a:ext cx="6042660" cy="409226"/>
          </a:xfrm>
        </p:spPr>
        <p:txBody>
          <a:bodyPr/>
          <a:lstStyle/>
          <a:p>
            <a:r>
              <a:rPr lang="ko-KR" altLang="en-US" dirty="0"/>
              <a:t>스킬</a:t>
            </a:r>
          </a:p>
        </p:txBody>
      </p:sp>
      <p:pic>
        <p:nvPicPr>
          <p:cNvPr id="8" name="내용 개체 틀 7" descr="시계, 컴퓨터이(가) 표시된 사진&#10;&#10;자동 생성된 설명">
            <a:extLst>
              <a:ext uri="{FF2B5EF4-FFF2-40B4-BE49-F238E27FC236}">
                <a16:creationId xmlns:a16="http://schemas.microsoft.com/office/drawing/2014/main" id="{B58E5C49-1888-4AB6-B48D-B533C7661FF3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3092500"/>
            <a:ext cx="3643312" cy="2049363"/>
          </a:xfr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3CDDE6F2-90F8-47AC-9C79-0E5536DBDD64}"/>
              </a:ext>
            </a:extLst>
          </p:cNvPr>
          <p:cNvGrpSpPr/>
          <p:nvPr/>
        </p:nvGrpSpPr>
        <p:grpSpPr>
          <a:xfrm>
            <a:off x="458587" y="3323876"/>
            <a:ext cx="1161086" cy="685751"/>
            <a:chOff x="3420187" y="769265"/>
            <a:chExt cx="1241160" cy="68575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660C5D8-B007-420C-8B4E-303CA65AFAD2}"/>
                </a:ext>
              </a:extLst>
            </p:cNvPr>
            <p:cNvSpPr/>
            <p:nvPr/>
          </p:nvSpPr>
          <p:spPr>
            <a:xfrm>
              <a:off x="3420187" y="769265"/>
              <a:ext cx="1241160" cy="68575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1FDC3AB-3BBC-4E0F-AA33-5183ABE2937B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81B6A3C-5E3F-4EA3-B1A8-274416EB60DB}"/>
              </a:ext>
            </a:extLst>
          </p:cNvPr>
          <p:cNvGrpSpPr/>
          <p:nvPr/>
        </p:nvGrpSpPr>
        <p:grpSpPr>
          <a:xfrm>
            <a:off x="2195736" y="3323876"/>
            <a:ext cx="1800200" cy="1765872"/>
            <a:chOff x="3420187" y="769266"/>
            <a:chExt cx="1924351" cy="176587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2C7023-7151-47A6-A49E-A4B15C5935D2}"/>
                </a:ext>
              </a:extLst>
            </p:cNvPr>
            <p:cNvSpPr/>
            <p:nvPr/>
          </p:nvSpPr>
          <p:spPr>
            <a:xfrm>
              <a:off x="3420187" y="769266"/>
              <a:ext cx="1924351" cy="176587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7BC3CE5-2832-48AD-95D3-A038E9A81E2E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3D63E25E-699F-43E0-A07D-F39433B15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713681"/>
            <a:ext cx="3654425" cy="2055614"/>
          </a:xfr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78B90E6F-1D5C-457B-905E-A9BAEA6FEB53}"/>
              </a:ext>
            </a:extLst>
          </p:cNvPr>
          <p:cNvGrpSpPr/>
          <p:nvPr/>
        </p:nvGrpSpPr>
        <p:grpSpPr>
          <a:xfrm>
            <a:off x="462734" y="3073524"/>
            <a:ext cx="3533202" cy="198237"/>
            <a:chOff x="3420186" y="769266"/>
            <a:chExt cx="3776871" cy="19823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3A5D9F6-0995-4019-8EBA-9BA0D59B7CED}"/>
                </a:ext>
              </a:extLst>
            </p:cNvPr>
            <p:cNvSpPr/>
            <p:nvPr/>
          </p:nvSpPr>
          <p:spPr>
            <a:xfrm>
              <a:off x="3420186" y="769266"/>
              <a:ext cx="3776871" cy="198237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6C2DDC2-6ED9-4BDA-A7E1-7E896F75AFDC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521A7B9-6743-48A9-82A9-7C39134FD27E}"/>
              </a:ext>
            </a:extLst>
          </p:cNvPr>
          <p:cNvGrpSpPr/>
          <p:nvPr/>
        </p:nvGrpSpPr>
        <p:grpSpPr>
          <a:xfrm>
            <a:off x="1547662" y="853887"/>
            <a:ext cx="1352278" cy="1571565"/>
            <a:chOff x="3420187" y="769266"/>
            <a:chExt cx="1445539" cy="157156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909DD8-970F-4303-A2AA-593D1F6F0F5A}"/>
                </a:ext>
              </a:extLst>
            </p:cNvPr>
            <p:cNvSpPr/>
            <p:nvPr/>
          </p:nvSpPr>
          <p:spPr>
            <a:xfrm>
              <a:off x="3420187" y="769266"/>
              <a:ext cx="1445539" cy="1571565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E7133F5-B964-40FE-A819-AB9699393B66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D2152B7-70C9-4480-AC41-084E727C84E2}"/>
              </a:ext>
            </a:extLst>
          </p:cNvPr>
          <p:cNvGrpSpPr/>
          <p:nvPr/>
        </p:nvGrpSpPr>
        <p:grpSpPr>
          <a:xfrm>
            <a:off x="2899941" y="853887"/>
            <a:ext cx="1183108" cy="1915408"/>
            <a:chOff x="3420187" y="769266"/>
            <a:chExt cx="1247733" cy="191540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B2A4A1A-5272-4378-B3EB-C647559223CB}"/>
                </a:ext>
              </a:extLst>
            </p:cNvPr>
            <p:cNvSpPr/>
            <p:nvPr/>
          </p:nvSpPr>
          <p:spPr>
            <a:xfrm>
              <a:off x="3420187" y="769266"/>
              <a:ext cx="1247733" cy="1915408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A39037B-008F-4B6A-A47F-152E25F2C6D6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08956A8-97D1-4C47-A802-43A09A17CF10}"/>
              </a:ext>
            </a:extLst>
          </p:cNvPr>
          <p:cNvGrpSpPr/>
          <p:nvPr/>
        </p:nvGrpSpPr>
        <p:grpSpPr>
          <a:xfrm>
            <a:off x="1547664" y="697258"/>
            <a:ext cx="2535385" cy="144018"/>
            <a:chOff x="3420186" y="769266"/>
            <a:chExt cx="2710239" cy="14401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BFEC557-9304-49CE-854C-A24218368A09}"/>
                </a:ext>
              </a:extLst>
            </p:cNvPr>
            <p:cNvSpPr/>
            <p:nvPr/>
          </p:nvSpPr>
          <p:spPr>
            <a:xfrm>
              <a:off x="3420186" y="769266"/>
              <a:ext cx="2710239" cy="14401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288404-36C6-4625-8718-67CB090814FB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74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E84297-4A43-4D3A-A514-00E240219A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 err="1"/>
              <a:t>로스트아크</a:t>
            </a:r>
            <a:r>
              <a:rPr lang="en-US" altLang="ko-KR" dirty="0"/>
              <a:t>, </a:t>
            </a:r>
            <a:r>
              <a:rPr lang="ko-KR" altLang="en-US" dirty="0" err="1"/>
              <a:t>검은사막</a:t>
            </a:r>
            <a:r>
              <a:rPr lang="ko-KR" altLang="en-US" dirty="0"/>
              <a:t> 모바일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A38E0D-FAE2-4C3A-B919-CA1F471BD56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697259"/>
            <a:ext cx="4284016" cy="4464481"/>
          </a:xfrm>
        </p:spPr>
        <p:txBody>
          <a:bodyPr/>
          <a:lstStyle/>
          <a:p>
            <a:r>
              <a:rPr lang="ko-KR" altLang="en-US" sz="1600" dirty="0" err="1"/>
              <a:t>로스트아크</a:t>
            </a:r>
            <a:endParaRPr lang="en-US" altLang="ko-KR" sz="160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이름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해당 몬스터의 이름이 표시된다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등급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일반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엘리트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네임드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시드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보스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레이드 등이 있다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레벨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몬스터의 레벨이 표시된다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계열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몬스터의 계열에는 인간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악마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야수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언데드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식물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기계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물질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곤충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정령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고대 계열이 표시된다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면역 정보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해당 몬스터의 면역 정보가 표시된다</a:t>
            </a:r>
            <a:r>
              <a:rPr lang="en-US" altLang="ko-KR" sz="1200" b="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200" b="0" dirty="0"/>
          </a:p>
          <a:p>
            <a:r>
              <a:rPr lang="ko-KR" altLang="en-US" sz="1600" dirty="0" err="1"/>
              <a:t>검은사막</a:t>
            </a:r>
            <a:r>
              <a:rPr lang="ko-KR" altLang="en-US" sz="1600" dirty="0"/>
              <a:t> 모바일</a:t>
            </a:r>
            <a:endParaRPr lang="en-US" altLang="ko-KR" sz="1600" dirty="0"/>
          </a:p>
          <a:p>
            <a:pPr marL="180975" indent="-180975">
              <a:buFont typeface="+mj-lt"/>
              <a:buAutoNum type="arabicPeriod"/>
            </a:pPr>
            <a:r>
              <a:rPr lang="ko-KR" altLang="en-US" sz="1200" b="0" dirty="0"/>
              <a:t>시간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제한 시간이 적혀 있다</a:t>
            </a:r>
            <a:r>
              <a:rPr lang="en-US" altLang="ko-KR" sz="1200" b="0" dirty="0"/>
              <a:t>.</a:t>
            </a:r>
          </a:p>
          <a:p>
            <a:pPr marL="180975" indent="-180975">
              <a:buFont typeface="+mj-lt"/>
              <a:buAutoNum type="arabicPeriod"/>
            </a:pPr>
            <a:r>
              <a:rPr lang="ko-KR" altLang="en-US" sz="1200" b="0" dirty="0"/>
              <a:t>이름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해당 몬스터의 이름이 표시된다</a:t>
            </a:r>
            <a:r>
              <a:rPr lang="en-US" altLang="ko-KR" sz="1200" b="0" dirty="0"/>
              <a:t>.</a:t>
            </a:r>
          </a:p>
          <a:p>
            <a:endParaRPr lang="en-US" altLang="ko-KR" sz="1200" b="0" dirty="0"/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ko-KR" altLang="en-US" sz="1200" b="0" dirty="0"/>
              <a:t>몬스터에 대한 정보는 상단</a:t>
            </a:r>
            <a:r>
              <a:rPr lang="en-US" altLang="ko-KR" sz="1200" b="0" dirty="0"/>
              <a:t>(12</a:t>
            </a:r>
            <a:r>
              <a:rPr lang="ko-KR" altLang="en-US" sz="1200" b="0" dirty="0"/>
              <a:t>시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에 적는다</a:t>
            </a:r>
            <a:r>
              <a:rPr lang="en-US" altLang="ko-KR" sz="1200" b="0" dirty="0"/>
              <a:t>.</a:t>
            </a:r>
          </a:p>
          <a:p>
            <a:endParaRPr lang="en-US" altLang="ko-KR" sz="1200" b="0" dirty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ko-KR" altLang="en-US" sz="1200" b="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9488EF0-009E-40A6-8F6A-D8653F25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 분석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FA297B-B544-4F2E-8B93-2DCFDDD8F8A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101340" y="1"/>
            <a:ext cx="6042660" cy="409226"/>
          </a:xfrm>
        </p:spPr>
        <p:txBody>
          <a:bodyPr/>
          <a:lstStyle/>
          <a:p>
            <a:r>
              <a:rPr lang="ko-KR" altLang="en-US" dirty="0"/>
              <a:t>몬스터</a:t>
            </a:r>
          </a:p>
        </p:txBody>
      </p:sp>
      <p:pic>
        <p:nvPicPr>
          <p:cNvPr id="21" name="내용 개체 틀 9">
            <a:extLst>
              <a:ext uri="{FF2B5EF4-FFF2-40B4-BE49-F238E27FC236}">
                <a16:creationId xmlns:a16="http://schemas.microsoft.com/office/drawing/2014/main" id="{E274DEBE-6893-4726-970A-C89EE696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6" y="1539472"/>
            <a:ext cx="3643312" cy="1377677"/>
          </a:xfrm>
          <a:prstGeom prst="rect">
            <a:avLst/>
          </a:prstGeom>
        </p:spPr>
      </p:pic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FF75C661-8E0B-4F32-AA4F-102A0DAB0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00"/>
          <a:stretch/>
        </p:blipFill>
        <p:spPr>
          <a:xfrm>
            <a:off x="467961" y="793251"/>
            <a:ext cx="3636168" cy="60907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F06A1-F793-48F9-86F3-B68363C648A9}"/>
              </a:ext>
            </a:extLst>
          </p:cNvPr>
          <p:cNvGrpSpPr/>
          <p:nvPr/>
        </p:nvGrpSpPr>
        <p:grpSpPr>
          <a:xfrm>
            <a:off x="1982614" y="793251"/>
            <a:ext cx="933202" cy="144017"/>
            <a:chOff x="3425940" y="769267"/>
            <a:chExt cx="933202" cy="14401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CCC56D-12F7-4E89-91D3-B7E542A9C104}"/>
                </a:ext>
              </a:extLst>
            </p:cNvPr>
            <p:cNvSpPr/>
            <p:nvPr/>
          </p:nvSpPr>
          <p:spPr>
            <a:xfrm>
              <a:off x="3425940" y="769267"/>
              <a:ext cx="933202" cy="144017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8F0ACF2-2433-461A-8F3A-F352BC60788C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D5DC69-B46F-424D-9BE5-FC1289D8CA00}"/>
              </a:ext>
            </a:extLst>
          </p:cNvPr>
          <p:cNvGrpSpPr/>
          <p:nvPr/>
        </p:nvGrpSpPr>
        <p:grpSpPr>
          <a:xfrm>
            <a:off x="862958" y="793250"/>
            <a:ext cx="1119655" cy="144018"/>
            <a:chOff x="3425939" y="769266"/>
            <a:chExt cx="1119655" cy="1440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DC7DCBB-70B7-44C7-A031-C8BE80DE5D37}"/>
                </a:ext>
              </a:extLst>
            </p:cNvPr>
            <p:cNvSpPr/>
            <p:nvPr/>
          </p:nvSpPr>
          <p:spPr>
            <a:xfrm>
              <a:off x="3425939" y="769266"/>
              <a:ext cx="1119655" cy="144018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473F8E-B692-470C-9AE7-61FD1628EF6A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ko-KR" altLang="en-US" sz="1100" b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6A95A17-60A1-4AD2-892C-E357D032CAD3}"/>
              </a:ext>
            </a:extLst>
          </p:cNvPr>
          <p:cNvGrpSpPr/>
          <p:nvPr/>
        </p:nvGrpSpPr>
        <p:grpSpPr>
          <a:xfrm>
            <a:off x="862958" y="946415"/>
            <a:ext cx="3126876" cy="182327"/>
            <a:chOff x="3425940" y="769266"/>
            <a:chExt cx="3126876" cy="18232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9A20891-7A13-4D73-A3A3-C90437246DA8}"/>
                </a:ext>
              </a:extLst>
            </p:cNvPr>
            <p:cNvSpPr/>
            <p:nvPr/>
          </p:nvSpPr>
          <p:spPr>
            <a:xfrm>
              <a:off x="3425940" y="769266"/>
              <a:ext cx="3126876" cy="182327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C0D0C92-45B8-4FB2-97B6-7E297A9AB6FA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D7249A-02AD-4053-8FB4-D9E30E99F4A7}"/>
              </a:ext>
            </a:extLst>
          </p:cNvPr>
          <p:cNvGrpSpPr/>
          <p:nvPr/>
        </p:nvGrpSpPr>
        <p:grpSpPr>
          <a:xfrm>
            <a:off x="862958" y="1136924"/>
            <a:ext cx="390572" cy="257216"/>
            <a:chOff x="3425940" y="769267"/>
            <a:chExt cx="390572" cy="25721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6A0B4F6-C7D4-43B3-B28D-AE3480D62810}"/>
                </a:ext>
              </a:extLst>
            </p:cNvPr>
            <p:cNvSpPr/>
            <p:nvPr/>
          </p:nvSpPr>
          <p:spPr>
            <a:xfrm>
              <a:off x="3425940" y="769267"/>
              <a:ext cx="390572" cy="25721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6E49A0B-F45D-4563-A06D-F0026C096138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4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00AAE66-9C30-4034-8183-66EAF4C76880}"/>
              </a:ext>
            </a:extLst>
          </p:cNvPr>
          <p:cNvGrpSpPr/>
          <p:nvPr/>
        </p:nvGrpSpPr>
        <p:grpSpPr>
          <a:xfrm>
            <a:off x="1263770" y="1136924"/>
            <a:ext cx="2732165" cy="257216"/>
            <a:chOff x="3425939" y="769267"/>
            <a:chExt cx="2732165" cy="2572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E6D7B26-6BD9-4E5A-AD15-D16AAD4F9E15}"/>
                </a:ext>
              </a:extLst>
            </p:cNvPr>
            <p:cNvSpPr/>
            <p:nvPr/>
          </p:nvSpPr>
          <p:spPr>
            <a:xfrm>
              <a:off x="3425939" y="769267"/>
              <a:ext cx="2732165" cy="25721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CA5C80-7B9D-4EA2-A432-31D4F090C99D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4E839AD-7E8D-41B0-A669-E048E6B24638}"/>
              </a:ext>
            </a:extLst>
          </p:cNvPr>
          <p:cNvSpPr/>
          <p:nvPr/>
        </p:nvSpPr>
        <p:spPr>
          <a:xfrm>
            <a:off x="2207237" y="2031488"/>
            <a:ext cx="276531" cy="609987"/>
          </a:xfrm>
          <a:prstGeom prst="down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검은사막 모바일 보스전에 대한 이미지 검색결과">
            <a:extLst>
              <a:ext uri="{FF2B5EF4-FFF2-40B4-BE49-F238E27FC236}">
                <a16:creationId xmlns:a16="http://schemas.microsoft.com/office/drawing/2014/main" id="{8B105D85-276D-43C4-B206-1AC3F046CEF0}"/>
              </a:ext>
            </a:extLst>
          </p:cNvPr>
          <p:cNvPicPr>
            <a:picLocks noGrp="1" noChangeAspect="1" noChangeArrowheads="1"/>
          </p:cNvPicPr>
          <p:nvPr>
            <p:ph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231401"/>
            <a:ext cx="3643312" cy="177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AB0283-E0F5-414C-AC31-30BF1D2014FE}"/>
              </a:ext>
            </a:extLst>
          </p:cNvPr>
          <p:cNvGrpSpPr/>
          <p:nvPr/>
        </p:nvGrpSpPr>
        <p:grpSpPr>
          <a:xfrm>
            <a:off x="1923941" y="3233003"/>
            <a:ext cx="559828" cy="206439"/>
            <a:chOff x="3425940" y="769265"/>
            <a:chExt cx="559828" cy="20643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7AE60A8-763C-4B0B-BF8C-BC973EC4F6BC}"/>
                </a:ext>
              </a:extLst>
            </p:cNvPr>
            <p:cNvSpPr/>
            <p:nvPr/>
          </p:nvSpPr>
          <p:spPr>
            <a:xfrm>
              <a:off x="3425940" y="769265"/>
              <a:ext cx="559828" cy="20643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A085872-B51D-4F58-9D9A-13D5861B826D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ko-KR" altLang="en-US" sz="1100" b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385CA41-41CA-478E-AF9D-BD837A2500B4}"/>
              </a:ext>
            </a:extLst>
          </p:cNvPr>
          <p:cNvGrpSpPr/>
          <p:nvPr/>
        </p:nvGrpSpPr>
        <p:grpSpPr>
          <a:xfrm>
            <a:off x="1623041" y="3490587"/>
            <a:ext cx="1292775" cy="188537"/>
            <a:chOff x="3425939" y="769265"/>
            <a:chExt cx="1292775" cy="18853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7E0ED7B-2634-4C7F-93AB-79F988234053}"/>
                </a:ext>
              </a:extLst>
            </p:cNvPr>
            <p:cNvSpPr/>
            <p:nvPr/>
          </p:nvSpPr>
          <p:spPr>
            <a:xfrm>
              <a:off x="3425939" y="769265"/>
              <a:ext cx="1292775" cy="188537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2A7FB89-85FB-4341-A014-46C4EE65929B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ko-KR" altLang="en-US" sz="1100" b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8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536F586-6305-466D-9C40-8FF0A3A064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/>
              <a:t>달빛 조각사 모바일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B27F0A9-EAD5-4A94-8233-AB71A65CE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713681"/>
            <a:ext cx="3654425" cy="2055614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C80DFF-D9DE-45FA-B152-321D61F4AA6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/>
              <a:t>퀘스트 정보</a:t>
            </a:r>
            <a:endParaRPr lang="en-US" altLang="ko-KR" sz="160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 err="1"/>
              <a:t>상단바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아이콘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텍스트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재화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닫기 버튼이 있다</a:t>
            </a:r>
            <a:endParaRPr lang="en-US" altLang="ko-KR" sz="1200" b="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분류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탭 버튼으로 퀘스트 분류를 나눠 보여준다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지역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탭 버튼으로 지역별로 필터링 한다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퀘스트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퀘스트 제목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진행도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진행 여부를 보여준다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정보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선택한 퀘스트의 정보를 출력한다</a:t>
            </a:r>
            <a:r>
              <a:rPr lang="en-US" altLang="ko-KR" sz="1200" b="0" dirty="0"/>
              <a:t>.</a:t>
            </a:r>
          </a:p>
          <a:p>
            <a:endParaRPr lang="en-US" altLang="ko-KR" sz="1200" b="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0" dirty="0"/>
              <a:t>탭 버튼에서 </a:t>
            </a:r>
            <a:r>
              <a:rPr lang="ko-KR" altLang="en-US" dirty="0">
                <a:solidFill>
                  <a:srgbClr val="203864"/>
                </a:solidFill>
              </a:rPr>
              <a:t>선택된 버튼은 회색</a:t>
            </a:r>
            <a:r>
              <a:rPr lang="en-US" altLang="ko-KR" dirty="0">
                <a:solidFill>
                  <a:srgbClr val="203864"/>
                </a:solidFill>
              </a:rPr>
              <a:t>, </a:t>
            </a:r>
            <a:r>
              <a:rPr lang="ko-KR" altLang="en-US" dirty="0">
                <a:solidFill>
                  <a:srgbClr val="203864"/>
                </a:solidFill>
              </a:rPr>
              <a:t>선택되지 않으면 흰색으로 처리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0" dirty="0"/>
              <a:t>퀘스트 항목에서 선택되면 회색과 흰색을 제외한 색으로 구분한다</a:t>
            </a:r>
            <a:r>
              <a:rPr lang="en-US" altLang="ko-KR" sz="1200" b="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0" dirty="0"/>
              <a:t>정보 영역에서는 제목</a:t>
            </a:r>
            <a:r>
              <a:rPr lang="en-US" altLang="ko-KR" sz="1200" b="0" dirty="0"/>
              <a:t>, NPC, </a:t>
            </a:r>
            <a:r>
              <a:rPr lang="ko-KR" altLang="en-US" sz="1200" b="0" dirty="0"/>
              <a:t>지역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임무명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스토리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 보상순으로 보여준다</a:t>
            </a:r>
            <a:r>
              <a:rPr lang="en-US" altLang="ko-KR" sz="1200" b="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2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60441EC-A517-49F7-B7DD-846501BC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 분석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0D28D90-CF55-43C0-8A75-006852AD0E8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퀘스트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873BCD6-DBDD-47E7-AC18-736A02B0E076}"/>
              </a:ext>
            </a:extLst>
          </p:cNvPr>
          <p:cNvGrpSpPr/>
          <p:nvPr/>
        </p:nvGrpSpPr>
        <p:grpSpPr>
          <a:xfrm>
            <a:off x="395536" y="711427"/>
            <a:ext cx="3687514" cy="246488"/>
            <a:chOff x="3425940" y="769268"/>
            <a:chExt cx="3687514" cy="2464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B131FF-1902-4F7A-A511-3EE603CA842A}"/>
                </a:ext>
              </a:extLst>
            </p:cNvPr>
            <p:cNvSpPr/>
            <p:nvPr/>
          </p:nvSpPr>
          <p:spPr>
            <a:xfrm>
              <a:off x="3425940" y="769268"/>
              <a:ext cx="3687514" cy="246488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A59C1B-867D-4829-82F3-C9E7906E3DD1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AD8222-2076-4A3A-ABF4-21488AA23742}"/>
              </a:ext>
            </a:extLst>
          </p:cNvPr>
          <p:cNvGrpSpPr/>
          <p:nvPr/>
        </p:nvGrpSpPr>
        <p:grpSpPr>
          <a:xfrm>
            <a:off x="393862" y="957915"/>
            <a:ext cx="3687513" cy="195719"/>
            <a:chOff x="3425939" y="769267"/>
            <a:chExt cx="3687513" cy="19571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51E60D-186A-44AA-A4B1-F19A8D6C0BB9}"/>
                </a:ext>
              </a:extLst>
            </p:cNvPr>
            <p:cNvSpPr/>
            <p:nvPr/>
          </p:nvSpPr>
          <p:spPr>
            <a:xfrm>
              <a:off x="3425939" y="769267"/>
              <a:ext cx="3687513" cy="19571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5E6D65-74F3-480B-963F-08607BDF01AB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EB9E3F-F689-4229-940D-DE54D604270B}"/>
              </a:ext>
            </a:extLst>
          </p:cNvPr>
          <p:cNvGrpSpPr/>
          <p:nvPr/>
        </p:nvGrpSpPr>
        <p:grpSpPr>
          <a:xfrm>
            <a:off x="393911" y="1168621"/>
            <a:ext cx="793714" cy="1600674"/>
            <a:chOff x="3425940" y="769267"/>
            <a:chExt cx="793714" cy="16006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6C8E28-9734-4B41-94BC-940B188DDD3B}"/>
                </a:ext>
              </a:extLst>
            </p:cNvPr>
            <p:cNvSpPr/>
            <p:nvPr/>
          </p:nvSpPr>
          <p:spPr>
            <a:xfrm>
              <a:off x="3425940" y="769267"/>
              <a:ext cx="793714" cy="160067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60073C-DC24-4135-B2FB-FEE3B384B257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3" name="내용 개체 틀 22" descr="스크린샷이(가) 표시된 사진&#10;&#10;자동 생성된 설명">
            <a:extLst>
              <a:ext uri="{FF2B5EF4-FFF2-40B4-BE49-F238E27FC236}">
                <a16:creationId xmlns:a16="http://schemas.microsoft.com/office/drawing/2014/main" id="{B01F5F2B-E4F1-4508-BF84-E4956E71AB6E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3092500"/>
            <a:ext cx="3643312" cy="2049363"/>
          </a:xfr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EFE637-2ACA-4387-9A37-FCF9F46B4DF1}"/>
              </a:ext>
            </a:extLst>
          </p:cNvPr>
          <p:cNvGrpSpPr/>
          <p:nvPr/>
        </p:nvGrpSpPr>
        <p:grpSpPr>
          <a:xfrm>
            <a:off x="2685480" y="1155888"/>
            <a:ext cx="1381695" cy="1613407"/>
            <a:chOff x="3425939" y="769267"/>
            <a:chExt cx="1381695" cy="15174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544E9EF-79B0-4EDC-8D6D-BEC11128BBC6}"/>
                </a:ext>
              </a:extLst>
            </p:cNvPr>
            <p:cNvSpPr/>
            <p:nvPr/>
          </p:nvSpPr>
          <p:spPr>
            <a:xfrm>
              <a:off x="3425939" y="769267"/>
              <a:ext cx="1381695" cy="1517453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A9749FF-169C-48FB-AE8E-2FDA40A14B2C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EFCACD02-A566-4953-BE7A-94253700EE74}"/>
              </a:ext>
            </a:extLst>
          </p:cNvPr>
          <p:cNvSpPr/>
          <p:nvPr/>
        </p:nvSpPr>
        <p:spPr>
          <a:xfrm>
            <a:off x="2117571" y="2603032"/>
            <a:ext cx="276531" cy="609987"/>
          </a:xfrm>
          <a:prstGeom prst="down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7067D6-D38C-4BFC-B99A-D24FA26DF1F6}"/>
              </a:ext>
            </a:extLst>
          </p:cNvPr>
          <p:cNvGrpSpPr/>
          <p:nvPr/>
        </p:nvGrpSpPr>
        <p:grpSpPr>
          <a:xfrm>
            <a:off x="1187625" y="1162254"/>
            <a:ext cx="1497854" cy="1613407"/>
            <a:chOff x="3425939" y="769267"/>
            <a:chExt cx="1497854" cy="151745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FB15A76-B34E-49E2-82EF-AF09731CD01C}"/>
                </a:ext>
              </a:extLst>
            </p:cNvPr>
            <p:cNvSpPr/>
            <p:nvPr/>
          </p:nvSpPr>
          <p:spPr>
            <a:xfrm>
              <a:off x="3425939" y="769267"/>
              <a:ext cx="1497854" cy="1517453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30C714C-D4B1-4616-A578-DDEF657159CD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4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3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A5755A7-84DD-4484-BAA3-627D61B87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713681"/>
            <a:ext cx="3654425" cy="2055614"/>
          </a:xfr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536F586-6305-466D-9C40-8FF0A3A064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/>
              <a:t>달빛 조각사 모바일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C80DFF-D9DE-45FA-B152-321D61F4AA6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/>
              <a:t>달빛조각사</a:t>
            </a:r>
            <a:endParaRPr lang="en-US" altLang="ko-KR" sz="160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 err="1"/>
              <a:t>상단바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아이콘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텍스트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재화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닫기 버튼이 있다</a:t>
            </a:r>
            <a:endParaRPr lang="en-US" altLang="ko-KR" sz="1200" b="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분류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탭 버튼으로 아이템 분류를 구분한다</a:t>
            </a:r>
            <a:r>
              <a:rPr lang="en-US" altLang="ko-KR" sz="1200" b="0" dirty="0"/>
              <a:t>.</a:t>
            </a:r>
          </a:p>
          <a:p>
            <a:endParaRPr lang="en-US" altLang="ko-KR" sz="1200" b="0" dirty="0"/>
          </a:p>
          <a:p>
            <a:r>
              <a:rPr lang="ko-KR" altLang="en-US" sz="1600" dirty="0" err="1"/>
              <a:t>검은사막</a:t>
            </a:r>
            <a:r>
              <a:rPr lang="ko-KR" altLang="en-US" sz="1600" dirty="0"/>
              <a:t> 모바일</a:t>
            </a:r>
            <a:endParaRPr lang="en-US" altLang="ko-KR" sz="160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 err="1"/>
              <a:t>상단바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아이콘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텍스트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재화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닫기 버튼이 있다</a:t>
            </a:r>
            <a:endParaRPr lang="en-US" altLang="ko-KR" sz="1200" b="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대분류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탭버튼으로 가방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캐시 가방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창고를 구분한다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200" b="0" dirty="0"/>
              <a:t>소분류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탭버튼으로 장비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방어구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액세서리 등등으로 구분한다</a:t>
            </a:r>
            <a:r>
              <a:rPr lang="en-US" altLang="ko-KR" sz="1200" b="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200" b="0" dirty="0"/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ko-KR" altLang="en-US" sz="1200" b="0" dirty="0"/>
              <a:t>상단에는 </a:t>
            </a:r>
            <a:r>
              <a:rPr lang="ko-KR" altLang="en-US" dirty="0">
                <a:solidFill>
                  <a:srgbClr val="203864"/>
                </a:solidFill>
              </a:rPr>
              <a:t>기본 </a:t>
            </a:r>
            <a:r>
              <a:rPr lang="ko-KR" altLang="en-US" dirty="0" err="1">
                <a:solidFill>
                  <a:srgbClr val="203864"/>
                </a:solidFill>
              </a:rPr>
              <a:t>팝업창</a:t>
            </a:r>
            <a:r>
              <a:rPr lang="ko-KR" altLang="en-US" dirty="0">
                <a:solidFill>
                  <a:srgbClr val="203864"/>
                </a:solidFill>
              </a:rPr>
              <a:t> 틀</a:t>
            </a:r>
            <a:r>
              <a:rPr lang="ko-KR" altLang="en-US" sz="1200" b="0" dirty="0"/>
              <a:t>이 존재한다</a:t>
            </a:r>
            <a:r>
              <a:rPr lang="en-US" altLang="ko-KR" sz="1200" b="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ko-KR" altLang="en-US" sz="1200" b="0" dirty="0"/>
              <a:t>분류는 탭 버튼으로 구분한다</a:t>
            </a:r>
            <a:r>
              <a:rPr lang="en-US" altLang="ko-KR" sz="1200" b="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ko-KR" altLang="en-US" sz="1200" b="0" dirty="0"/>
              <a:t>아이템은 슬롯 형태로 되어있다</a:t>
            </a:r>
            <a:r>
              <a:rPr lang="en-US" altLang="ko-KR" sz="1200" b="0" dirty="0"/>
              <a:t>.</a:t>
            </a:r>
          </a:p>
          <a:p>
            <a:pPr marL="177800" indent="-177800">
              <a:buFont typeface="+mj-lt"/>
              <a:buAutoNum type="arabicPeriod"/>
            </a:pPr>
            <a:endParaRPr lang="en-US" altLang="ko-KR" sz="1200" b="0" dirty="0"/>
          </a:p>
          <a:p>
            <a:pPr marL="177800" indent="-177800">
              <a:buFont typeface="+mj-lt"/>
              <a:buAutoNum type="arabicPeriod"/>
            </a:pPr>
            <a:endParaRPr lang="ko-KR" altLang="en-US" sz="1200" b="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60441EC-A517-49F7-B7DD-846501BC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 분석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0D28D90-CF55-43C0-8A75-006852AD0E8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인벤토리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873BCD6-DBDD-47E7-AC18-736A02B0E076}"/>
              </a:ext>
            </a:extLst>
          </p:cNvPr>
          <p:cNvGrpSpPr/>
          <p:nvPr/>
        </p:nvGrpSpPr>
        <p:grpSpPr>
          <a:xfrm>
            <a:off x="2685480" y="697260"/>
            <a:ext cx="1454472" cy="144016"/>
            <a:chOff x="3425940" y="769268"/>
            <a:chExt cx="1454472" cy="1440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B131FF-1902-4F7A-A511-3EE603CA842A}"/>
                </a:ext>
              </a:extLst>
            </p:cNvPr>
            <p:cNvSpPr/>
            <p:nvPr/>
          </p:nvSpPr>
          <p:spPr>
            <a:xfrm>
              <a:off x="3425940" y="769268"/>
              <a:ext cx="1454472" cy="144015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A59C1B-867D-4829-82F3-C9E7906E3DD1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EFE637-2ACA-4387-9A37-FCF9F46B4DF1}"/>
              </a:ext>
            </a:extLst>
          </p:cNvPr>
          <p:cNvGrpSpPr/>
          <p:nvPr/>
        </p:nvGrpSpPr>
        <p:grpSpPr>
          <a:xfrm>
            <a:off x="2685480" y="841276"/>
            <a:ext cx="1454472" cy="1502023"/>
            <a:chOff x="3425939" y="769267"/>
            <a:chExt cx="1454472" cy="136815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544E9EF-79B0-4EDC-8D6D-BEC11128BBC6}"/>
                </a:ext>
              </a:extLst>
            </p:cNvPr>
            <p:cNvSpPr/>
            <p:nvPr/>
          </p:nvSpPr>
          <p:spPr>
            <a:xfrm>
              <a:off x="3425939" y="769267"/>
              <a:ext cx="1454472" cy="136815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A9749FF-169C-48FB-AE8E-2FDA40A14B2C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7" name="내용 개체 틀 26" descr="컴퓨터이(가) 표시된 사진&#10;&#10;자동 생성된 설명">
            <a:extLst>
              <a:ext uri="{FF2B5EF4-FFF2-40B4-BE49-F238E27FC236}">
                <a16:creationId xmlns:a16="http://schemas.microsoft.com/office/drawing/2014/main" id="{44502D40-888A-4A64-B843-6F1F10546D26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3092500"/>
            <a:ext cx="3643312" cy="2049363"/>
          </a:xfr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BEF985-ADE9-432B-8608-960FB65D3A06}"/>
              </a:ext>
            </a:extLst>
          </p:cNvPr>
          <p:cNvGrpSpPr/>
          <p:nvPr/>
        </p:nvGrpSpPr>
        <p:grpSpPr>
          <a:xfrm>
            <a:off x="2757487" y="3297620"/>
            <a:ext cx="1309687" cy="256491"/>
            <a:chOff x="3425940" y="769267"/>
            <a:chExt cx="1309687" cy="25649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E0EAD12-E810-4807-BB36-61CFFE91A3DA}"/>
                </a:ext>
              </a:extLst>
            </p:cNvPr>
            <p:cNvSpPr/>
            <p:nvPr/>
          </p:nvSpPr>
          <p:spPr>
            <a:xfrm>
              <a:off x="3425941" y="769267"/>
              <a:ext cx="1309686" cy="25649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8681BBE-0AC9-4638-A0F5-CE58AEEE2075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DAB9977-0305-4A90-8220-D112C23E1951}"/>
              </a:ext>
            </a:extLst>
          </p:cNvPr>
          <p:cNvGrpSpPr/>
          <p:nvPr/>
        </p:nvGrpSpPr>
        <p:grpSpPr>
          <a:xfrm>
            <a:off x="2757486" y="3569038"/>
            <a:ext cx="1309687" cy="1304685"/>
            <a:chOff x="3425940" y="769267"/>
            <a:chExt cx="1309687" cy="143151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A435DD6-6ADA-40BD-9E12-7BD96A54D36D}"/>
                </a:ext>
              </a:extLst>
            </p:cNvPr>
            <p:cNvSpPr/>
            <p:nvPr/>
          </p:nvSpPr>
          <p:spPr>
            <a:xfrm>
              <a:off x="3425941" y="769267"/>
              <a:ext cx="1309686" cy="143151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98E5FCE-8367-436C-9F9A-F36ABF20D844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C718C2D-5FF9-431E-85D4-7FCD8999FA03}"/>
              </a:ext>
            </a:extLst>
          </p:cNvPr>
          <p:cNvGrpSpPr/>
          <p:nvPr/>
        </p:nvGrpSpPr>
        <p:grpSpPr>
          <a:xfrm>
            <a:off x="429582" y="3095806"/>
            <a:ext cx="3636601" cy="195771"/>
            <a:chOff x="3425940" y="769267"/>
            <a:chExt cx="3636601" cy="1957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0E2328B-BA52-4F06-B0EA-1B2071148E30}"/>
                </a:ext>
              </a:extLst>
            </p:cNvPr>
            <p:cNvSpPr/>
            <p:nvPr/>
          </p:nvSpPr>
          <p:spPr>
            <a:xfrm>
              <a:off x="3425940" y="769267"/>
              <a:ext cx="3636601" cy="19577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00BBB45-216A-48A8-855B-C60D2929AFA6}"/>
                </a:ext>
              </a:extLst>
            </p:cNvPr>
            <p:cNvSpPr/>
            <p:nvPr/>
          </p:nvSpPr>
          <p:spPr>
            <a:xfrm>
              <a:off x="3425940" y="769268"/>
              <a:ext cx="14401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75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C099A35-28F2-46BD-9D1B-69CEBA7022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F2B94C-887A-4EA7-9E05-1B60232AC3EB}"/>
              </a:ext>
            </a:extLst>
          </p:cNvPr>
          <p:cNvGraphicFramePr>
            <a:graphicFrameLocks noGrp="1"/>
          </p:cNvGraphicFramePr>
          <p:nvPr>
            <p:ph idx="22"/>
            <p:extLst>
              <p:ext uri="{D42A27DB-BD31-4B8C-83A1-F6EECF244321}">
                <p14:modId xmlns:p14="http://schemas.microsoft.com/office/powerpoint/2010/main" val="496513724"/>
              </p:ext>
            </p:extLst>
          </p:nvPr>
        </p:nvGraphicFramePr>
        <p:xfrm>
          <a:off x="4468813" y="696913"/>
          <a:ext cx="4279899" cy="4329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1259">
                  <a:extLst>
                    <a:ext uri="{9D8B030D-6E8A-4147-A177-3AD203B41FA5}">
                      <a16:colId xmlns:a16="http://schemas.microsoft.com/office/drawing/2014/main" val="396928131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03305223"/>
                    </a:ext>
                  </a:extLst>
                </a:gridCol>
                <a:gridCol w="2664544">
                  <a:extLst>
                    <a:ext uri="{9D8B030D-6E8A-4147-A177-3AD203B41FA5}">
                      <a16:colId xmlns:a16="http://schemas.microsoft.com/office/drawing/2014/main" val="4132409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488541"/>
                  </a:ext>
                </a:extLst>
              </a:tr>
              <a:tr h="5766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상단 바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아이콘 </a:t>
                      </a:r>
                      <a:r>
                        <a:rPr lang="en-US" altLang="ko-KR" sz="1200" dirty="0"/>
                        <a:t>: PNG(32*32)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맑은 고딕</a:t>
                      </a:r>
                      <a:r>
                        <a:rPr lang="en-US" altLang="ko-KR" sz="1200" dirty="0"/>
                        <a:t>(12)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108245"/>
                  </a:ext>
                </a:extLst>
              </a:tr>
              <a:tr h="576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상단은 메뉴의 아이콘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메뉴의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닫기 버튼으로 구성된다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468939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상단 바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재화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재화</a:t>
                      </a:r>
                      <a:r>
                        <a:rPr lang="en-US" altLang="ko-KR" sz="1200" dirty="0"/>
                        <a:t>(1~3) : </a:t>
                      </a:r>
                      <a:r>
                        <a:rPr lang="ko-KR" altLang="en-US" sz="1200" dirty="0"/>
                        <a:t>맑은 고딕</a:t>
                      </a:r>
                      <a:r>
                        <a:rPr lang="en-US" altLang="ko-KR" sz="1200" dirty="0"/>
                        <a:t>(10)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656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개의 재화 텍스트가 추가된다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8290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탭 버튼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가로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분류 </a:t>
                      </a:r>
                      <a:r>
                        <a:rPr lang="en-US" altLang="ko-KR" sz="1200" dirty="0"/>
                        <a:t>X : </a:t>
                      </a:r>
                      <a:r>
                        <a:rPr lang="ko-KR" altLang="en-US" sz="1200" dirty="0"/>
                        <a:t>맑은 고딕</a:t>
                      </a:r>
                      <a:r>
                        <a:rPr lang="en-US" altLang="ko-KR" sz="1200" dirty="0"/>
                        <a:t>(10)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966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탭 버튼으로 분류를 구분한다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선택된 버튼은 회색으로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그 외는 흰색으로 처리한다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3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탭 버튼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세로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탭 버튼으로 분류를 구분한다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선택된 버튼은 회색으로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그 외는 흰색으로 처리한다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422434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3E5AFB09-FBA4-42C1-AFDD-76013274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C0E4FA-5751-461C-B92C-4F34D9E188C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팝업 </a:t>
            </a:r>
            <a:r>
              <a:rPr lang="en-US" altLang="ko-KR" dirty="0"/>
              <a:t>UI </a:t>
            </a:r>
            <a:r>
              <a:rPr lang="ko-KR" altLang="en-US" dirty="0" err="1"/>
              <a:t>기본틀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CF61028-179E-45EB-A6CE-D21493EBB82E}"/>
              </a:ext>
            </a:extLst>
          </p:cNvPr>
          <p:cNvGrpSpPr/>
          <p:nvPr/>
        </p:nvGrpSpPr>
        <p:grpSpPr>
          <a:xfrm>
            <a:off x="419581" y="611336"/>
            <a:ext cx="3663468" cy="419207"/>
            <a:chOff x="419581" y="611336"/>
            <a:chExt cx="3663468" cy="41920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823159-710A-4549-B965-0D1EDA48706C}"/>
                </a:ext>
              </a:extLst>
            </p:cNvPr>
            <p:cNvSpPr/>
            <p:nvPr/>
          </p:nvSpPr>
          <p:spPr>
            <a:xfrm>
              <a:off x="428624" y="689176"/>
              <a:ext cx="3654425" cy="341367"/>
            </a:xfrm>
            <a:prstGeom prst="rect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9B9B53C-3C3B-4204-9B85-DBA6EB3D4BB8}"/>
                </a:ext>
              </a:extLst>
            </p:cNvPr>
            <p:cNvSpPr/>
            <p:nvPr/>
          </p:nvSpPr>
          <p:spPr>
            <a:xfrm>
              <a:off x="1033585" y="737834"/>
              <a:ext cx="2465799" cy="241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F6D0BBE-6ECA-462D-9BB8-EB27C75BFD77}"/>
                </a:ext>
              </a:extLst>
            </p:cNvPr>
            <p:cNvSpPr/>
            <p:nvPr/>
          </p:nvSpPr>
          <p:spPr>
            <a:xfrm>
              <a:off x="492396" y="737834"/>
              <a:ext cx="485511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아이콘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D10416-260A-4323-BF9E-EFD77AAEA769}"/>
                </a:ext>
              </a:extLst>
            </p:cNvPr>
            <p:cNvSpPr/>
            <p:nvPr/>
          </p:nvSpPr>
          <p:spPr>
            <a:xfrm>
              <a:off x="3556836" y="737834"/>
              <a:ext cx="468762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닫기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68467-6DD9-49F3-9D96-B18C4D74BF59}"/>
                </a:ext>
              </a:extLst>
            </p:cNvPr>
            <p:cNvSpPr/>
            <p:nvPr/>
          </p:nvSpPr>
          <p:spPr>
            <a:xfrm>
              <a:off x="419581" y="611336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B7E5BA-ADDD-45FC-9704-32C8129B9042}"/>
              </a:ext>
            </a:extLst>
          </p:cNvPr>
          <p:cNvGrpSpPr/>
          <p:nvPr/>
        </p:nvGrpSpPr>
        <p:grpSpPr>
          <a:xfrm>
            <a:off x="419581" y="1072615"/>
            <a:ext cx="3663468" cy="419207"/>
            <a:chOff x="419581" y="611336"/>
            <a:chExt cx="3663468" cy="41920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08E122B-5B4A-4399-9916-B7B5204FBD6A}"/>
                </a:ext>
              </a:extLst>
            </p:cNvPr>
            <p:cNvSpPr/>
            <p:nvPr/>
          </p:nvSpPr>
          <p:spPr>
            <a:xfrm>
              <a:off x="428624" y="689176"/>
              <a:ext cx="3654425" cy="341367"/>
            </a:xfrm>
            <a:prstGeom prst="rect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0A12B7-D57E-47B7-BDF8-00AFDE30449E}"/>
                </a:ext>
              </a:extLst>
            </p:cNvPr>
            <p:cNvSpPr/>
            <p:nvPr/>
          </p:nvSpPr>
          <p:spPr>
            <a:xfrm>
              <a:off x="1033586" y="737834"/>
              <a:ext cx="840228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메뉴 이름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DB6CCC-DE8B-44B1-ACDF-36EC61D57409}"/>
                </a:ext>
              </a:extLst>
            </p:cNvPr>
            <p:cNvSpPr/>
            <p:nvPr/>
          </p:nvSpPr>
          <p:spPr>
            <a:xfrm>
              <a:off x="492396" y="737834"/>
              <a:ext cx="485511" cy="230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아이콘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2B4D595-8454-49C7-86B2-228106693A36}"/>
                </a:ext>
              </a:extLst>
            </p:cNvPr>
            <p:cNvSpPr/>
            <p:nvPr/>
          </p:nvSpPr>
          <p:spPr>
            <a:xfrm>
              <a:off x="3556836" y="737834"/>
              <a:ext cx="468762" cy="2302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닫기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D44E7D1-0945-4D14-BD4D-3C5D4454BE6E}"/>
                </a:ext>
              </a:extLst>
            </p:cNvPr>
            <p:cNvSpPr/>
            <p:nvPr/>
          </p:nvSpPr>
          <p:spPr>
            <a:xfrm>
              <a:off x="1942998" y="765232"/>
              <a:ext cx="468762" cy="175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재화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3677437-A714-4271-AA03-B470F97B75AC}"/>
                </a:ext>
              </a:extLst>
            </p:cNvPr>
            <p:cNvSpPr/>
            <p:nvPr/>
          </p:nvSpPr>
          <p:spPr>
            <a:xfrm>
              <a:off x="2480944" y="765232"/>
              <a:ext cx="468762" cy="175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재화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FE8069-717A-49EE-8893-28764CA386C4}"/>
                </a:ext>
              </a:extLst>
            </p:cNvPr>
            <p:cNvSpPr/>
            <p:nvPr/>
          </p:nvSpPr>
          <p:spPr>
            <a:xfrm>
              <a:off x="3018890" y="765232"/>
              <a:ext cx="468762" cy="175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재화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8686F31-FC7C-4568-9CC2-097AD028C0E7}"/>
                </a:ext>
              </a:extLst>
            </p:cNvPr>
            <p:cNvSpPr/>
            <p:nvPr/>
          </p:nvSpPr>
          <p:spPr>
            <a:xfrm>
              <a:off x="419581" y="611336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D06B73-3308-40A2-83C5-1F942E6E91B9}"/>
              </a:ext>
            </a:extLst>
          </p:cNvPr>
          <p:cNvGrpSpPr/>
          <p:nvPr/>
        </p:nvGrpSpPr>
        <p:grpSpPr>
          <a:xfrm>
            <a:off x="419581" y="1533894"/>
            <a:ext cx="3663468" cy="1819063"/>
            <a:chOff x="419581" y="1643206"/>
            <a:chExt cx="3663468" cy="1819063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3DA9500-7DBD-4650-8C33-F8105E420A85}"/>
                </a:ext>
              </a:extLst>
            </p:cNvPr>
            <p:cNvSpPr/>
            <p:nvPr/>
          </p:nvSpPr>
          <p:spPr>
            <a:xfrm>
              <a:off x="428624" y="1721046"/>
              <a:ext cx="3654425" cy="1741223"/>
            </a:xfrm>
            <a:prstGeom prst="rect">
              <a:avLst/>
            </a:prstGeom>
            <a:solidFill>
              <a:srgbClr val="FFE6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924847E-5B7A-447D-9B2E-82E273AACE37}"/>
                </a:ext>
              </a:extLst>
            </p:cNvPr>
            <p:cNvSpPr/>
            <p:nvPr/>
          </p:nvSpPr>
          <p:spPr>
            <a:xfrm>
              <a:off x="509145" y="1763547"/>
              <a:ext cx="678480" cy="268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분류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8955640-A389-4002-8007-5927DDF46D1C}"/>
                </a:ext>
              </a:extLst>
            </p:cNvPr>
            <p:cNvSpPr/>
            <p:nvPr/>
          </p:nvSpPr>
          <p:spPr>
            <a:xfrm>
              <a:off x="3365266" y="1763547"/>
              <a:ext cx="678480" cy="2682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분류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EEDD107-6177-445D-AA43-B269E6E56870}"/>
                </a:ext>
              </a:extLst>
            </p:cNvPr>
            <p:cNvSpPr/>
            <p:nvPr/>
          </p:nvSpPr>
          <p:spPr>
            <a:xfrm>
              <a:off x="2651235" y="1763547"/>
              <a:ext cx="678480" cy="2682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분류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1BDF7B1-334D-47D1-972D-110B308D41E9}"/>
                </a:ext>
              </a:extLst>
            </p:cNvPr>
            <p:cNvSpPr/>
            <p:nvPr/>
          </p:nvSpPr>
          <p:spPr>
            <a:xfrm>
              <a:off x="1937205" y="1763547"/>
              <a:ext cx="678480" cy="2682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분류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4CB0CA5-E2FB-4E04-9CD7-EB8293F28E61}"/>
                </a:ext>
              </a:extLst>
            </p:cNvPr>
            <p:cNvSpPr/>
            <p:nvPr/>
          </p:nvSpPr>
          <p:spPr>
            <a:xfrm>
              <a:off x="1223175" y="1763547"/>
              <a:ext cx="678480" cy="2682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분류 </a:t>
              </a:r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E63F1A-253A-4DA1-972D-9BBC2755D905}"/>
                </a:ext>
              </a:extLst>
            </p:cNvPr>
            <p:cNvSpPr/>
            <p:nvPr/>
          </p:nvSpPr>
          <p:spPr>
            <a:xfrm>
              <a:off x="419581" y="1643206"/>
              <a:ext cx="146391" cy="147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9C3DD25-12E3-44AF-95DB-CE382F5DF351}"/>
                </a:ext>
              </a:extLst>
            </p:cNvPr>
            <p:cNvSpPr/>
            <p:nvPr/>
          </p:nvSpPr>
          <p:spPr>
            <a:xfrm>
              <a:off x="509145" y="2031140"/>
              <a:ext cx="3516453" cy="1368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0E9078B-0CAA-4AF9-8403-43336DB02D5B}"/>
              </a:ext>
            </a:extLst>
          </p:cNvPr>
          <p:cNvGrpSpPr/>
          <p:nvPr/>
        </p:nvGrpSpPr>
        <p:grpSpPr>
          <a:xfrm>
            <a:off x="419581" y="3395029"/>
            <a:ext cx="3671373" cy="1940562"/>
            <a:chOff x="730351" y="2708994"/>
            <a:chExt cx="3671373" cy="194056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3B00A8-2C83-4626-A41D-2CBE9C9B6866}"/>
                </a:ext>
              </a:extLst>
            </p:cNvPr>
            <p:cNvGrpSpPr/>
            <p:nvPr/>
          </p:nvGrpSpPr>
          <p:grpSpPr>
            <a:xfrm>
              <a:off x="730351" y="2708994"/>
              <a:ext cx="3671373" cy="1927100"/>
              <a:chOff x="-3383997" y="-592410"/>
              <a:chExt cx="3671373" cy="19271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1A37EDB-5EDB-4321-AEEF-966A042ED08F}"/>
                  </a:ext>
                </a:extLst>
              </p:cNvPr>
              <p:cNvGrpSpPr/>
              <p:nvPr/>
            </p:nvGrpSpPr>
            <p:grpSpPr>
              <a:xfrm>
                <a:off x="-3367049" y="-512983"/>
                <a:ext cx="3654425" cy="1847673"/>
                <a:chOff x="581024" y="1873447"/>
                <a:chExt cx="3654425" cy="1847673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34FAA3A7-EA1E-4C74-8E3A-B14D1045E6AD}"/>
                    </a:ext>
                  </a:extLst>
                </p:cNvPr>
                <p:cNvSpPr/>
                <p:nvPr/>
              </p:nvSpPr>
              <p:spPr>
                <a:xfrm>
                  <a:off x="581024" y="1873447"/>
                  <a:ext cx="3654425" cy="1770561"/>
                </a:xfrm>
                <a:prstGeom prst="rect">
                  <a:avLst/>
                </a:prstGeom>
                <a:solidFill>
                  <a:srgbClr val="FFE6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9128B239-B3FA-41AE-8A6C-F15BE9CCD166}"/>
                    </a:ext>
                  </a:extLst>
                </p:cNvPr>
                <p:cNvSpPr/>
                <p:nvPr/>
              </p:nvSpPr>
              <p:spPr>
                <a:xfrm>
                  <a:off x="661545" y="1913523"/>
                  <a:ext cx="678480" cy="26826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분류 </a:t>
                  </a:r>
                  <a:r>
                    <a:rPr lang="en-US" altLang="ko-KR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1</a:t>
                  </a:r>
                  <a:endPara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82F7FAB1-010B-49A5-8E50-DF6F95449306}"/>
                    </a:ext>
                  </a:extLst>
                </p:cNvPr>
                <p:cNvSpPr/>
                <p:nvPr/>
              </p:nvSpPr>
              <p:spPr>
                <a:xfrm>
                  <a:off x="661545" y="3145474"/>
                  <a:ext cx="678480" cy="26826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분류 </a:t>
                  </a:r>
                  <a:r>
                    <a:rPr lang="en-US" altLang="ko-KR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5</a:t>
                  </a:r>
                  <a:endPara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260976FA-8F9F-449C-87C9-6FB24707DD91}"/>
                    </a:ext>
                  </a:extLst>
                </p:cNvPr>
                <p:cNvSpPr/>
                <p:nvPr/>
              </p:nvSpPr>
              <p:spPr>
                <a:xfrm>
                  <a:off x="661545" y="2838092"/>
                  <a:ext cx="678480" cy="26826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분류 </a:t>
                  </a:r>
                  <a:r>
                    <a:rPr lang="en-US" altLang="ko-KR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4</a:t>
                  </a:r>
                  <a:endPara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4F467AE2-D83D-4E60-8FF4-F2FB62FE4D24}"/>
                    </a:ext>
                  </a:extLst>
                </p:cNvPr>
                <p:cNvSpPr/>
                <p:nvPr/>
              </p:nvSpPr>
              <p:spPr>
                <a:xfrm>
                  <a:off x="661545" y="2530710"/>
                  <a:ext cx="678480" cy="26826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분류 </a:t>
                  </a:r>
                  <a:r>
                    <a:rPr lang="en-US" altLang="ko-KR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3</a:t>
                  </a:r>
                  <a:endPara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6709CCDF-C1A2-4B13-B426-2D400024791A}"/>
                    </a:ext>
                  </a:extLst>
                </p:cNvPr>
                <p:cNvSpPr/>
                <p:nvPr/>
              </p:nvSpPr>
              <p:spPr>
                <a:xfrm>
                  <a:off x="661545" y="2223329"/>
                  <a:ext cx="678480" cy="26826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분류 </a:t>
                  </a:r>
                  <a:r>
                    <a:rPr lang="en-US" altLang="ko-KR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2</a:t>
                  </a:r>
                  <a:endPara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8B99F877-C0E5-4374-9F87-33A39031D2CA}"/>
                    </a:ext>
                  </a:extLst>
                </p:cNvPr>
                <p:cNvSpPr/>
                <p:nvPr/>
              </p:nvSpPr>
              <p:spPr>
                <a:xfrm>
                  <a:off x="661545" y="3452855"/>
                  <a:ext cx="678480" cy="26826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분류 </a:t>
                  </a:r>
                  <a:r>
                    <a:rPr lang="en-US" altLang="ko-KR" sz="700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rPr>
                    <a:t>5</a:t>
                  </a:r>
                  <a:endParaRPr lang="ko-KR" altLang="en-US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9B3C781C-BBB1-4504-AB64-1A39D3393F27}"/>
                    </a:ext>
                  </a:extLst>
                </p:cNvPr>
                <p:cNvSpPr/>
                <p:nvPr/>
              </p:nvSpPr>
              <p:spPr>
                <a:xfrm>
                  <a:off x="1367670" y="1913523"/>
                  <a:ext cx="2827739" cy="166374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EC1DF3BB-7DFB-430F-834A-F7E406269383}"/>
                  </a:ext>
                </a:extLst>
              </p:cNvPr>
              <p:cNvSpPr/>
              <p:nvPr/>
            </p:nvSpPr>
            <p:spPr>
              <a:xfrm>
                <a:off x="-3383997" y="-592410"/>
                <a:ext cx="146391" cy="1475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4</a:t>
                </a:r>
                <a:endPara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66B947E-1330-4109-8B6A-DAECCA858817}"/>
                </a:ext>
              </a:extLst>
            </p:cNvPr>
            <p:cNvSpPr/>
            <p:nvPr/>
          </p:nvSpPr>
          <p:spPr>
            <a:xfrm>
              <a:off x="774117" y="4558983"/>
              <a:ext cx="898115" cy="9057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E65671A-557B-4A16-B8E2-A1B6D0CD4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299" y="4558982"/>
              <a:ext cx="1057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19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A4C18C0A-FEAF-4725-83BF-E1D1BF9430FA}"/>
              </a:ext>
            </a:extLst>
          </p:cNvPr>
          <p:cNvSpPr/>
          <p:nvPr/>
        </p:nvSpPr>
        <p:spPr>
          <a:xfrm>
            <a:off x="3401449" y="1056082"/>
            <a:ext cx="976545" cy="289728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베이스 화면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1E7B0BE-7FEE-456F-A333-A1337924A4E3}"/>
              </a:ext>
            </a:extLst>
          </p:cNvPr>
          <p:cNvSpPr/>
          <p:nvPr/>
        </p:nvSpPr>
        <p:spPr>
          <a:xfrm>
            <a:off x="1259632" y="2460308"/>
            <a:ext cx="2088232" cy="93937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상호 작용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대화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F136A5B-630E-4924-B87A-19FEB6B4FBCD}"/>
              </a:ext>
            </a:extLst>
          </p:cNvPr>
          <p:cNvSpPr/>
          <p:nvPr/>
        </p:nvSpPr>
        <p:spPr>
          <a:xfrm>
            <a:off x="6356409" y="1024763"/>
            <a:ext cx="1103467" cy="3776953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추가 메뉴 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6A1DE8B-3318-4E00-8E09-010069B49DA0}"/>
              </a:ext>
            </a:extLst>
          </p:cNvPr>
          <p:cNvSpPr/>
          <p:nvPr/>
        </p:nvSpPr>
        <p:spPr>
          <a:xfrm>
            <a:off x="5030839" y="1024763"/>
            <a:ext cx="1172188" cy="1976753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FF0000"/>
                </a:solidFill>
              </a:rPr>
              <a:t>상단 아이콘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5CFC6-E128-4B9A-B9F2-AB6D75A4F3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CF5E42D-72F7-42F0-AB5C-15E8FAD0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문서양식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03FDF6-BFF2-4571-9344-5418E4D12E8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UI </a:t>
            </a:r>
            <a:r>
              <a:rPr lang="ko-KR" altLang="en-US" dirty="0"/>
              <a:t>흐름도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F17445-1DB5-4033-A4D3-48D69B904DBB}"/>
              </a:ext>
            </a:extLst>
          </p:cNvPr>
          <p:cNvSpPr/>
          <p:nvPr/>
        </p:nvSpPr>
        <p:spPr>
          <a:xfrm>
            <a:off x="175157" y="1323031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B202C0-E999-4BAB-8F81-4C698F3DC8BA}"/>
              </a:ext>
            </a:extLst>
          </p:cNvPr>
          <p:cNvSpPr/>
          <p:nvPr/>
        </p:nvSpPr>
        <p:spPr>
          <a:xfrm>
            <a:off x="1351648" y="1323031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로비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4EFA0-2A0C-4E63-B836-A22DBA33F4FE}"/>
              </a:ext>
            </a:extLst>
          </p:cNvPr>
          <p:cNvSpPr/>
          <p:nvPr/>
        </p:nvSpPr>
        <p:spPr>
          <a:xfrm>
            <a:off x="2381778" y="1323031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06F424-FE34-4DD9-BB1A-406FA5DD7E72}"/>
              </a:ext>
            </a:extLst>
          </p:cNvPr>
          <p:cNvSpPr/>
          <p:nvPr/>
        </p:nvSpPr>
        <p:spPr>
          <a:xfrm>
            <a:off x="3513006" y="1323031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마을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222D4B-CE1A-46C7-A7D5-52A7667FFA69}"/>
              </a:ext>
            </a:extLst>
          </p:cNvPr>
          <p:cNvSpPr/>
          <p:nvPr/>
        </p:nvSpPr>
        <p:spPr>
          <a:xfrm>
            <a:off x="5224700" y="132303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추가 메뉴</a:t>
            </a:r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46DD8E-048B-4291-A3AF-A8D0269039BD}"/>
              </a:ext>
            </a:extLst>
          </p:cNvPr>
          <p:cNvSpPr/>
          <p:nvPr/>
        </p:nvSpPr>
        <p:spPr>
          <a:xfrm>
            <a:off x="5224700" y="1670801"/>
            <a:ext cx="788086" cy="230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알림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99984D-D098-48CB-8843-BF6B3F54BB78}"/>
              </a:ext>
            </a:extLst>
          </p:cNvPr>
          <p:cNvSpPr/>
          <p:nvPr/>
        </p:nvSpPr>
        <p:spPr>
          <a:xfrm>
            <a:off x="5224700" y="201857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내 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1E6E89-4B63-4629-A33A-B283E0239DA5}"/>
              </a:ext>
            </a:extLst>
          </p:cNvPr>
          <p:cNvSpPr/>
          <p:nvPr/>
        </p:nvSpPr>
        <p:spPr>
          <a:xfrm>
            <a:off x="6517274" y="132303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A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입장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43D765-B940-4BF4-A612-65D903FADB91}"/>
              </a:ext>
            </a:extLst>
          </p:cNvPr>
          <p:cNvSpPr/>
          <p:nvPr/>
        </p:nvSpPr>
        <p:spPr>
          <a:xfrm>
            <a:off x="6517274" y="167080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레이드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미정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)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473A24-04B0-490A-B0D5-099A122D7F9B}"/>
              </a:ext>
            </a:extLst>
          </p:cNvPr>
          <p:cNvSpPr/>
          <p:nvPr/>
        </p:nvSpPr>
        <p:spPr>
          <a:xfrm>
            <a:off x="6517274" y="306188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공지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9626ABC-3DC5-4553-B833-4B2108A98A0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139734" y="1438154"/>
            <a:ext cx="2420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89F821C-75EC-45A5-8AD2-095FC2E18C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169864" y="1438154"/>
            <a:ext cx="34314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2BC2E60-8170-49E4-827F-818D1DCE565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301092" y="1438154"/>
            <a:ext cx="9236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0CAEBA6-EC12-4657-B30E-5718BA71B5FC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6012786" y="1438154"/>
            <a:ext cx="5044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48">
            <a:extLst>
              <a:ext uri="{FF2B5EF4-FFF2-40B4-BE49-F238E27FC236}">
                <a16:creationId xmlns:a16="http://schemas.microsoft.com/office/drawing/2014/main" id="{AB61DDB6-AB61-4719-8F39-A66487756696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4301092" y="1438154"/>
            <a:ext cx="923608" cy="6955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48">
            <a:extLst>
              <a:ext uri="{FF2B5EF4-FFF2-40B4-BE49-F238E27FC236}">
                <a16:creationId xmlns:a16="http://schemas.microsoft.com/office/drawing/2014/main" id="{28FF41B3-E720-4F3D-A76B-93E4032E0987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4301092" y="1438154"/>
            <a:ext cx="923608" cy="3477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48">
            <a:extLst>
              <a:ext uri="{FF2B5EF4-FFF2-40B4-BE49-F238E27FC236}">
                <a16:creationId xmlns:a16="http://schemas.microsoft.com/office/drawing/2014/main" id="{ADEB617F-1C01-4F97-93AC-E9B51D3EF10C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6012786" y="1438154"/>
            <a:ext cx="504488" cy="3477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48">
            <a:extLst>
              <a:ext uri="{FF2B5EF4-FFF2-40B4-BE49-F238E27FC236}">
                <a16:creationId xmlns:a16="http://schemas.microsoft.com/office/drawing/2014/main" id="{2901E2C7-2866-4A1D-A2EE-027D633846A5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6012786" y="1438154"/>
            <a:ext cx="504488" cy="17388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48">
            <a:extLst>
              <a:ext uri="{FF2B5EF4-FFF2-40B4-BE49-F238E27FC236}">
                <a16:creationId xmlns:a16="http://schemas.microsoft.com/office/drawing/2014/main" id="{E0062DAA-2D4F-4D20-97AD-0FDC4FBB400D}"/>
              </a:ext>
            </a:extLst>
          </p:cNvPr>
          <p:cNvCxnSpPr>
            <a:cxnSpLocks/>
            <a:stCxn id="13" idx="3"/>
            <a:endCxn id="98" idx="3"/>
          </p:cNvCxnSpPr>
          <p:nvPr/>
        </p:nvCxnSpPr>
        <p:spPr>
          <a:xfrm flipH="1">
            <a:off x="3169864" y="1438154"/>
            <a:ext cx="1131228" cy="1391080"/>
          </a:xfrm>
          <a:prstGeom prst="bentConnector3">
            <a:avLst>
              <a:gd name="adj1" fmla="val -202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9BF1E5-7274-482E-A1D6-9C5E9180513D}"/>
              </a:ext>
            </a:extLst>
          </p:cNvPr>
          <p:cNvSpPr/>
          <p:nvPr/>
        </p:nvSpPr>
        <p:spPr>
          <a:xfrm>
            <a:off x="179512" y="874250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로고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E9B3BB-9592-4D75-98C3-AA6663154164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 flipH="1">
            <a:off x="569200" y="1104495"/>
            <a:ext cx="4355" cy="218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303DBB4-0E69-458E-A7FE-85441BF2DDE9}"/>
              </a:ext>
            </a:extLst>
          </p:cNvPr>
          <p:cNvSpPr/>
          <p:nvPr/>
        </p:nvSpPr>
        <p:spPr>
          <a:xfrm>
            <a:off x="6517274" y="340965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환경 설정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6AEFBC-40C2-4A54-AADF-26550B111AAF}"/>
              </a:ext>
            </a:extLst>
          </p:cNvPr>
          <p:cNvSpPr/>
          <p:nvPr/>
        </p:nvSpPr>
        <p:spPr>
          <a:xfrm>
            <a:off x="6517274" y="236634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BD1536-1344-4726-810B-81FE9189B581}"/>
              </a:ext>
            </a:extLst>
          </p:cNvPr>
          <p:cNvSpPr/>
          <p:nvPr/>
        </p:nvSpPr>
        <p:spPr>
          <a:xfrm>
            <a:off x="6517274" y="201857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F86D116-DFDC-4A36-A269-C4CF4F9F18AE}"/>
              </a:ext>
            </a:extLst>
          </p:cNvPr>
          <p:cNvSpPr/>
          <p:nvPr/>
        </p:nvSpPr>
        <p:spPr>
          <a:xfrm>
            <a:off x="6517274" y="375742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08889F-B983-4951-B262-6758FD79BDF2}"/>
              </a:ext>
            </a:extLst>
          </p:cNvPr>
          <p:cNvSpPr/>
          <p:nvPr/>
        </p:nvSpPr>
        <p:spPr>
          <a:xfrm>
            <a:off x="6517274" y="271411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업적</a:t>
            </a:r>
          </a:p>
        </p:txBody>
      </p:sp>
      <p:cxnSp>
        <p:nvCxnSpPr>
          <p:cNvPr id="58" name="꺾인 연결선 48">
            <a:extLst>
              <a:ext uri="{FF2B5EF4-FFF2-40B4-BE49-F238E27FC236}">
                <a16:creationId xmlns:a16="http://schemas.microsoft.com/office/drawing/2014/main" id="{68294C3D-96A6-4A75-8BA9-E9B923F492EB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6012786" y="1438154"/>
            <a:ext cx="504488" cy="20866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48">
            <a:extLst>
              <a:ext uri="{FF2B5EF4-FFF2-40B4-BE49-F238E27FC236}">
                <a16:creationId xmlns:a16="http://schemas.microsoft.com/office/drawing/2014/main" id="{D5389FF5-8EA7-43DB-9F6F-4AA65BA1669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>
            <a:off x="6012786" y="1438154"/>
            <a:ext cx="504488" cy="2434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48">
            <a:extLst>
              <a:ext uri="{FF2B5EF4-FFF2-40B4-BE49-F238E27FC236}">
                <a16:creationId xmlns:a16="http://schemas.microsoft.com/office/drawing/2014/main" id="{7961FD2A-60ED-4B2D-B567-C7DD76C325AB}"/>
              </a:ext>
            </a:extLst>
          </p:cNvPr>
          <p:cNvCxnSpPr>
            <a:cxnSpLocks/>
            <a:stCxn id="14" idx="3"/>
            <a:endCxn id="51" idx="1"/>
          </p:cNvCxnSpPr>
          <p:nvPr/>
        </p:nvCxnSpPr>
        <p:spPr>
          <a:xfrm>
            <a:off x="6012786" y="1438154"/>
            <a:ext cx="504488" cy="13910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48">
            <a:extLst>
              <a:ext uri="{FF2B5EF4-FFF2-40B4-BE49-F238E27FC236}">
                <a16:creationId xmlns:a16="http://schemas.microsoft.com/office/drawing/2014/main" id="{48510843-2633-4D51-8F28-B749A662937B}"/>
              </a:ext>
            </a:extLst>
          </p:cNvPr>
          <p:cNvCxnSpPr>
            <a:cxnSpLocks/>
            <a:stCxn id="14" idx="3"/>
            <a:endCxn id="47" idx="1"/>
          </p:cNvCxnSpPr>
          <p:nvPr/>
        </p:nvCxnSpPr>
        <p:spPr>
          <a:xfrm>
            <a:off x="6012786" y="1438154"/>
            <a:ext cx="504488" cy="10433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48">
            <a:extLst>
              <a:ext uri="{FF2B5EF4-FFF2-40B4-BE49-F238E27FC236}">
                <a16:creationId xmlns:a16="http://schemas.microsoft.com/office/drawing/2014/main" id="{6FE089AE-4AB6-4242-91E2-B0AEDFDCCA36}"/>
              </a:ext>
            </a:extLst>
          </p:cNvPr>
          <p:cNvCxnSpPr>
            <a:cxnSpLocks/>
            <a:stCxn id="14" idx="3"/>
            <a:endCxn id="48" idx="1"/>
          </p:cNvCxnSpPr>
          <p:nvPr/>
        </p:nvCxnSpPr>
        <p:spPr>
          <a:xfrm>
            <a:off x="6012786" y="1438154"/>
            <a:ext cx="504488" cy="6955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48">
            <a:extLst>
              <a:ext uri="{FF2B5EF4-FFF2-40B4-BE49-F238E27FC236}">
                <a16:creationId xmlns:a16="http://schemas.microsoft.com/office/drawing/2014/main" id="{96E5B10E-AAF6-4574-B834-949848E09246}"/>
              </a:ext>
            </a:extLst>
          </p:cNvPr>
          <p:cNvCxnSpPr>
            <a:cxnSpLocks/>
            <a:stCxn id="117" idx="0"/>
            <a:endCxn id="13" idx="1"/>
          </p:cNvCxnSpPr>
          <p:nvPr/>
        </p:nvCxnSpPr>
        <p:spPr>
          <a:xfrm rot="16200000" flipH="1" flipV="1">
            <a:off x="4358274" y="179494"/>
            <a:ext cx="413391" cy="2103927"/>
          </a:xfrm>
          <a:prstGeom prst="bentConnector4">
            <a:avLst>
              <a:gd name="adj1" fmla="val -55299"/>
              <a:gd name="adj2" fmla="val 11086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48">
            <a:extLst>
              <a:ext uri="{FF2B5EF4-FFF2-40B4-BE49-F238E27FC236}">
                <a16:creationId xmlns:a16="http://schemas.microsoft.com/office/drawing/2014/main" id="{50FC131A-F2F4-4191-AE4A-4AAE2DC8E77A}"/>
              </a:ext>
            </a:extLst>
          </p:cNvPr>
          <p:cNvCxnSpPr>
            <a:cxnSpLocks/>
            <a:stCxn id="78" idx="0"/>
            <a:endCxn id="13" idx="1"/>
          </p:cNvCxnSpPr>
          <p:nvPr/>
        </p:nvCxnSpPr>
        <p:spPr>
          <a:xfrm rot="16200000" flipH="1" flipV="1">
            <a:off x="5003879" y="-466111"/>
            <a:ext cx="413391" cy="3395137"/>
          </a:xfrm>
          <a:prstGeom prst="bentConnector4">
            <a:avLst>
              <a:gd name="adj1" fmla="val -55299"/>
              <a:gd name="adj2" fmla="val 1067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F2B4D1C-7BE4-4EBD-967B-4274E9592D9E}"/>
              </a:ext>
            </a:extLst>
          </p:cNvPr>
          <p:cNvSpPr/>
          <p:nvPr/>
        </p:nvSpPr>
        <p:spPr>
          <a:xfrm>
            <a:off x="1351648" y="2018571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커스텀 </a:t>
            </a:r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마이징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427E7DD-BA3C-4482-BBF5-CD0B47769D14}"/>
              </a:ext>
            </a:extLst>
          </p:cNvPr>
          <p:cNvCxnSpPr>
            <a:cxnSpLocks/>
            <a:stCxn id="8" idx="2"/>
            <a:endCxn id="92" idx="0"/>
          </p:cNvCxnSpPr>
          <p:nvPr/>
        </p:nvCxnSpPr>
        <p:spPr>
          <a:xfrm>
            <a:off x="1745691" y="1553276"/>
            <a:ext cx="0" cy="4652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C0BAC0-9554-404A-8E0F-738E912698B3}"/>
              </a:ext>
            </a:extLst>
          </p:cNvPr>
          <p:cNvSpPr/>
          <p:nvPr/>
        </p:nvSpPr>
        <p:spPr>
          <a:xfrm>
            <a:off x="5224700" y="236634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채팅창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01" name="꺾인 연결선 48">
            <a:extLst>
              <a:ext uri="{FF2B5EF4-FFF2-40B4-BE49-F238E27FC236}">
                <a16:creationId xmlns:a16="http://schemas.microsoft.com/office/drawing/2014/main" id="{CE525A1B-0C1A-40D5-9AE3-37C8806A8C48}"/>
              </a:ext>
            </a:extLst>
          </p:cNvPr>
          <p:cNvCxnSpPr>
            <a:cxnSpLocks/>
            <a:stCxn id="13" idx="3"/>
            <a:endCxn id="100" idx="1"/>
          </p:cNvCxnSpPr>
          <p:nvPr/>
        </p:nvCxnSpPr>
        <p:spPr>
          <a:xfrm>
            <a:off x="4301092" y="1438154"/>
            <a:ext cx="923608" cy="10433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6E6CA3F-866A-4BE5-A954-F8CE99F6C983}"/>
              </a:ext>
            </a:extLst>
          </p:cNvPr>
          <p:cNvSpPr/>
          <p:nvPr/>
        </p:nvSpPr>
        <p:spPr>
          <a:xfrm>
            <a:off x="6517274" y="410519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로비</a:t>
            </a:r>
          </a:p>
        </p:txBody>
      </p:sp>
      <p:cxnSp>
        <p:nvCxnSpPr>
          <p:cNvPr id="114" name="꺾인 연결선 48">
            <a:extLst>
              <a:ext uri="{FF2B5EF4-FFF2-40B4-BE49-F238E27FC236}">
                <a16:creationId xmlns:a16="http://schemas.microsoft.com/office/drawing/2014/main" id="{154385F5-2A54-47F1-A9AA-571CC3E91803}"/>
              </a:ext>
            </a:extLst>
          </p:cNvPr>
          <p:cNvCxnSpPr>
            <a:cxnSpLocks/>
            <a:stCxn id="14" idx="3"/>
            <a:endCxn id="113" idx="1"/>
          </p:cNvCxnSpPr>
          <p:nvPr/>
        </p:nvCxnSpPr>
        <p:spPr>
          <a:xfrm>
            <a:off x="6012786" y="1438154"/>
            <a:ext cx="504488" cy="27821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48">
            <a:extLst>
              <a:ext uri="{FF2B5EF4-FFF2-40B4-BE49-F238E27FC236}">
                <a16:creationId xmlns:a16="http://schemas.microsoft.com/office/drawing/2014/main" id="{DD885358-8F3F-48B7-A15B-CC8111D8B025}"/>
              </a:ext>
            </a:extLst>
          </p:cNvPr>
          <p:cNvCxnSpPr>
            <a:cxnSpLocks/>
            <a:stCxn id="113" idx="3"/>
            <a:endCxn id="8" idx="0"/>
          </p:cNvCxnSpPr>
          <p:nvPr/>
        </p:nvCxnSpPr>
        <p:spPr>
          <a:xfrm flipH="1" flipV="1">
            <a:off x="1745691" y="1323031"/>
            <a:ext cx="5559669" cy="2897283"/>
          </a:xfrm>
          <a:prstGeom prst="bentConnector4">
            <a:avLst>
              <a:gd name="adj1" fmla="val -4112"/>
              <a:gd name="adj2" fmla="val 1239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97255DF-14D4-4869-9BB9-197C63F6BC52}"/>
              </a:ext>
            </a:extLst>
          </p:cNvPr>
          <p:cNvSpPr/>
          <p:nvPr/>
        </p:nvSpPr>
        <p:spPr>
          <a:xfrm>
            <a:off x="1351648" y="2714111"/>
            <a:ext cx="788086" cy="230245"/>
          </a:xfrm>
          <a:prstGeom prst="rect">
            <a:avLst/>
          </a:prstGeom>
          <a:solidFill>
            <a:srgbClr val="BFBFB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아이템 상점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FA0F303-F6A2-4A7F-925B-9C21CB1FE4B9}"/>
              </a:ext>
            </a:extLst>
          </p:cNvPr>
          <p:cNvSpPr/>
          <p:nvPr/>
        </p:nvSpPr>
        <p:spPr>
          <a:xfrm>
            <a:off x="1351648" y="3056579"/>
            <a:ext cx="788086" cy="230245"/>
          </a:xfrm>
          <a:prstGeom prst="rect">
            <a:avLst/>
          </a:prstGeom>
          <a:solidFill>
            <a:srgbClr val="BFBFB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퀘스트</a:t>
            </a:r>
          </a:p>
        </p:txBody>
      </p:sp>
      <p:cxnSp>
        <p:nvCxnSpPr>
          <p:cNvPr id="143" name="꺾인 연결선 48">
            <a:extLst>
              <a:ext uri="{FF2B5EF4-FFF2-40B4-BE49-F238E27FC236}">
                <a16:creationId xmlns:a16="http://schemas.microsoft.com/office/drawing/2014/main" id="{3581CA1B-5977-47F3-9C47-790011A24A4A}"/>
              </a:ext>
            </a:extLst>
          </p:cNvPr>
          <p:cNvCxnSpPr>
            <a:cxnSpLocks/>
            <a:stCxn id="13" idx="3"/>
            <a:endCxn id="98" idx="3"/>
          </p:cNvCxnSpPr>
          <p:nvPr/>
        </p:nvCxnSpPr>
        <p:spPr>
          <a:xfrm flipH="1">
            <a:off x="3169864" y="1438154"/>
            <a:ext cx="1131228" cy="1391080"/>
          </a:xfrm>
          <a:prstGeom prst="bentConnector3">
            <a:avLst>
              <a:gd name="adj1" fmla="val -202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DD71D4-6FCB-4916-AB07-78AFA1250FFE}"/>
              </a:ext>
            </a:extLst>
          </p:cNvPr>
          <p:cNvSpPr/>
          <p:nvPr/>
        </p:nvSpPr>
        <p:spPr>
          <a:xfrm>
            <a:off x="5222890" y="2714111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우편</a:t>
            </a:r>
          </a:p>
        </p:txBody>
      </p:sp>
      <p:cxnSp>
        <p:nvCxnSpPr>
          <p:cNvPr id="61" name="꺾인 연결선 48">
            <a:extLst>
              <a:ext uri="{FF2B5EF4-FFF2-40B4-BE49-F238E27FC236}">
                <a16:creationId xmlns:a16="http://schemas.microsoft.com/office/drawing/2014/main" id="{658033A2-4A6E-4CBE-AE71-9097B55A8884}"/>
              </a:ext>
            </a:extLst>
          </p:cNvPr>
          <p:cNvCxnSpPr>
            <a:cxnSpLocks/>
            <a:stCxn id="13" idx="3"/>
            <a:endCxn id="59" idx="1"/>
          </p:cNvCxnSpPr>
          <p:nvPr/>
        </p:nvCxnSpPr>
        <p:spPr>
          <a:xfrm>
            <a:off x="4301092" y="1438154"/>
            <a:ext cx="921798" cy="13910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87271A-0E1A-484D-A5ED-EAAA8BABCEAE}"/>
              </a:ext>
            </a:extLst>
          </p:cNvPr>
          <p:cNvSpPr/>
          <p:nvPr/>
        </p:nvSpPr>
        <p:spPr>
          <a:xfrm>
            <a:off x="6517274" y="4452965"/>
            <a:ext cx="788086" cy="23024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거래소</a:t>
            </a:r>
          </a:p>
        </p:txBody>
      </p:sp>
      <p:cxnSp>
        <p:nvCxnSpPr>
          <p:cNvPr id="67" name="꺾인 연결선 48">
            <a:extLst>
              <a:ext uri="{FF2B5EF4-FFF2-40B4-BE49-F238E27FC236}">
                <a16:creationId xmlns:a16="http://schemas.microsoft.com/office/drawing/2014/main" id="{363DDD02-A3DE-460E-A659-6F5C3B1F700E}"/>
              </a:ext>
            </a:extLst>
          </p:cNvPr>
          <p:cNvCxnSpPr>
            <a:cxnSpLocks/>
            <a:stCxn id="14" idx="3"/>
            <a:endCxn id="66" idx="1"/>
          </p:cNvCxnSpPr>
          <p:nvPr/>
        </p:nvCxnSpPr>
        <p:spPr>
          <a:xfrm>
            <a:off x="6012786" y="1438154"/>
            <a:ext cx="504488" cy="31299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48">
            <a:extLst>
              <a:ext uri="{FF2B5EF4-FFF2-40B4-BE49-F238E27FC236}">
                <a16:creationId xmlns:a16="http://schemas.microsoft.com/office/drawing/2014/main" id="{DBCCADAA-3B78-4277-BD1A-41B21E74D63E}"/>
              </a:ext>
            </a:extLst>
          </p:cNvPr>
          <p:cNvCxnSpPr>
            <a:cxnSpLocks/>
            <a:stCxn id="13" idx="3"/>
            <a:endCxn id="98" idx="3"/>
          </p:cNvCxnSpPr>
          <p:nvPr/>
        </p:nvCxnSpPr>
        <p:spPr>
          <a:xfrm flipH="1">
            <a:off x="3169864" y="1438154"/>
            <a:ext cx="1131228" cy="1391080"/>
          </a:xfrm>
          <a:prstGeom prst="bentConnector3">
            <a:avLst>
              <a:gd name="adj1" fmla="val -202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2BC891-0511-4ADE-836C-9829FB6EE661}"/>
              </a:ext>
            </a:extLst>
          </p:cNvPr>
          <p:cNvSpPr/>
          <p:nvPr/>
        </p:nvSpPr>
        <p:spPr>
          <a:xfrm>
            <a:off x="2381778" y="3061881"/>
            <a:ext cx="788086" cy="230245"/>
          </a:xfrm>
          <a:prstGeom prst="rect">
            <a:avLst/>
          </a:prstGeom>
          <a:solidFill>
            <a:srgbClr val="BFBFB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</a:t>
            </a:r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B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입장</a:t>
            </a:r>
          </a:p>
        </p:txBody>
      </p:sp>
      <p:cxnSp>
        <p:nvCxnSpPr>
          <p:cNvPr id="83" name="꺾인 연결선 48">
            <a:extLst>
              <a:ext uri="{FF2B5EF4-FFF2-40B4-BE49-F238E27FC236}">
                <a16:creationId xmlns:a16="http://schemas.microsoft.com/office/drawing/2014/main" id="{D4F35C73-5DDD-40B6-8B52-94FC16F22245}"/>
              </a:ext>
            </a:extLst>
          </p:cNvPr>
          <p:cNvCxnSpPr>
            <a:cxnSpLocks/>
            <a:stCxn id="13" idx="3"/>
            <a:endCxn id="82" idx="3"/>
          </p:cNvCxnSpPr>
          <p:nvPr/>
        </p:nvCxnSpPr>
        <p:spPr>
          <a:xfrm flipH="1">
            <a:off x="3169864" y="1438154"/>
            <a:ext cx="1131228" cy="1738850"/>
          </a:xfrm>
          <a:prstGeom prst="bentConnector3">
            <a:avLst>
              <a:gd name="adj1" fmla="val -202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6B18247-6549-4CFD-8F7A-E51589DBF70A}"/>
              </a:ext>
            </a:extLst>
          </p:cNvPr>
          <p:cNvSpPr/>
          <p:nvPr/>
        </p:nvSpPr>
        <p:spPr>
          <a:xfrm>
            <a:off x="2381778" y="2714111"/>
            <a:ext cx="788086" cy="230245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NPC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대화</a:t>
            </a:r>
          </a:p>
        </p:txBody>
      </p:sp>
      <p:cxnSp>
        <p:nvCxnSpPr>
          <p:cNvPr id="115" name="꺾인 연결선 48">
            <a:extLst>
              <a:ext uri="{FF2B5EF4-FFF2-40B4-BE49-F238E27FC236}">
                <a16:creationId xmlns:a16="http://schemas.microsoft.com/office/drawing/2014/main" id="{10BDF9DA-E0AD-4B45-8A71-AFC01AB4A1B8}"/>
              </a:ext>
            </a:extLst>
          </p:cNvPr>
          <p:cNvCxnSpPr>
            <a:cxnSpLocks/>
            <a:stCxn id="98" idx="1"/>
            <a:endCxn id="140" idx="3"/>
          </p:cNvCxnSpPr>
          <p:nvPr/>
        </p:nvCxnSpPr>
        <p:spPr>
          <a:xfrm rot="10800000" flipV="1">
            <a:off x="2139734" y="2829234"/>
            <a:ext cx="242044" cy="3424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24DF7D1-4DAF-486F-996E-FD2582355A4F}"/>
              </a:ext>
            </a:extLst>
          </p:cNvPr>
          <p:cNvCxnSpPr>
            <a:cxnSpLocks/>
            <a:stCxn id="98" idx="1"/>
            <a:endCxn id="138" idx="3"/>
          </p:cNvCxnSpPr>
          <p:nvPr/>
        </p:nvCxnSpPr>
        <p:spPr>
          <a:xfrm flipH="1">
            <a:off x="2139734" y="2829234"/>
            <a:ext cx="2420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48">
            <a:extLst>
              <a:ext uri="{FF2B5EF4-FFF2-40B4-BE49-F238E27FC236}">
                <a16:creationId xmlns:a16="http://schemas.microsoft.com/office/drawing/2014/main" id="{FB8621B0-B188-46B3-9FD0-EBE28382996D}"/>
              </a:ext>
            </a:extLst>
          </p:cNvPr>
          <p:cNvCxnSpPr>
            <a:cxnSpLocks/>
            <a:stCxn id="160" idx="0"/>
            <a:endCxn id="13" idx="2"/>
          </p:cNvCxnSpPr>
          <p:nvPr/>
        </p:nvCxnSpPr>
        <p:spPr>
          <a:xfrm rot="5400000" flipH="1" flipV="1">
            <a:off x="2651882" y="1205142"/>
            <a:ext cx="907032" cy="1603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7D7754-D1AF-4724-B5E8-015A53E744DF}"/>
              </a:ext>
            </a:extLst>
          </p:cNvPr>
          <p:cNvSpPr/>
          <p:nvPr/>
        </p:nvSpPr>
        <p:spPr>
          <a:xfrm>
            <a:off x="310668" y="4643479"/>
            <a:ext cx="788086" cy="230245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전체 화면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AE0D8DC-8FAE-4FC6-8635-2FB19556F70B}"/>
              </a:ext>
            </a:extLst>
          </p:cNvPr>
          <p:cNvSpPr/>
          <p:nvPr/>
        </p:nvSpPr>
        <p:spPr>
          <a:xfrm>
            <a:off x="310668" y="4999569"/>
            <a:ext cx="788086" cy="230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팝업창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F4B4596-181A-4469-8BDC-7F51D93F7C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63243" y="1438154"/>
            <a:ext cx="38840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19DF0A-78BB-4675-94AE-94F338646AE6}"/>
              </a:ext>
            </a:extLst>
          </p:cNvPr>
          <p:cNvSpPr/>
          <p:nvPr/>
        </p:nvSpPr>
        <p:spPr>
          <a:xfrm>
            <a:off x="3513006" y="3572922"/>
            <a:ext cx="788086" cy="230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던전 화면</a:t>
            </a:r>
          </a:p>
        </p:txBody>
      </p:sp>
      <p:cxnSp>
        <p:nvCxnSpPr>
          <p:cNvPr id="76" name="꺾인 연결선 48">
            <a:extLst>
              <a:ext uri="{FF2B5EF4-FFF2-40B4-BE49-F238E27FC236}">
                <a16:creationId xmlns:a16="http://schemas.microsoft.com/office/drawing/2014/main" id="{34413541-B460-4DA7-8DCD-3F7A7FD192EF}"/>
              </a:ext>
            </a:extLst>
          </p:cNvPr>
          <p:cNvCxnSpPr>
            <a:cxnSpLocks/>
            <a:stCxn id="28" idx="3"/>
            <a:endCxn id="75" idx="2"/>
          </p:cNvCxnSpPr>
          <p:nvPr/>
        </p:nvCxnSpPr>
        <p:spPr>
          <a:xfrm flipH="1">
            <a:off x="3907049" y="1438154"/>
            <a:ext cx="3398311" cy="2365013"/>
          </a:xfrm>
          <a:prstGeom prst="bentConnector4">
            <a:avLst>
              <a:gd name="adj1" fmla="val -6727"/>
              <a:gd name="adj2" fmla="val 1096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48">
            <a:extLst>
              <a:ext uri="{FF2B5EF4-FFF2-40B4-BE49-F238E27FC236}">
                <a16:creationId xmlns:a16="http://schemas.microsoft.com/office/drawing/2014/main" id="{29B2A57B-AC54-4484-BE17-07F51A73C887}"/>
              </a:ext>
            </a:extLst>
          </p:cNvPr>
          <p:cNvCxnSpPr>
            <a:cxnSpLocks/>
            <a:stCxn id="82" idx="2"/>
            <a:endCxn id="75" idx="1"/>
          </p:cNvCxnSpPr>
          <p:nvPr/>
        </p:nvCxnSpPr>
        <p:spPr>
          <a:xfrm rot="16200000" flipH="1">
            <a:off x="2946454" y="3121492"/>
            <a:ext cx="395919" cy="73718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48">
            <a:extLst>
              <a:ext uri="{FF2B5EF4-FFF2-40B4-BE49-F238E27FC236}">
                <a16:creationId xmlns:a16="http://schemas.microsoft.com/office/drawing/2014/main" id="{101DB51C-7C05-45EC-892F-2F119175E2FB}"/>
              </a:ext>
            </a:extLst>
          </p:cNvPr>
          <p:cNvCxnSpPr>
            <a:cxnSpLocks/>
            <a:stCxn id="75" idx="3"/>
            <a:endCxn id="117" idx="1"/>
          </p:cNvCxnSpPr>
          <p:nvPr/>
        </p:nvCxnSpPr>
        <p:spPr>
          <a:xfrm flipV="1">
            <a:off x="4301092" y="2013140"/>
            <a:ext cx="729747" cy="16749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48">
            <a:extLst>
              <a:ext uri="{FF2B5EF4-FFF2-40B4-BE49-F238E27FC236}">
                <a16:creationId xmlns:a16="http://schemas.microsoft.com/office/drawing/2014/main" id="{42BA970B-27BA-414C-A293-DF3C4C5F7767}"/>
              </a:ext>
            </a:extLst>
          </p:cNvPr>
          <p:cNvCxnSpPr>
            <a:cxnSpLocks/>
            <a:stCxn id="78" idx="2"/>
            <a:endCxn id="75" idx="2"/>
          </p:cNvCxnSpPr>
          <p:nvPr/>
        </p:nvCxnSpPr>
        <p:spPr>
          <a:xfrm rot="5400000" flipH="1">
            <a:off x="4908321" y="2801895"/>
            <a:ext cx="998549" cy="3001094"/>
          </a:xfrm>
          <a:prstGeom prst="bentConnector3">
            <a:avLst>
              <a:gd name="adj1" fmla="val -2289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48">
            <a:extLst>
              <a:ext uri="{FF2B5EF4-FFF2-40B4-BE49-F238E27FC236}">
                <a16:creationId xmlns:a16="http://schemas.microsoft.com/office/drawing/2014/main" id="{1A92AFFB-17BF-413C-975F-C3BCDEB554DE}"/>
              </a:ext>
            </a:extLst>
          </p:cNvPr>
          <p:cNvCxnSpPr>
            <a:cxnSpLocks/>
            <a:stCxn id="117" idx="2"/>
            <a:endCxn id="75" idx="2"/>
          </p:cNvCxnSpPr>
          <p:nvPr/>
        </p:nvCxnSpPr>
        <p:spPr>
          <a:xfrm rot="5400000">
            <a:off x="4361166" y="2547399"/>
            <a:ext cx="801651" cy="1709884"/>
          </a:xfrm>
          <a:prstGeom prst="bentConnector3">
            <a:avLst>
              <a:gd name="adj1" fmla="val 12851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5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75669-1513-472F-A9F1-6AB6CD1C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문서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1AB26-99D8-4F02-9339-44E7392423C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네이밍 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46E665-D04E-40CA-BD92-CB9A62CF68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666F8E15-A75A-4D8F-BC75-D9E59FA12639}"/>
              </a:ext>
            </a:extLst>
          </p:cNvPr>
          <p:cNvGraphicFramePr>
            <a:graphicFrameLocks noGrp="1"/>
          </p:cNvGraphicFramePr>
          <p:nvPr>
            <p:ph idx="24"/>
            <p:extLst>
              <p:ext uri="{D42A27DB-BD31-4B8C-83A1-F6EECF244321}">
                <p14:modId xmlns:p14="http://schemas.microsoft.com/office/powerpoint/2010/main" val="204710259"/>
              </p:ext>
            </p:extLst>
          </p:nvPr>
        </p:nvGraphicFramePr>
        <p:xfrm>
          <a:off x="428625" y="2954764"/>
          <a:ext cx="831984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4427">
                  <a:extLst>
                    <a:ext uri="{9D8B030D-6E8A-4147-A177-3AD203B41FA5}">
                      <a16:colId xmlns:a16="http://schemas.microsoft.com/office/drawing/2014/main" val="1262342891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2363469888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2837905153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849646897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2072864881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3078221277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1155690291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165196092"/>
                    </a:ext>
                  </a:extLst>
                </a:gridCol>
                <a:gridCol w="924427">
                  <a:extLst>
                    <a:ext uri="{9D8B030D-6E8A-4147-A177-3AD203B41FA5}">
                      <a16:colId xmlns:a16="http://schemas.microsoft.com/office/drawing/2014/main" val="2107830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페이지 위치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 위치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컴포넌트 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확장자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28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Lobby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Btn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8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Center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Icon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Off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9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퀘스트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Quest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Bottom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텍스트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Txt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44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인벤토리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Inventory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좌상단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LeftTop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128196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BEC23F0-C60C-4989-8221-48EB41E0944E}"/>
              </a:ext>
            </a:extLst>
          </p:cNvPr>
          <p:cNvGraphicFramePr>
            <a:graphicFrameLocks noGrp="1"/>
          </p:cNvGraphicFramePr>
          <p:nvPr>
            <p:ph idx="25"/>
            <p:extLst>
              <p:ext uri="{D42A27DB-BD31-4B8C-83A1-F6EECF244321}">
                <p14:modId xmlns:p14="http://schemas.microsoft.com/office/powerpoint/2010/main" val="493138105"/>
              </p:ext>
            </p:extLst>
          </p:nvPr>
        </p:nvGraphicFramePr>
        <p:xfrm>
          <a:off x="428625" y="638175"/>
          <a:ext cx="832009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91">
                  <a:extLst>
                    <a:ext uri="{9D8B030D-6E8A-4147-A177-3AD203B41FA5}">
                      <a16:colId xmlns:a16="http://schemas.microsoft.com/office/drawing/2014/main" val="551035398"/>
                    </a:ext>
                  </a:extLst>
                </a:gridCol>
                <a:gridCol w="3924561">
                  <a:extLst>
                    <a:ext uri="{9D8B030D-6E8A-4147-A177-3AD203B41FA5}">
                      <a16:colId xmlns:a16="http://schemas.microsoft.com/office/drawing/2014/main" val="1901624583"/>
                    </a:ext>
                  </a:extLst>
                </a:gridCol>
                <a:gridCol w="2052103">
                  <a:extLst>
                    <a:ext uri="{9D8B030D-6E8A-4147-A177-3AD203B41FA5}">
                      <a16:colId xmlns:a16="http://schemas.microsoft.com/office/drawing/2014/main" val="3854048380"/>
                    </a:ext>
                  </a:extLst>
                </a:gridCol>
                <a:gridCol w="1656435">
                  <a:extLst>
                    <a:ext uri="{9D8B030D-6E8A-4147-A177-3AD203B41FA5}">
                      <a16:colId xmlns:a16="http://schemas.microsoft.com/office/drawing/2014/main" val="235950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규칙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60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필요시 ‘</a:t>
                      </a:r>
                      <a:r>
                        <a:rPr lang="en-US" altLang="ko-KR" sz="1200" dirty="0"/>
                        <a:t>_’ </a:t>
                      </a:r>
                      <a:r>
                        <a:rPr lang="ko-KR" altLang="en-US" sz="1200" dirty="0"/>
                        <a:t>구분 없이 숫자로 순서를 표시한다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Btn_01 -&gt; Btn01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Btn_02 -&gt; Btn02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97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숫자는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자리 수</a:t>
                      </a:r>
                      <a:r>
                        <a:rPr lang="en-US" altLang="ko-KR" sz="1200" dirty="0"/>
                        <a:t>(01, 02)</a:t>
                      </a:r>
                      <a:r>
                        <a:rPr lang="ko-KR" altLang="en-US" sz="1200" dirty="0"/>
                        <a:t>로 기입한다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Btn1 -&gt; Btn01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Btn2 -&gt; Btn02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‘-’ </a:t>
                      </a:r>
                      <a:r>
                        <a:rPr lang="ko-KR" altLang="en-US" sz="1200" dirty="0"/>
                        <a:t>표기 대신 ‘</a:t>
                      </a:r>
                      <a:r>
                        <a:rPr lang="en-US" altLang="ko-KR" sz="1200" dirty="0"/>
                        <a:t>_’</a:t>
                      </a:r>
                      <a:r>
                        <a:rPr lang="ko-KR" altLang="en-US" sz="1200" dirty="0"/>
                        <a:t>로 통일한다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Quest-Icon.png -&gt; Quest_Icon.png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33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첫번째 영단어는 대문자로 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quest_btn01-on.png -&gt; Quest_Btn01.On.png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페이지 위치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세부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위치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컴포넌트 타입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기능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확장자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Lobby_LeftTop_Btn01.On.png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7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8301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2536</Words>
  <Application>Microsoft Office PowerPoint</Application>
  <PresentationFormat>화면 슬라이드 쇼(16:10)</PresentationFormat>
  <Paragraphs>860</Paragraphs>
  <Slides>20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Gill Sans</vt:lpstr>
      <vt:lpstr>나눔고딕</vt:lpstr>
      <vt:lpstr>돋움</vt:lpstr>
      <vt:lpstr>Malgun Gothic</vt:lpstr>
      <vt:lpstr>Malgun Gothic</vt:lpstr>
      <vt:lpstr>한양해서</vt:lpstr>
      <vt:lpstr>Arial</vt:lpstr>
      <vt:lpstr>Calibri</vt:lpstr>
      <vt:lpstr>Wingdings</vt:lpstr>
      <vt:lpstr>blank</vt:lpstr>
      <vt:lpstr>디자인 사용자 지정</vt:lpstr>
      <vt:lpstr>Custom Design</vt:lpstr>
      <vt:lpstr>PowerPoint 프레젠테이션</vt:lpstr>
      <vt:lpstr>타 게임 분석</vt:lpstr>
      <vt:lpstr>타 게임 분석</vt:lpstr>
      <vt:lpstr>타 게임 분석</vt:lpstr>
      <vt:lpstr>타 게임 분석</vt:lpstr>
      <vt:lpstr>타 게임 분석</vt:lpstr>
      <vt:lpstr>UI 문서 양식</vt:lpstr>
      <vt:lpstr>UI 문서양식</vt:lpstr>
      <vt:lpstr>UI 문서 양식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A lia</cp:lastModifiedBy>
  <cp:revision>6280</cp:revision>
  <dcterms:created xsi:type="dcterms:W3CDTF">2019-09-02T05:55:58Z</dcterms:created>
  <dcterms:modified xsi:type="dcterms:W3CDTF">2019-12-02T09:12:07Z</dcterms:modified>
</cp:coreProperties>
</file>