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0" r:id="rId8"/>
    <p:sldId id="267" r:id="rId9"/>
    <p:sldId id="268" r:id="rId10"/>
    <p:sldId id="269" r:id="rId11"/>
    <p:sldId id="259" r:id="rId12"/>
    <p:sldId id="261" r:id="rId13"/>
    <p:sldId id="265" r:id="rId14"/>
    <p:sldId id="270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8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2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6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3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BBD463-D50E-494C-A20D-1E0E90B0B705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0494DB-0950-4E6F-B190-6CDFC3268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4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 userDrawn="1"/>
        </p:nvSpPr>
        <p:spPr>
          <a:xfrm rot="10800000">
            <a:off x="0" y="0"/>
            <a:ext cx="1691680" cy="126876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65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9792" y="2679303"/>
            <a:ext cx="4134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게임의 정의 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88722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istrator\Desktop\silhouette-2419229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955868" cy="530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1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sp4f946h4043lh620m7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32235"/>
            <a:ext cx="4824536" cy="289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0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istrator\Desktop\ncreasing-customer-satisf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7" y="1052736"/>
            <a:ext cx="7889140" cy="531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1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620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 기획자란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708920"/>
            <a:ext cx="8229600" cy="2232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도전 대상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과정을 </a:t>
            </a:r>
            <a:r>
              <a:rPr lang="ko-KR" altLang="en-US" b="1" dirty="0" smtClean="0"/>
              <a:t>설계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재미</a:t>
            </a:r>
            <a:r>
              <a:rPr lang="ko-KR" altLang="en-US" sz="2800" dirty="0" smtClean="0"/>
              <a:t>있는지 없는 지를 확인하고 수정 </a:t>
            </a:r>
            <a:r>
              <a:rPr lang="en-US" altLang="ko-KR" sz="2800" dirty="0" smtClean="0"/>
              <a:t>&amp;</a:t>
            </a:r>
            <a:r>
              <a:rPr lang="ko-KR" altLang="en-US" sz="2800" dirty="0" smtClean="0"/>
              <a:t> </a:t>
            </a:r>
            <a:r>
              <a:rPr lang="ko-KR" altLang="en-US" b="1" dirty="0" smtClean="0"/>
              <a:t>협력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사용자에게 </a:t>
            </a:r>
            <a:r>
              <a:rPr lang="ko-KR" altLang="en-US" b="1" dirty="0" smtClean="0"/>
              <a:t>새로운 경험과 만족</a:t>
            </a:r>
            <a:r>
              <a:rPr lang="ko-KR" altLang="en-US" sz="2800" dirty="0" smtClean="0"/>
              <a:t>을 주는 직업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71217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620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게임 프로그래머란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551752"/>
            <a:ext cx="8229600" cy="3024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설계된 도전 대상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&amp; </a:t>
            </a:r>
            <a:r>
              <a:rPr lang="ko-KR" altLang="en-US" sz="2800" dirty="0" smtClean="0"/>
              <a:t>과정을 </a:t>
            </a:r>
            <a:r>
              <a:rPr lang="ko-KR" altLang="en-US" b="1" dirty="0" smtClean="0"/>
              <a:t>구현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예상되는 </a:t>
            </a:r>
            <a:r>
              <a:rPr lang="ko-KR" altLang="en-US" b="1" dirty="0" smtClean="0"/>
              <a:t>문제점을 수정 보완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기획자가 설계한 세계에 </a:t>
            </a:r>
            <a:r>
              <a:rPr lang="ko-KR" altLang="en-US" b="1" dirty="0" smtClean="0"/>
              <a:t>완성도를 높여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사용자에게 </a:t>
            </a:r>
            <a:r>
              <a:rPr lang="ko-KR" altLang="en-US" b="1" dirty="0" smtClean="0"/>
              <a:t>새로운 경험과 만족</a:t>
            </a:r>
            <a:r>
              <a:rPr lang="ko-KR" altLang="en-US" sz="2800" dirty="0" smtClean="0"/>
              <a:t>을 주는 직업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422946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548680"/>
            <a:ext cx="699512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제한된 자원으로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목표에 도전하고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성공 또는 실패 하는 과정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 과정이 속에서 느끼는 감정변화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목표를 달성했을 때 즐거움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더 큰 목표에 도전할 수 있도록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사용자를 만족시켜주는 서비스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08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41326"/>
            <a:ext cx="6348413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7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istrator\Desktop\407257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4744"/>
            <a:ext cx="42862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7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istrator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060848"/>
            <a:ext cx="2878236" cy="267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5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7e34dc464331f5a921109922ac94b3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38" y="908720"/>
            <a:ext cx="6173787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7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istrator\Desktop\다운로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847732" cy="383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38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istrator\Desktop\2325A44C594D6588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72" y="1291101"/>
            <a:ext cx="8043192" cy="494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38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t1.daumcd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412776"/>
            <a:ext cx="4102101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36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</Words>
  <Application>Microsoft Office PowerPoint</Application>
  <PresentationFormat>화면 슬라이드 쇼(4:3)</PresentationFormat>
  <Paragraphs>17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게임 기획자란?</vt:lpstr>
      <vt:lpstr>게임 프로그래머란?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8</cp:revision>
  <dcterms:created xsi:type="dcterms:W3CDTF">2019-08-28T04:44:05Z</dcterms:created>
  <dcterms:modified xsi:type="dcterms:W3CDTF">2019-08-28T05:20:38Z</dcterms:modified>
</cp:coreProperties>
</file>