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5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4544-DFBB-450F-B95D-0D3A6217AD5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13B5-F4ED-4372-A6D5-3774A90417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872" y="125760"/>
            <a:ext cx="7981656" cy="710952"/>
          </a:xfrm>
        </p:spPr>
        <p:txBody>
          <a:bodyPr>
            <a:normAutofit/>
          </a:bodyPr>
          <a:lstStyle/>
          <a:p>
            <a:pPr>
              <a:tabLst>
                <a:tab pos="4303713" algn="l"/>
              </a:tabLst>
            </a:pPr>
            <a:r>
              <a:rPr lang="ko-KR" altLang="en-US" sz="3200" b="1" dirty="0" err="1" smtClean="0"/>
              <a:t>플로우차트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(Flow Chart)</a:t>
            </a:r>
            <a:endParaRPr lang="ko-KR" altLang="en-US" sz="32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50660"/>
              </p:ext>
            </p:extLst>
          </p:nvPr>
        </p:nvGraphicFramePr>
        <p:xfrm>
          <a:off x="611560" y="980728"/>
          <a:ext cx="7992888" cy="5666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/>
                <a:gridCol w="1368152"/>
                <a:gridCol w="3816424"/>
                <a:gridCol w="1512168"/>
              </a:tblGrid>
              <a:tr h="37315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기호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기호의 설명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보기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241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ko-KR" altLang="en-US" sz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단말</a:t>
                      </a:r>
                      <a:endParaRPr kumimoji="1" lang="en-US" altLang="ko-KR" sz="1200" dirty="0" smtClean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  <a:p>
                      <a:pPr marL="0" indent="0" algn="ctr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en-US" altLang="ko-KR" sz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en-US" altLang="ko-KR" sz="1200" dirty="0" err="1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termimal</a:t>
                      </a:r>
                      <a:r>
                        <a:rPr kumimoji="1" lang="en-US" altLang="ko-KR" sz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1" lang="ko-KR" altLang="en-US" sz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순서도의 시작이나 끝을 나타내는 기호</a:t>
                      </a:r>
                      <a:endParaRPr kumimoji="1" lang="en-US" altLang="ko-KR" sz="1200" dirty="0" smtClean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1" lang="en-US" altLang="ko-KR" sz="12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71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처리</a:t>
                      </a:r>
                      <a:endParaRPr lang="en-US" altLang="ko-KR" sz="1200" kern="100" dirty="0" smtClean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(process)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값을 계산하거나 대입 등을 나타내는 처리 기호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71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선택</a:t>
                      </a:r>
                      <a:endParaRPr lang="en-US" altLang="ko-KR" sz="1200" kern="100" dirty="0" smtClean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(selection)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조건이 참이면 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‘</a:t>
                      </a: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예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’ </a:t>
                      </a: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거짓이면 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‘</a:t>
                      </a: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아니오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’</a:t>
                      </a: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로 가는 판단 기호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34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데이터 입출력</a:t>
                      </a:r>
                      <a:endParaRPr lang="en-US" altLang="ko-KR" sz="1200" kern="100" dirty="0" smtClean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(input/output)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데이터의 입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출력을 나타내는 기호</a:t>
                      </a:r>
                      <a:endParaRPr lang="en-US" altLang="ko-KR" sz="1200" kern="100" dirty="0" smtClean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진행 계산에 필요한 수치 값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34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직접 액세스 </a:t>
                      </a:r>
                      <a:endParaRPr lang="en-US" altLang="ko-KR" sz="1200" kern="100" dirty="0" smtClean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기억 장치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(internal memory )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서버 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DB</a:t>
                      </a: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 일정한 처리값 결과값을 저장 된 장소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637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흐름선</a:t>
                      </a:r>
                      <a:endParaRPr lang="en-US" altLang="ko-KR" sz="1200" kern="100" dirty="0" smtClean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(direction)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기호를 연결하는 처리의 흐름을 나타내는 흐름선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999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출력</a:t>
                      </a:r>
                      <a:endParaRPr lang="en-US" altLang="ko-KR" sz="1200" kern="100" dirty="0" smtClean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(direction)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일반적인 출력을 표시한다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ex)</a:t>
                      </a: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시스템 </a:t>
                      </a:r>
                      <a:r>
                        <a:rPr lang="ko-KR" altLang="en-US" sz="12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팝업창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연출 </a:t>
                      </a:r>
                      <a:r>
                        <a:rPr lang="ko-KR" altLang="en-US" sz="1200" kern="1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출력등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… (</a:t>
                      </a: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결과 수치 값</a:t>
                      </a: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44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키보드 입력</a:t>
                      </a:r>
                      <a:endParaRPr lang="en-US" altLang="ko-KR" sz="1200" kern="100" dirty="0" smtClean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(manual input)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필요한 데이터를 키보드로 입력하도록 지시</a:t>
                      </a:r>
                      <a:endParaRPr lang="ko-KR" sz="1200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다이아몬드 3"/>
          <p:cNvSpPr/>
          <p:nvPr/>
        </p:nvSpPr>
        <p:spPr>
          <a:xfrm>
            <a:off x="833617" y="2568324"/>
            <a:ext cx="1023739" cy="51187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7434" y="2040456"/>
            <a:ext cx="936104" cy="3732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ysClr val="windowText" lastClr="000000"/>
              </a:solidFill>
            </a:endParaRPr>
          </a:p>
        </p:txBody>
      </p:sp>
      <p:sp>
        <p:nvSpPr>
          <p:cNvPr id="11" name="순서도: 대체 처리 10"/>
          <p:cNvSpPr/>
          <p:nvPr/>
        </p:nvSpPr>
        <p:spPr>
          <a:xfrm>
            <a:off x="895436" y="1482367"/>
            <a:ext cx="900100" cy="365003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>
              <a:solidFill>
                <a:sysClr val="windowText" lastClr="000000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7276384" y="2591326"/>
            <a:ext cx="864095" cy="432048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A&gt;B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90096" y="2040496"/>
            <a:ext cx="936104" cy="36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A=B+C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9" name="순서도: 대체 처리 18"/>
          <p:cNvSpPr/>
          <p:nvPr/>
        </p:nvSpPr>
        <p:spPr>
          <a:xfrm>
            <a:off x="7408098" y="1425316"/>
            <a:ext cx="900100" cy="479104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시작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끝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7602465" y="3103712"/>
            <a:ext cx="21352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3"/>
          </p:cNvCxnSpPr>
          <p:nvPr/>
        </p:nvCxnSpPr>
        <p:spPr>
          <a:xfrm>
            <a:off x="8140479" y="2807350"/>
            <a:ext cx="401269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95436" y="4941168"/>
            <a:ext cx="9001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2" idx="2"/>
            <a:endCxn id="33" idx="0"/>
          </p:cNvCxnSpPr>
          <p:nvPr/>
        </p:nvCxnSpPr>
        <p:spPr>
          <a:xfrm rot="5400000">
            <a:off x="7802820" y="4868285"/>
            <a:ext cx="1630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대체 처리 31"/>
          <p:cNvSpPr/>
          <p:nvPr/>
        </p:nvSpPr>
        <p:spPr>
          <a:xfrm>
            <a:off x="7488368" y="4462737"/>
            <a:ext cx="792000" cy="32400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시작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끝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평행 사변형 32"/>
          <p:cNvSpPr/>
          <p:nvPr/>
        </p:nvSpPr>
        <p:spPr>
          <a:xfrm>
            <a:off x="7416368" y="4949833"/>
            <a:ext cx="936000" cy="360008"/>
          </a:xfrm>
          <a:prstGeom prst="parallelogram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입력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출력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1091" y="295136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64669" y="28793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아니오</a:t>
            </a:r>
            <a:endParaRPr lang="ko-KR" altLang="en-US" sz="1050" dirty="0"/>
          </a:p>
        </p:txBody>
      </p:sp>
      <p:sp>
        <p:nvSpPr>
          <p:cNvPr id="8" name="순서도: 문서 7"/>
          <p:cNvSpPr/>
          <p:nvPr/>
        </p:nvSpPr>
        <p:spPr>
          <a:xfrm>
            <a:off x="941629" y="5427896"/>
            <a:ext cx="807715" cy="454506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문서 24"/>
          <p:cNvSpPr/>
          <p:nvPr/>
        </p:nvSpPr>
        <p:spPr>
          <a:xfrm>
            <a:off x="7454291" y="5427896"/>
            <a:ext cx="807715" cy="454506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출력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5" name="순서도: 수동 입력 34"/>
          <p:cNvSpPr/>
          <p:nvPr/>
        </p:nvSpPr>
        <p:spPr>
          <a:xfrm>
            <a:off x="7358082" y="6096716"/>
            <a:ext cx="1000132" cy="428628"/>
          </a:xfrm>
          <a:prstGeom prst="flowChartManualInp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키보드 입력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순서도: 수동 입력 35"/>
          <p:cNvSpPr/>
          <p:nvPr/>
        </p:nvSpPr>
        <p:spPr>
          <a:xfrm>
            <a:off x="845420" y="6096716"/>
            <a:ext cx="1000132" cy="428628"/>
          </a:xfrm>
          <a:prstGeom prst="flowChartManualInpu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순서도: 직접 액세스 저장소 29"/>
          <p:cNvSpPr/>
          <p:nvPr/>
        </p:nvSpPr>
        <p:spPr>
          <a:xfrm>
            <a:off x="971600" y="3883361"/>
            <a:ext cx="672075" cy="504056"/>
          </a:xfrm>
          <a:prstGeom prst="flowChartMagneticDrum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직접 액세스 저장소 33"/>
          <p:cNvSpPr/>
          <p:nvPr/>
        </p:nvSpPr>
        <p:spPr>
          <a:xfrm>
            <a:off x="8028384" y="3861048"/>
            <a:ext cx="504056" cy="504056"/>
          </a:xfrm>
          <a:prstGeom prst="flowChartMagneticDrum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28360" y="3933056"/>
            <a:ext cx="684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A=B+C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>
            <a:stCxn id="37" idx="3"/>
            <a:endCxn id="34" idx="1"/>
          </p:cNvCxnSpPr>
          <p:nvPr/>
        </p:nvCxnSpPr>
        <p:spPr>
          <a:xfrm>
            <a:off x="7812360" y="4113056"/>
            <a:ext cx="216024" cy="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평행 사변형 26"/>
          <p:cNvSpPr/>
          <p:nvPr/>
        </p:nvSpPr>
        <p:spPr>
          <a:xfrm>
            <a:off x="877434" y="3309366"/>
            <a:ext cx="936104" cy="392854"/>
          </a:xfrm>
          <a:prstGeom prst="parallelogram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평행 사변형 30"/>
          <p:cNvSpPr/>
          <p:nvPr/>
        </p:nvSpPr>
        <p:spPr>
          <a:xfrm>
            <a:off x="7390096" y="3324178"/>
            <a:ext cx="936104" cy="392854"/>
          </a:xfrm>
          <a:prstGeom prst="parallelogram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입력</a:t>
            </a:r>
            <a:r>
              <a:rPr lang="en-US" altLang="ko-KR" sz="900" b="1" dirty="0" smtClean="0">
                <a:solidFill>
                  <a:schemeClr val="bg1"/>
                </a:solidFill>
              </a:rPr>
              <a:t>(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출력</a:t>
            </a:r>
            <a:r>
              <a:rPr lang="en-US" altLang="ko-KR" sz="900" b="1" dirty="0" smtClean="0">
                <a:solidFill>
                  <a:schemeClr val="bg1"/>
                </a:solidFill>
              </a:rPr>
              <a:t>)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149</Words>
  <Application>Microsoft Office PowerPoint</Application>
  <PresentationFormat>화면 슬라이드 쇼(4:3)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플로우차트 (Flow Chart)</vt:lpstr>
    </vt:vector>
  </TitlesOfParts>
  <Company>SBS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[실습] 플로어 차트 작성하기 </dc:title>
  <dc:creator>FullName</dc:creator>
  <cp:lastModifiedBy>FullName</cp:lastModifiedBy>
  <cp:revision>2</cp:revision>
  <dcterms:created xsi:type="dcterms:W3CDTF">2017-11-17T06:46:44Z</dcterms:created>
  <dcterms:modified xsi:type="dcterms:W3CDTF">2019-10-11T01:17:28Z</dcterms:modified>
</cp:coreProperties>
</file>