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658738" y="314756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Game_Story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888562" y="3412369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1FC5D-87DB-4805-A540-350BD5FCEC49}"/>
              </a:ext>
            </a:extLst>
          </p:cNvPr>
          <p:cNvSpPr txBox="1"/>
          <p:nvPr/>
        </p:nvSpPr>
        <p:spPr>
          <a:xfrm>
            <a:off x="5875208" y="38926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9248" y="1774677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타겟 선호 장르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태엽전사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정리 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65636" y="824244"/>
            <a:ext cx="389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게임의 스토리텔링 방법</a:t>
            </a: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57E13-0FFC-48DC-9979-D5EB2615854E}"/>
              </a:ext>
            </a:extLst>
          </p:cNvPr>
          <p:cNvSpPr txBox="1"/>
          <p:nvPr/>
        </p:nvSpPr>
        <p:spPr>
          <a:xfrm>
            <a:off x="5865636" y="824244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모바일게임의 스토리텔링 방법</a:t>
            </a:r>
          </a:p>
        </p:txBody>
      </p:sp>
    </p:spTree>
    <p:extLst>
      <p:ext uri="{BB962C8B-B14F-4D97-AF65-F5344CB8AC3E}">
        <p14:creationId xmlns:p14="http://schemas.microsoft.com/office/powerpoint/2010/main" val="15172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F23C5-96F1-4F38-B3FC-BED135630574}"/>
              </a:ext>
            </a:extLst>
          </p:cNvPr>
          <p:cNvSpPr txBox="1"/>
          <p:nvPr/>
        </p:nvSpPr>
        <p:spPr>
          <a:xfrm>
            <a:off x="5865636" y="824244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</a:t>
            </a:r>
            <a:endParaRPr lang="ko-KR" altLang="en-US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006124" y="4596833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네이버 웹툰 상위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5944" y="45968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06195" y="45968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애니메이션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9343" y="5086074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자유형 1301">
            <a:extLst>
              <a:ext uri="{FF2B5EF4-FFF2-40B4-BE49-F238E27FC236}">
                <a16:creationId xmlns:a16="http://schemas.microsoft.com/office/drawing/2014/main" id="{FD8B42D7-C9E3-4C6A-B281-D669327F9CA5}"/>
              </a:ext>
            </a:extLst>
          </p:cNvPr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8884AE-490B-460B-AF0A-899EB5F68A24}"/>
              </a:ext>
            </a:extLst>
          </p:cNvPr>
          <p:cNvSpPr txBox="1"/>
          <p:nvPr/>
        </p:nvSpPr>
        <p:spPr>
          <a:xfrm>
            <a:off x="888557" y="709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선호 장르 분석</a:t>
            </a: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자유형 1301">
            <a:extLst>
              <a:ext uri="{FF2B5EF4-FFF2-40B4-BE49-F238E27FC236}">
                <a16:creationId xmlns:a16="http://schemas.microsoft.com/office/drawing/2014/main" id="{E22938D7-E985-4E21-8D78-B59C392CBE3F}"/>
              </a:ext>
            </a:extLst>
          </p:cNvPr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C8CA7E-4EA1-4562-861C-C59326E82921}"/>
              </a:ext>
            </a:extLst>
          </p:cNvPr>
          <p:cNvSpPr txBox="1"/>
          <p:nvPr/>
        </p:nvSpPr>
        <p:spPr>
          <a:xfrm>
            <a:off x="888557" y="7090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태엽전사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</a:t>
            </a:r>
          </a:p>
        </p:txBody>
      </p: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279"/>
          <p:cNvSpPr txBox="1"/>
          <p:nvPr/>
        </p:nvSpPr>
        <p:spPr>
          <a:xfrm>
            <a:off x="9035386" y="4054874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해외 목표 비율 </a:t>
            </a:r>
          </a:p>
        </p:txBody>
      </p:sp>
      <p:sp>
        <p:nvSpPr>
          <p:cNvPr id="2" name="타원 1"/>
          <p:cNvSpPr/>
          <p:nvPr/>
        </p:nvSpPr>
        <p:spPr>
          <a:xfrm>
            <a:off x="9132808" y="4622934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9360408" y="4624088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9588008" y="4625242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9815608" y="4626396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10043208" y="4627550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10270808" y="4628704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498408" y="4629858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0726008" y="4631012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0953608" y="4632166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1181208" y="4633320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9036873" y="4311843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50%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해외 유입 목표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9017383" y="498096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지속 시청률</a:t>
            </a:r>
          </a:p>
        </p:txBody>
      </p:sp>
      <p:sp>
        <p:nvSpPr>
          <p:cNvPr id="292" name="타원 291"/>
          <p:cNvSpPr/>
          <p:nvPr/>
        </p:nvSpPr>
        <p:spPr>
          <a:xfrm>
            <a:off x="9114805" y="554902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9342405" y="555018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9570005" y="5551337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9797605" y="5552491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10025205" y="5553645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10252805" y="555479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10480405" y="555595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10708005" y="5557107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10935605" y="5558261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163205" y="5559415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2" name="TextBox 301"/>
          <p:cNvSpPr txBox="1"/>
          <p:nvPr/>
        </p:nvSpPr>
        <p:spPr>
          <a:xfrm>
            <a:off x="9018870" y="5237938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잠재고객의 채널 시청 비율 목표</a:t>
            </a:r>
          </a:p>
        </p:txBody>
      </p:sp>
      <p:sp>
        <p:nvSpPr>
          <p:cNvPr id="303" name="자유형 1301">
            <a:extLst>
              <a:ext uri="{FF2B5EF4-FFF2-40B4-BE49-F238E27FC236}">
                <a16:creationId xmlns:a16="http://schemas.microsoft.com/office/drawing/2014/main" id="{E10ECD0A-CDCF-4036-9178-D2E126F72E9E}"/>
              </a:ext>
            </a:extLst>
          </p:cNvPr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169085" y="362969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1452" name="TextBox 1451"/>
          <p:cNvSpPr txBox="1"/>
          <p:nvPr/>
        </p:nvSpPr>
        <p:spPr>
          <a:xfrm>
            <a:off x="5541787" y="3894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505</TotalTime>
  <Words>101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 재호</cp:lastModifiedBy>
  <cp:revision>16</cp:revision>
  <dcterms:created xsi:type="dcterms:W3CDTF">2016-03-12T15:04:52Z</dcterms:created>
  <dcterms:modified xsi:type="dcterms:W3CDTF">2019-09-21T14:40:01Z</dcterms:modified>
</cp:coreProperties>
</file>