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2890" autoAdjust="0"/>
  </p:normalViewPr>
  <p:slideViewPr>
    <p:cSldViewPr snapToGrid="0" showGuides="1">
      <p:cViewPr varScale="1">
        <p:scale>
          <a:sx n="111" d="100"/>
          <a:sy n="111" d="100"/>
        </p:scale>
        <p:origin x="426" y="150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256</cp:revision>
  <dcterms:created xsi:type="dcterms:W3CDTF">2019-10-07T05:13:37Z</dcterms:created>
  <dcterms:modified xsi:type="dcterms:W3CDTF">2019-11-15T02:04:26Z</dcterms:modified>
</cp:coreProperties>
</file>