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286"/>
    <a:srgbClr val="424242"/>
    <a:srgbClr val="FFFFFF"/>
    <a:srgbClr val="7B8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BD707-3B50-4CDC-9EDC-6D4D5E352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ED984E-D0F5-4171-94C6-873E40C6C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31B32-C79A-4236-9ECB-E1C6F64B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902A4-5301-420D-9F8D-FF3DA02C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46B49-8D32-48E6-8FBE-3E171DE9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8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B0A6A-CA36-4A4A-A5C8-619792A3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483286-E84E-4C18-9117-0005E6DEA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D0BA8-1417-40A3-AC31-521D325D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96E16-03AF-4F51-B8D7-624F1E84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E9CAF-7107-4AC9-9175-3F7C64A6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4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C3FA90-911E-405A-B6C6-021017520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8A10DF-DC01-41B2-AF19-0ADD47812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A6F36-5BA0-4D8C-A335-26E64525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3F00-7CD4-431B-BFFF-CDE3DA49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BE4C0-36E7-4BF3-A3B1-DC152D79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2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0C056-8B46-43F8-BE7A-A8464E4F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4571B-CCD2-4D78-BB19-2FE80BD5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E7361-EC61-40B9-B27B-DA2E1B31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6CA17-6FA3-4B2B-9E74-074B9081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004B3-AA84-43A6-B664-62AA48AF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5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4459E-4BC1-4A84-8165-89E59A79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597D8-2E6F-431B-9A29-29DC993AE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CA82C-A6AB-40A2-9EC2-47307E69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96839-7873-4BF3-8FBD-C34D2E4F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A1F1A-1504-4DCC-A62D-62094667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49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FD2A6-D50A-4A56-9BF6-BFA0F378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185B3-60C1-4EB8-BD0D-E95FA66B8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D8F776-09CC-4120-A106-4F47FD7D0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FF124-1283-4C99-AFC0-0A87756F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4E156C-5B72-431A-B984-1DAFD1F8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FD71E-9137-4445-9C6F-3F4F9F79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3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8E5A2-F583-4F83-9A44-5CBBE89E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5BA6-F9CA-4902-9DE9-126797AE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1ED37B-DA29-489C-BE3D-5BEEF3F22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045D8B-16B5-411F-A63F-D8C29C538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C4081C-BC24-4194-A7F7-21E8F3847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935DB7-B688-4126-BA6B-B8F4A8CC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396DEA-D55B-4340-8BF3-79A27540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FF320D-686E-4488-9377-3B571422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3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97E1-BDB9-44EE-A71A-58AAF11C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BA6B32-3D4F-48E1-B0D4-8E8015FF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30BBB0-67FB-4B31-9C82-0B01A6CC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29703-A8A1-4759-9082-1A07EBF6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3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A87E2F-2DBE-4FE9-B6D3-9186A255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E01842-B33B-46E7-A371-879C4120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78FAB1-38DF-4F09-8081-A62EE06F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1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FF784-1846-4A99-A7D7-1B9BF60E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5B901-6056-4EA5-BD5A-8540DF7A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7F027-BD00-4052-B03C-F2F67B9C5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F29DD-214A-426E-85DB-5635EE0E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E2A39-FF38-45F5-AD68-F6EA8F8D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4D704-2BF4-4D33-B125-7BDBA38A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0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728E0-0A20-4288-9B95-795F6B4F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D7F532-E9B6-49F0-96F0-F931FC477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86B1E3-E2D3-4C05-A8BC-8E97AA07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D4938D-EF34-4F38-BA06-29CB1938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5CEBB-A6EC-4DF8-A0E2-E33F92D1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B1DCA-8F2D-4090-A22E-314F761D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7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74A01A-D6A3-41D5-9444-C84F03CF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484E6D-CA49-48EC-9F2A-324ECC094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DA608-7159-45AB-9EE2-542C82CFE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9D020-FE9E-41B3-8098-521C506274AA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B19D1-FDCD-4903-9620-79A07FCDB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7C345-6EC4-425E-A12A-35DDB03A4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EB0B98-B666-4A19-BE74-B3C3110F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399627"/>
            <a:ext cx="8564170" cy="60587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D116DD-4AF1-47A1-8556-85586B485CBD}"/>
              </a:ext>
            </a:extLst>
          </p:cNvPr>
          <p:cNvSpPr/>
          <p:nvPr/>
        </p:nvSpPr>
        <p:spPr>
          <a:xfrm>
            <a:off x="1820091" y="391886"/>
            <a:ext cx="8551818" cy="60698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09DA98-2519-460D-8F9E-938153253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46" t="48814" r="7139" b="47305"/>
          <a:stretch/>
        </p:blipFill>
        <p:spPr>
          <a:xfrm>
            <a:off x="3439885" y="3332569"/>
            <a:ext cx="6853646" cy="27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8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B13CA8D-E5A9-425C-80E8-1D7E85D21BBD}"/>
              </a:ext>
            </a:extLst>
          </p:cNvPr>
          <p:cNvSpPr/>
          <p:nvPr/>
        </p:nvSpPr>
        <p:spPr>
          <a:xfrm>
            <a:off x="532262" y="1255593"/>
            <a:ext cx="4148919" cy="4148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FE42BF-2406-4484-ABF4-BB79EE30C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43" r="2086"/>
          <a:stretch/>
        </p:blipFill>
        <p:spPr>
          <a:xfrm>
            <a:off x="2361615" y="177421"/>
            <a:ext cx="8515650" cy="608007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DDFC7DE-04CA-44F1-A7EE-05618B744D3D}"/>
              </a:ext>
            </a:extLst>
          </p:cNvPr>
          <p:cNvSpPr/>
          <p:nvPr/>
        </p:nvSpPr>
        <p:spPr>
          <a:xfrm>
            <a:off x="1201003" y="17742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00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6DA099-FBB5-49EB-8246-7B428681F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948" t="11840" r="16836" b="5672"/>
          <a:stretch/>
        </p:blipFill>
        <p:spPr>
          <a:xfrm>
            <a:off x="1338356" y="460609"/>
            <a:ext cx="5430934" cy="5334925"/>
          </a:xfrm>
          <a:prstGeom prst="ellipse">
            <a:avLst/>
          </a:prstGeom>
        </p:spPr>
      </p:pic>
      <p:pic>
        <p:nvPicPr>
          <p:cNvPr id="1028" name="Picture 4" descr="Hacked Stamp (PNG Transparent) | OnlyGFX.com">
            <a:extLst>
              <a:ext uri="{FF2B5EF4-FFF2-40B4-BE49-F238E27FC236}">
                <a16:creationId xmlns:a16="http://schemas.microsoft.com/office/drawing/2014/main" id="{C37E1CC0-3A86-4FD1-A749-4319C931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1544">
            <a:off x="1215527" y="1617893"/>
            <a:ext cx="6113322" cy="362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28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E0EF39-D2BD-45A4-8089-C9160AC57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3" r="13745" b="4104"/>
          <a:stretch/>
        </p:blipFill>
        <p:spPr>
          <a:xfrm>
            <a:off x="477672" y="751372"/>
            <a:ext cx="5459104" cy="5355255"/>
          </a:xfrm>
          <a:prstGeom prst="rect">
            <a:avLst/>
          </a:prstGeom>
        </p:spPr>
      </p:pic>
      <p:pic>
        <p:nvPicPr>
          <p:cNvPr id="2050" name="Picture 2" descr="데이터 유출 - 무료 보안개 아이콘">
            <a:extLst>
              <a:ext uri="{FF2B5EF4-FFF2-40B4-BE49-F238E27FC236}">
                <a16:creationId xmlns:a16="http://schemas.microsoft.com/office/drawing/2014/main" id="{3557AC52-B9DE-489B-8805-6BED92BB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036" y="-301413"/>
            <a:ext cx="2653352" cy="26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B133698-0316-4D50-B1CE-513AF37E72D1}"/>
              </a:ext>
            </a:extLst>
          </p:cNvPr>
          <p:cNvSpPr/>
          <p:nvPr/>
        </p:nvSpPr>
        <p:spPr>
          <a:xfrm rot="19800000">
            <a:off x="6014525" y="1595712"/>
            <a:ext cx="1367761" cy="677489"/>
          </a:xfrm>
          <a:prstGeom prst="rightArrow">
            <a:avLst/>
          </a:prstGeom>
          <a:solidFill>
            <a:srgbClr val="7B89AC"/>
          </a:solidFill>
          <a:ln w="41275">
            <a:solidFill>
              <a:srgbClr val="546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대응 방안 - 무료 비즈니스 및 금융개 아이콘">
            <a:extLst>
              <a:ext uri="{FF2B5EF4-FFF2-40B4-BE49-F238E27FC236}">
                <a16:creationId xmlns:a16="http://schemas.microsoft.com/office/drawing/2014/main" id="{053326B1-1A2A-42F9-B2F3-DF28489AE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189" y="3816127"/>
            <a:ext cx="2201043" cy="22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C159FAA-9C61-41BB-8698-C1630D2A39ED}"/>
              </a:ext>
            </a:extLst>
          </p:cNvPr>
          <p:cNvSpPr/>
          <p:nvPr/>
        </p:nvSpPr>
        <p:spPr>
          <a:xfrm rot="1800000" flipV="1">
            <a:off x="6166925" y="4441208"/>
            <a:ext cx="1367761" cy="677489"/>
          </a:xfrm>
          <a:prstGeom prst="rightArrow">
            <a:avLst/>
          </a:prstGeom>
          <a:solidFill>
            <a:srgbClr val="7B89AC"/>
          </a:solidFill>
          <a:ln w="41275">
            <a:solidFill>
              <a:srgbClr val="546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4AE2E-D9F8-441D-A9A8-ED046AD031D9}"/>
              </a:ext>
            </a:extLst>
          </p:cNvPr>
          <p:cNvSpPr txBox="1"/>
          <p:nvPr/>
        </p:nvSpPr>
        <p:spPr>
          <a:xfrm>
            <a:off x="7952188" y="209151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보안 사고 예방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DB0E-40DD-4DB1-9984-6485615C1290}"/>
              </a:ext>
            </a:extLst>
          </p:cNvPr>
          <p:cNvSpPr txBox="1"/>
          <p:nvPr/>
        </p:nvSpPr>
        <p:spPr>
          <a:xfrm>
            <a:off x="7952188" y="610662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보안 수준 향상</a:t>
            </a:r>
          </a:p>
        </p:txBody>
      </p:sp>
    </p:spTree>
    <p:extLst>
      <p:ext uri="{BB962C8B-B14F-4D97-AF65-F5344CB8AC3E}">
        <p14:creationId xmlns:p14="http://schemas.microsoft.com/office/powerpoint/2010/main" val="404584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879AA2-9614-46E0-8B01-19A04C8767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BB9338-62EF-416E-B000-901EFE849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43" t="16254" r="37143" b="69347"/>
          <a:stretch/>
        </p:blipFill>
        <p:spPr>
          <a:xfrm>
            <a:off x="3801291" y="1036322"/>
            <a:ext cx="4589417" cy="1445624"/>
          </a:xfrm>
          <a:prstGeom prst="rect">
            <a:avLst/>
          </a:prstGeom>
          <a:ln w="28575"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411391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A6727F2-4709-4368-A753-0BD8F78A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26" y="1114102"/>
            <a:ext cx="5144218" cy="46297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5A924F-F812-4CD9-BE8B-4B520B40F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1" t="17130" r="4461" b="69139"/>
          <a:stretch/>
        </p:blipFill>
        <p:spPr>
          <a:xfrm>
            <a:off x="-543387" y="1733006"/>
            <a:ext cx="7252442" cy="984068"/>
          </a:xfrm>
          <a:prstGeom prst="rect">
            <a:avLst/>
          </a:prstGeom>
          <a:ln w="28575"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164315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F2F938-9855-4B3F-A7C1-22625645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89" y="1855596"/>
            <a:ext cx="3866923" cy="24458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3B0FCC-EFDD-4A24-B82B-67A095344A44}"/>
              </a:ext>
            </a:extLst>
          </p:cNvPr>
          <p:cNvSpPr txBox="1"/>
          <p:nvPr/>
        </p:nvSpPr>
        <p:spPr>
          <a:xfrm>
            <a:off x="9353006" y="3037114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Sql</a:t>
            </a:r>
            <a:r>
              <a:rPr lang="en-US" altLang="ko-KR" dirty="0"/>
              <a:t> injection</a:t>
            </a:r>
            <a:r>
              <a:rPr lang="ko-KR" altLang="en-US" dirty="0"/>
              <a:t> 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86D8C3-90F4-4B9D-B383-BD376A1EE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280" y="1770148"/>
            <a:ext cx="3087498" cy="261672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B07BF7-4B5A-4EFF-8866-B616F3EF4FA0}"/>
              </a:ext>
            </a:extLst>
          </p:cNvPr>
          <p:cNvSpPr/>
          <p:nvPr/>
        </p:nvSpPr>
        <p:spPr>
          <a:xfrm>
            <a:off x="4347242" y="2333897"/>
            <a:ext cx="978408" cy="484632"/>
          </a:xfrm>
          <a:prstGeom prst="rightArrow">
            <a:avLst/>
          </a:prstGeom>
          <a:solidFill>
            <a:srgbClr val="546286"/>
          </a:solidFill>
          <a:ln>
            <a:solidFill>
              <a:srgbClr val="546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9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</Words>
  <Application>Microsoft Office PowerPoint</Application>
  <PresentationFormat>와이드스크린</PresentationFormat>
  <Paragraphs>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6</cp:revision>
  <dcterms:created xsi:type="dcterms:W3CDTF">2024-11-05T03:55:30Z</dcterms:created>
  <dcterms:modified xsi:type="dcterms:W3CDTF">2024-11-06T05:44:18Z</dcterms:modified>
</cp:coreProperties>
</file>