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BABA6-8A0E-4AAD-885B-ABEE12D95219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A29CF-C002-4C23-A9E9-D675EDED5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64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D173-BAFB-0859-47A8-3CF9DFBF1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B41CD-789E-C4AE-1030-533352838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FF1DF-5E4A-52DD-8E58-FD90CCFB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377D-3812-4D47-ACB4-FABAADD2D468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B4D88-BED4-4EE9-77D0-673870B4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FCBCD-F89D-5671-74E9-9F121747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9972-A302-4A4B-ACE6-071172691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08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9D052-AF55-6074-EE1C-EE72E395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E7F36-4B08-AB63-5EEE-D4C02B422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C0FCD-F004-A5FA-C6F6-D0A86E9A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377D-3812-4D47-ACB4-FABAADD2D468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0FC5D-AAF6-64A4-1B29-8209FB87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7CF0B-A8F6-5A7D-5C08-2A2C6C3A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9972-A302-4A4B-ACE6-071172691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9D052-AF55-6074-EE1C-EE72E395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E7F36-4B08-AB63-5EEE-D4C02B422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25" y="749218"/>
            <a:ext cx="5643717" cy="565748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C0FCD-F004-A5FA-C6F6-D0A86E9A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377D-3812-4D47-ACB4-FABAADD2D468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0FC5D-AAF6-64A4-1B29-8209FB87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7CF0B-A8F6-5A7D-5C08-2A2C6C3A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9972-A302-4A4B-ACE6-0711726911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309FFA1-BC9D-48A6-25A4-73FA9171678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12760" y="749218"/>
            <a:ext cx="5643717" cy="565748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0199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A14F17-B172-0B03-558F-A71EB4CB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97" y="185491"/>
            <a:ext cx="11840005" cy="4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A7FCE0-ECEA-7B87-652B-4B7C01503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524" y="749218"/>
            <a:ext cx="11520949" cy="5657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FC20B-5B2C-9570-3AAD-1E0C618CE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60083"/>
            <a:ext cx="2743200" cy="297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</a:lstStyle>
          <a:p>
            <a:fld id="{B24E377D-3812-4D47-ACB4-FABAADD2D468}" type="datetimeFigureOut">
              <a:rPr lang="ko-KR" altLang="en-US" smtClean="0"/>
              <a:pPr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04C45-12A4-7920-DEE2-8D595C901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0083"/>
            <a:ext cx="4114800" cy="297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82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56B8F-0577-66BD-7C87-0A33FFBE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7154"/>
            <a:ext cx="2743200" cy="297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</a:lstStyle>
          <a:p>
            <a:fld id="{0F3A9972-A302-4A4B-ACE6-0711726911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0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>
              <a:lumMod val="75000"/>
              <a:lumOff val="25000"/>
            </a:schemeClr>
          </a:solidFill>
          <a:latin typeface="함초롬돋움" panose="02030504000101010101" pitchFamily="18" charset="-127"/>
          <a:ea typeface="함초롬돋움" panose="02030504000101010101" pitchFamily="18" charset="-127"/>
          <a:cs typeface="함초롬돋움" panose="02030504000101010101" pitchFamily="18" charset="-127"/>
        </a:defRPr>
      </a:lvl1pPr>
    </p:titleStyle>
    <p:bodyStyle>
      <a:lvl1pPr marL="176213" indent="-176213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함초롬돋움" panose="02030504000101010101" pitchFamily="18" charset="-127"/>
          <a:ea typeface="함초롬돋움" panose="02030504000101010101" pitchFamily="18" charset="-127"/>
          <a:cs typeface="함초롬돋움" panose="02030504000101010101" pitchFamily="18" charset="-127"/>
        </a:defRPr>
      </a:lvl1pPr>
      <a:lvl2pPr marL="447675" indent="-18256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>
              <a:lumMod val="75000"/>
              <a:lumOff val="25000"/>
            </a:schemeClr>
          </a:solidFill>
          <a:latin typeface="함초롬돋움" panose="02030504000101010101" pitchFamily="18" charset="-127"/>
          <a:ea typeface="함초롬돋움" panose="02030504000101010101" pitchFamily="18" charset="-127"/>
          <a:cs typeface="함초롬돋움" panose="02030504000101010101" pitchFamily="18" charset="-127"/>
        </a:defRPr>
      </a:lvl2pPr>
      <a:lvl3pPr marL="719138" indent="-18256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800" kern="1200">
          <a:solidFill>
            <a:schemeClr val="tx1">
              <a:lumMod val="75000"/>
              <a:lumOff val="25000"/>
            </a:schemeClr>
          </a:solidFill>
          <a:latin typeface="함초롬돋움" panose="02030504000101010101" pitchFamily="18" charset="-127"/>
          <a:ea typeface="함초롬돋움" panose="02030504000101010101" pitchFamily="18" charset="-127"/>
          <a:cs typeface="함초롬돋움" panose="02030504000101010101" pitchFamily="18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함초롬돋움" panose="02030504000101010101" pitchFamily="18" charset="-127"/>
          <a:ea typeface="함초롬돋움" panose="02030504000101010101" pitchFamily="18" charset="-127"/>
          <a:cs typeface="함초롬돋움" panose="02030504000101010101" pitchFamily="18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함초롬돋움" panose="02030504000101010101" pitchFamily="18" charset="-127"/>
          <a:ea typeface="함초롬돋움" panose="02030504000101010101" pitchFamily="18" charset="-127"/>
          <a:cs typeface="함초롬돋움" panose="02030504000101010101" pitchFamily="18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A7358-2EC9-B689-002A-CCCE821EA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4956"/>
            <a:ext cx="9144000" cy="2387600"/>
          </a:xfrm>
        </p:spPr>
        <p:txBody>
          <a:bodyPr/>
          <a:lstStyle/>
          <a:p>
            <a:r>
              <a:rPr lang="en-US" altLang="ko-KR" dirty="0"/>
              <a:t>CTF </a:t>
            </a:r>
            <a:r>
              <a:rPr lang="ko-KR" altLang="en-US" dirty="0"/>
              <a:t>웹 페이지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23CC65-DCA8-816A-C553-02DF26005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4631"/>
            <a:ext cx="9144000" cy="1655762"/>
          </a:xfrm>
        </p:spPr>
        <p:txBody>
          <a:bodyPr/>
          <a:lstStyle/>
          <a:p>
            <a:r>
              <a:rPr lang="en-US" altLang="ko-KR" dirty="0"/>
              <a:t>Windows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Linux + Web + DB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5BEC67-8447-D04B-BD4F-6EC79A0809D5}"/>
              </a:ext>
            </a:extLst>
          </p:cNvPr>
          <p:cNvGrpSpPr/>
          <p:nvPr/>
        </p:nvGrpSpPr>
        <p:grpSpPr>
          <a:xfrm>
            <a:off x="3774741" y="3568635"/>
            <a:ext cx="4642517" cy="900000"/>
            <a:chOff x="4022884" y="4011934"/>
            <a:chExt cx="4642517" cy="9000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7AD34B2-2748-1503-0FA7-B534124225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2884" y="4011934"/>
              <a:ext cx="820513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Unix Linux PNG Transparent Images Free Download | Vector Files | Pngtree">
              <a:extLst>
                <a:ext uri="{FF2B5EF4-FFF2-40B4-BE49-F238E27FC236}">
                  <a16:creationId xmlns:a16="http://schemas.microsoft.com/office/drawing/2014/main" id="{9BBD70E2-9A28-713B-E806-CE07186EC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7398" y="4011934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nternet Website Icon Stroke PNG &amp; SVG Design For T-Shirts">
              <a:extLst>
                <a:ext uri="{FF2B5EF4-FFF2-40B4-BE49-F238E27FC236}">
                  <a16:creationId xmlns:a16="http://schemas.microsoft.com/office/drawing/2014/main" id="{5E4BEC8D-15C0-1FFF-78EE-BBEB0D9105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1399" y="4011934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데이터 베이스 - 무료 컴퓨터개 아이콘">
              <a:extLst>
                <a:ext uri="{FF2B5EF4-FFF2-40B4-BE49-F238E27FC236}">
                  <a16:creationId xmlns:a16="http://schemas.microsoft.com/office/drawing/2014/main" id="{B8E668BC-2CCD-C799-429E-AF17C465C0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5401" y="4011934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164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93A64-A6C4-4F5F-96E1-0F6D7608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86C42F-1CE5-4C22-A919-E156D9F9B606}"/>
              </a:ext>
            </a:extLst>
          </p:cNvPr>
          <p:cNvSpPr/>
          <p:nvPr/>
        </p:nvSpPr>
        <p:spPr>
          <a:xfrm>
            <a:off x="335524" y="749218"/>
            <a:ext cx="11520949" cy="56574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B095E5-9321-48D9-8DB6-C781E540BA30}"/>
              </a:ext>
            </a:extLst>
          </p:cNvPr>
          <p:cNvSpPr/>
          <p:nvPr/>
        </p:nvSpPr>
        <p:spPr>
          <a:xfrm>
            <a:off x="4716540" y="2129217"/>
            <a:ext cx="2758916" cy="28974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FF7AA5-9453-4ADB-AF61-C07AD224C230}"/>
              </a:ext>
            </a:extLst>
          </p:cNvPr>
          <p:cNvSpPr txBox="1"/>
          <p:nvPr/>
        </p:nvSpPr>
        <p:spPr>
          <a:xfrm>
            <a:off x="5779661" y="2288985"/>
            <a:ext cx="632674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LOGIN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51B9F1-33AB-4BCB-AC01-61FA77DA6227}"/>
              </a:ext>
            </a:extLst>
          </p:cNvPr>
          <p:cNvSpPr/>
          <p:nvPr/>
        </p:nvSpPr>
        <p:spPr>
          <a:xfrm>
            <a:off x="5405716" y="3101343"/>
            <a:ext cx="1800875" cy="3024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아이디 입력 자리 영역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00211-A90E-482A-A548-347AE790DE90}"/>
              </a:ext>
            </a:extLst>
          </p:cNvPr>
          <p:cNvSpPr txBox="1"/>
          <p:nvPr/>
        </p:nvSpPr>
        <p:spPr>
          <a:xfrm>
            <a:off x="4985409" y="3101343"/>
            <a:ext cx="338554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57B686-9CA2-40F2-AFB1-98854EE393F5}"/>
              </a:ext>
            </a:extLst>
          </p:cNvPr>
          <p:cNvSpPr/>
          <p:nvPr/>
        </p:nvSpPr>
        <p:spPr>
          <a:xfrm>
            <a:off x="5405716" y="3665011"/>
            <a:ext cx="1800875" cy="3024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비밀번호 입력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CDDA9D-6F9B-4E29-9492-7B8717B23275}"/>
              </a:ext>
            </a:extLst>
          </p:cNvPr>
          <p:cNvSpPr txBox="1"/>
          <p:nvPr/>
        </p:nvSpPr>
        <p:spPr>
          <a:xfrm>
            <a:off x="4985409" y="3665011"/>
            <a:ext cx="420308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PW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8107EF8-0A68-4A5A-B460-C7E0E29460CF}"/>
              </a:ext>
            </a:extLst>
          </p:cNvPr>
          <p:cNvSpPr/>
          <p:nvPr/>
        </p:nvSpPr>
        <p:spPr>
          <a:xfrm>
            <a:off x="5195563" y="4502033"/>
            <a:ext cx="1800875" cy="30242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C3B8E-DE9D-49BD-9C15-948E1A7CC88F}"/>
              </a:ext>
            </a:extLst>
          </p:cNvPr>
          <p:cNvSpPr txBox="1"/>
          <p:nvPr/>
        </p:nvSpPr>
        <p:spPr>
          <a:xfrm>
            <a:off x="5689476" y="2673138"/>
            <a:ext cx="813043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b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에러 멘트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5447DE9-9846-462C-B33E-F3F84FF9B057}"/>
              </a:ext>
            </a:extLst>
          </p:cNvPr>
          <p:cNvGrpSpPr/>
          <p:nvPr/>
        </p:nvGrpSpPr>
        <p:grpSpPr>
          <a:xfrm>
            <a:off x="5360689" y="4104583"/>
            <a:ext cx="1470616" cy="276999"/>
            <a:chOff x="5295304" y="4104583"/>
            <a:chExt cx="1470616" cy="27699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3041C0A-9044-4D79-8253-E9A1CC802BF6}"/>
                </a:ext>
              </a:extLst>
            </p:cNvPr>
            <p:cNvSpPr/>
            <p:nvPr/>
          </p:nvSpPr>
          <p:spPr>
            <a:xfrm>
              <a:off x="5295304" y="4157443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70DC3C-D605-4B6C-BB6B-5B9D8F37E765}"/>
                </a:ext>
              </a:extLst>
            </p:cNvPr>
            <p:cNvSpPr txBox="1"/>
            <p:nvPr/>
          </p:nvSpPr>
          <p:spPr>
            <a:xfrm>
              <a:off x="5515257" y="4104583"/>
              <a:ext cx="1250663" cy="27699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아이디 기억하기</a:t>
              </a:r>
            </a:p>
          </p:txBody>
        </p:sp>
      </p:grpSp>
      <p:sp>
        <p:nvSpPr>
          <p:cNvPr id="32" name="L 도형 31">
            <a:extLst>
              <a:ext uri="{FF2B5EF4-FFF2-40B4-BE49-F238E27FC236}">
                <a16:creationId xmlns:a16="http://schemas.microsoft.com/office/drawing/2014/main" id="{CF2937C1-38B5-42D6-8897-A2754062B424}"/>
              </a:ext>
            </a:extLst>
          </p:cNvPr>
          <p:cNvSpPr/>
          <p:nvPr/>
        </p:nvSpPr>
        <p:spPr>
          <a:xfrm rot="18900000">
            <a:off x="5388543" y="4138647"/>
            <a:ext cx="156550" cy="116964"/>
          </a:xfrm>
          <a:prstGeom prst="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33">
            <a:extLst>
              <a:ext uri="{FF2B5EF4-FFF2-40B4-BE49-F238E27FC236}">
                <a16:creationId xmlns:a16="http://schemas.microsoft.com/office/drawing/2014/main" id="{B7A958D0-22B6-46D3-9D17-5EAA7650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418907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F18F-3EA8-314A-69F8-16F9F585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93A64-A6C4-4F5F-96E1-0F6D7608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86C42F-1CE5-4C22-A919-E156D9F9B606}"/>
              </a:ext>
            </a:extLst>
          </p:cNvPr>
          <p:cNvSpPr/>
          <p:nvPr/>
        </p:nvSpPr>
        <p:spPr>
          <a:xfrm>
            <a:off x="335524" y="749218"/>
            <a:ext cx="11520949" cy="56574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B095E5-9321-48D9-8DB6-C781E540BA30}"/>
              </a:ext>
            </a:extLst>
          </p:cNvPr>
          <p:cNvSpPr/>
          <p:nvPr/>
        </p:nvSpPr>
        <p:spPr>
          <a:xfrm>
            <a:off x="335524" y="749217"/>
            <a:ext cx="11520949" cy="4856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DF51C-5316-48D5-8C16-20A1F6BDE3EC}"/>
              </a:ext>
            </a:extLst>
          </p:cNvPr>
          <p:cNvSpPr txBox="1"/>
          <p:nvPr/>
        </p:nvSpPr>
        <p:spPr>
          <a:xfrm>
            <a:off x="489824" y="853563"/>
            <a:ext cx="728084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 </a:t>
            </a:r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0E0F1E-39A8-49F7-AFE8-CBBCCEBD88F0}"/>
              </a:ext>
            </a:extLst>
          </p:cNvPr>
          <p:cNvSpPr txBox="1"/>
          <p:nvPr/>
        </p:nvSpPr>
        <p:spPr>
          <a:xfrm>
            <a:off x="9563820" y="853563"/>
            <a:ext cx="1257075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 : </a:t>
            </a:r>
            <a:r>
              <a:rPr lang="en-US" altLang="ko-KR" sz="12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xxxxxxxxxx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DEBAE-C5B5-4FE3-B753-FDA4E91188E0}"/>
              </a:ext>
            </a:extLst>
          </p:cNvPr>
          <p:cNvSpPr txBox="1"/>
          <p:nvPr/>
        </p:nvSpPr>
        <p:spPr>
          <a:xfrm>
            <a:off x="10934017" y="853563"/>
            <a:ext cx="76815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EEC025-7FEA-47A4-B758-C6977056EB18}"/>
              </a:ext>
            </a:extLst>
          </p:cNvPr>
          <p:cNvSpPr/>
          <p:nvPr/>
        </p:nvSpPr>
        <p:spPr>
          <a:xfrm>
            <a:off x="335525" y="1234907"/>
            <a:ext cx="1417862" cy="51717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9A518-0631-4C23-84F8-B60A4AADEAD9}"/>
              </a:ext>
            </a:extLst>
          </p:cNvPr>
          <p:cNvSpPr txBox="1"/>
          <p:nvPr/>
        </p:nvSpPr>
        <p:spPr>
          <a:xfrm>
            <a:off x="427428" y="1443600"/>
            <a:ext cx="768159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데시보드</a:t>
            </a:r>
            <a:endParaRPr lang="ko-KR" altLang="en-US" sz="1200" b="1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54DFC-3A9F-4C38-978B-3524F966E569}"/>
              </a:ext>
            </a:extLst>
          </p:cNvPr>
          <p:cNvSpPr txBox="1"/>
          <p:nvPr/>
        </p:nvSpPr>
        <p:spPr>
          <a:xfrm>
            <a:off x="427428" y="1824944"/>
            <a:ext cx="861903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2174B-9C0B-4B11-9B7A-6D8F8362ADA5}"/>
              </a:ext>
            </a:extLst>
          </p:cNvPr>
          <p:cNvSpPr txBox="1"/>
          <p:nvPr/>
        </p:nvSpPr>
        <p:spPr>
          <a:xfrm>
            <a:off x="427428" y="2203597"/>
            <a:ext cx="1270604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SQL Worksheet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5E9CC4-FDB8-4874-ACC2-BAA14A68072D}"/>
              </a:ext>
            </a:extLst>
          </p:cNvPr>
          <p:cNvSpPr/>
          <p:nvPr/>
        </p:nvSpPr>
        <p:spPr>
          <a:xfrm>
            <a:off x="1753387" y="1234907"/>
            <a:ext cx="10103086" cy="59003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B010F-3907-48D8-8E6D-44CFF27E06B6}"/>
              </a:ext>
            </a:extLst>
          </p:cNvPr>
          <p:cNvSpPr txBox="1"/>
          <p:nvPr/>
        </p:nvSpPr>
        <p:spPr>
          <a:xfrm>
            <a:off x="1864144" y="1391425"/>
            <a:ext cx="76815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데시보드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FF7AA5-9453-4ADB-AF61-C07AD224C230}"/>
              </a:ext>
            </a:extLst>
          </p:cNvPr>
          <p:cNvSpPr txBox="1"/>
          <p:nvPr/>
        </p:nvSpPr>
        <p:spPr>
          <a:xfrm>
            <a:off x="6420850" y="3820803"/>
            <a:ext cx="813043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공지 사항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C80982-9032-4102-AFAE-43C0666D25D1}"/>
              </a:ext>
            </a:extLst>
          </p:cNvPr>
          <p:cNvSpPr txBox="1"/>
          <p:nvPr/>
        </p:nvSpPr>
        <p:spPr>
          <a:xfrm>
            <a:off x="1221369" y="853563"/>
            <a:ext cx="154882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IP: 000.000.000.000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A87329-27A7-4082-AE9F-5BA3482CF481}"/>
              </a:ext>
            </a:extLst>
          </p:cNvPr>
          <p:cNvSpPr/>
          <p:nvPr/>
        </p:nvSpPr>
        <p:spPr>
          <a:xfrm>
            <a:off x="11745717" y="1824944"/>
            <a:ext cx="110755" cy="45817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403229-899F-451C-8E08-6898D0D511D7}"/>
              </a:ext>
            </a:extLst>
          </p:cNvPr>
          <p:cNvSpPr/>
          <p:nvPr/>
        </p:nvSpPr>
        <p:spPr>
          <a:xfrm>
            <a:off x="11745717" y="1824945"/>
            <a:ext cx="110755" cy="10125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1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F18F-3EA8-314A-69F8-16F9F585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93A64-A6C4-4F5F-96E1-0F6D7608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86C42F-1CE5-4C22-A919-E156D9F9B606}"/>
              </a:ext>
            </a:extLst>
          </p:cNvPr>
          <p:cNvSpPr/>
          <p:nvPr/>
        </p:nvSpPr>
        <p:spPr>
          <a:xfrm>
            <a:off x="335524" y="749218"/>
            <a:ext cx="11520949" cy="56574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B095E5-9321-48D9-8DB6-C781E540BA30}"/>
              </a:ext>
            </a:extLst>
          </p:cNvPr>
          <p:cNvSpPr/>
          <p:nvPr/>
        </p:nvSpPr>
        <p:spPr>
          <a:xfrm>
            <a:off x="335524" y="749217"/>
            <a:ext cx="11520949" cy="4856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DF51C-5316-48D5-8C16-20A1F6BDE3EC}"/>
              </a:ext>
            </a:extLst>
          </p:cNvPr>
          <p:cNvSpPr txBox="1"/>
          <p:nvPr/>
        </p:nvSpPr>
        <p:spPr>
          <a:xfrm>
            <a:off x="489824" y="853563"/>
            <a:ext cx="728084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 </a:t>
            </a:r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0E0F1E-39A8-49F7-AFE8-CBBCCEBD88F0}"/>
              </a:ext>
            </a:extLst>
          </p:cNvPr>
          <p:cNvSpPr txBox="1"/>
          <p:nvPr/>
        </p:nvSpPr>
        <p:spPr>
          <a:xfrm>
            <a:off x="9563820" y="853563"/>
            <a:ext cx="1257075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 : </a:t>
            </a:r>
            <a:r>
              <a:rPr lang="en-US" altLang="ko-KR" sz="12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xxxxxxxxxx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DEBAE-C5B5-4FE3-B753-FDA4E91188E0}"/>
              </a:ext>
            </a:extLst>
          </p:cNvPr>
          <p:cNvSpPr txBox="1"/>
          <p:nvPr/>
        </p:nvSpPr>
        <p:spPr>
          <a:xfrm>
            <a:off x="10934017" y="853563"/>
            <a:ext cx="76815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EEC025-7FEA-47A4-B758-C6977056EB18}"/>
              </a:ext>
            </a:extLst>
          </p:cNvPr>
          <p:cNvSpPr/>
          <p:nvPr/>
        </p:nvSpPr>
        <p:spPr>
          <a:xfrm>
            <a:off x="335525" y="1234907"/>
            <a:ext cx="1417862" cy="51717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9A518-0631-4C23-84F8-B60A4AADEAD9}"/>
              </a:ext>
            </a:extLst>
          </p:cNvPr>
          <p:cNvSpPr txBox="1"/>
          <p:nvPr/>
        </p:nvSpPr>
        <p:spPr>
          <a:xfrm>
            <a:off x="446282" y="1443600"/>
            <a:ext cx="76815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데시보드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54DFC-3A9F-4C38-978B-3524F966E569}"/>
              </a:ext>
            </a:extLst>
          </p:cNvPr>
          <p:cNvSpPr txBox="1"/>
          <p:nvPr/>
        </p:nvSpPr>
        <p:spPr>
          <a:xfrm>
            <a:off x="446282" y="1824944"/>
            <a:ext cx="861903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ko-KR" altLang="en-US" sz="1200" b="1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2174B-9C0B-4B11-9B7A-6D8F8362ADA5}"/>
              </a:ext>
            </a:extLst>
          </p:cNvPr>
          <p:cNvSpPr txBox="1"/>
          <p:nvPr/>
        </p:nvSpPr>
        <p:spPr>
          <a:xfrm>
            <a:off x="446282" y="2203597"/>
            <a:ext cx="1270604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SQL Worksheet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5E9CC4-FDB8-4874-ACC2-BAA14A68072D}"/>
              </a:ext>
            </a:extLst>
          </p:cNvPr>
          <p:cNvSpPr/>
          <p:nvPr/>
        </p:nvSpPr>
        <p:spPr>
          <a:xfrm>
            <a:off x="1753387" y="1234907"/>
            <a:ext cx="10103086" cy="59003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B010F-3907-48D8-8E6D-44CFF27E06B6}"/>
              </a:ext>
            </a:extLst>
          </p:cNvPr>
          <p:cNvSpPr txBox="1"/>
          <p:nvPr/>
        </p:nvSpPr>
        <p:spPr>
          <a:xfrm>
            <a:off x="1864144" y="1391425"/>
            <a:ext cx="861903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C80982-9032-4102-AFAE-43C0666D25D1}"/>
              </a:ext>
            </a:extLst>
          </p:cNvPr>
          <p:cNvSpPr txBox="1"/>
          <p:nvPr/>
        </p:nvSpPr>
        <p:spPr>
          <a:xfrm>
            <a:off x="1221369" y="853563"/>
            <a:ext cx="154882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IP: 000.000.000.000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6A0D96-7327-440A-AD84-FC1CF7008807}"/>
              </a:ext>
            </a:extLst>
          </p:cNvPr>
          <p:cNvSpPr/>
          <p:nvPr/>
        </p:nvSpPr>
        <p:spPr>
          <a:xfrm>
            <a:off x="1995780" y="1981459"/>
            <a:ext cx="730267" cy="3024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테이블 </a:t>
            </a:r>
            <a:r>
              <a:rPr lang="en-US" altLang="ko-KR" sz="1000" b="1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6947B2-4CF2-4B23-8FC9-8CE268DBB420}"/>
              </a:ext>
            </a:extLst>
          </p:cNvPr>
          <p:cNvSpPr/>
          <p:nvPr/>
        </p:nvSpPr>
        <p:spPr>
          <a:xfrm>
            <a:off x="2853619" y="1981459"/>
            <a:ext cx="730267" cy="3024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테이블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80D56B-74EC-4ECF-99A2-7FC210E52057}"/>
              </a:ext>
            </a:extLst>
          </p:cNvPr>
          <p:cNvSpPr/>
          <p:nvPr/>
        </p:nvSpPr>
        <p:spPr>
          <a:xfrm>
            <a:off x="3711458" y="1981459"/>
            <a:ext cx="730267" cy="3024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테이블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FA4575-03F8-411D-9CDD-73D2801DD9E4}"/>
              </a:ext>
            </a:extLst>
          </p:cNvPr>
          <p:cNvSpPr/>
          <p:nvPr/>
        </p:nvSpPr>
        <p:spPr>
          <a:xfrm>
            <a:off x="1753387" y="2440396"/>
            <a:ext cx="10103086" cy="39663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데이터테이블 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71D4C17-C552-4934-98B0-E9E447B5FC64}"/>
              </a:ext>
            </a:extLst>
          </p:cNvPr>
          <p:cNvGrpSpPr/>
          <p:nvPr/>
        </p:nvGrpSpPr>
        <p:grpSpPr>
          <a:xfrm>
            <a:off x="11745717" y="2440395"/>
            <a:ext cx="110755" cy="3966304"/>
            <a:chOff x="11745717" y="2440395"/>
            <a:chExt cx="110755" cy="396630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4807E36-9CCD-487A-8454-6E341166D3A0}"/>
                </a:ext>
              </a:extLst>
            </p:cNvPr>
            <p:cNvSpPr/>
            <p:nvPr/>
          </p:nvSpPr>
          <p:spPr>
            <a:xfrm>
              <a:off x="11745717" y="2440395"/>
              <a:ext cx="110755" cy="3966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AFEA5F7-BB92-4FE1-BB68-38BED378E318}"/>
                </a:ext>
              </a:extLst>
            </p:cNvPr>
            <p:cNvSpPr/>
            <p:nvPr/>
          </p:nvSpPr>
          <p:spPr>
            <a:xfrm>
              <a:off x="11745717" y="2440395"/>
              <a:ext cx="110755" cy="10125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74420D1-986F-464D-A35C-0EB9D8B87081}"/>
              </a:ext>
            </a:extLst>
          </p:cNvPr>
          <p:cNvGrpSpPr/>
          <p:nvPr/>
        </p:nvGrpSpPr>
        <p:grpSpPr>
          <a:xfrm rot="16200000">
            <a:off x="6696682" y="1357662"/>
            <a:ext cx="113961" cy="9984113"/>
            <a:chOff x="11745717" y="2440395"/>
            <a:chExt cx="110755" cy="396630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F9E5015-B659-44BF-B3AA-E787350D3A07}"/>
                </a:ext>
              </a:extLst>
            </p:cNvPr>
            <p:cNvSpPr/>
            <p:nvPr/>
          </p:nvSpPr>
          <p:spPr>
            <a:xfrm>
              <a:off x="11745717" y="2440395"/>
              <a:ext cx="110755" cy="3966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4195C66-CBFE-4D74-975B-97253C74A543}"/>
                </a:ext>
              </a:extLst>
            </p:cNvPr>
            <p:cNvSpPr/>
            <p:nvPr/>
          </p:nvSpPr>
          <p:spPr>
            <a:xfrm>
              <a:off x="11745717" y="2440395"/>
              <a:ext cx="110755" cy="10125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3" name="내용 개체 틀 21">
            <a:extLst>
              <a:ext uri="{FF2B5EF4-FFF2-40B4-BE49-F238E27FC236}">
                <a16:creationId xmlns:a16="http://schemas.microsoft.com/office/drawing/2014/main" id="{FC560015-B4B8-4A77-9225-BA9FD5586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722145"/>
              </p:ext>
            </p:extLst>
          </p:nvPr>
        </p:nvGraphicFramePr>
        <p:xfrm>
          <a:off x="1753386" y="2440394"/>
          <a:ext cx="9992329" cy="3852340"/>
        </p:xfrm>
        <a:graphic>
          <a:graphicData uri="http://schemas.openxmlformats.org/drawingml/2006/table">
            <a:tbl>
              <a:tblPr/>
              <a:tblGrid>
                <a:gridCol w="916027">
                  <a:extLst>
                    <a:ext uri="{9D8B030D-6E8A-4147-A177-3AD203B41FA5}">
                      <a16:colId xmlns:a16="http://schemas.microsoft.com/office/drawing/2014/main" val="687216343"/>
                    </a:ext>
                  </a:extLst>
                </a:gridCol>
                <a:gridCol w="2324418">
                  <a:extLst>
                    <a:ext uri="{9D8B030D-6E8A-4147-A177-3AD203B41FA5}">
                      <a16:colId xmlns:a16="http://schemas.microsoft.com/office/drawing/2014/main" val="4049676576"/>
                    </a:ext>
                  </a:extLst>
                </a:gridCol>
                <a:gridCol w="2324418">
                  <a:extLst>
                    <a:ext uri="{9D8B030D-6E8A-4147-A177-3AD203B41FA5}">
                      <a16:colId xmlns:a16="http://schemas.microsoft.com/office/drawing/2014/main" val="2684969057"/>
                    </a:ext>
                  </a:extLst>
                </a:gridCol>
                <a:gridCol w="1786254">
                  <a:extLst>
                    <a:ext uri="{9D8B030D-6E8A-4147-A177-3AD203B41FA5}">
                      <a16:colId xmlns:a16="http://schemas.microsoft.com/office/drawing/2014/main" val="3231933132"/>
                    </a:ext>
                  </a:extLst>
                </a:gridCol>
                <a:gridCol w="1633582">
                  <a:extLst>
                    <a:ext uri="{9D8B030D-6E8A-4147-A177-3AD203B41FA5}">
                      <a16:colId xmlns:a16="http://schemas.microsoft.com/office/drawing/2014/main" val="4043699266"/>
                    </a:ext>
                  </a:extLst>
                </a:gridCol>
                <a:gridCol w="1007630">
                  <a:extLst>
                    <a:ext uri="{9D8B030D-6E8A-4147-A177-3AD203B41FA5}">
                      <a16:colId xmlns:a16="http://schemas.microsoft.com/office/drawing/2014/main" val="2217500040"/>
                    </a:ext>
                  </a:extLst>
                </a:gridCol>
              </a:tblGrid>
              <a:tr h="3852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fdNum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fdVirtualItemDescNum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fdSupplyItemDescNum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fdHasExpireTime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fdExpireMinute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fdCount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48710"/>
                  </a:ext>
                </a:extLst>
              </a:tr>
              <a:tr h="3852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664418"/>
                  </a:ext>
                </a:extLst>
              </a:tr>
              <a:tr h="3852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336301"/>
                  </a:ext>
                </a:extLst>
              </a:tr>
              <a:tr h="3852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966752"/>
                  </a:ext>
                </a:extLst>
              </a:tr>
              <a:tr h="3852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143912"/>
                  </a:ext>
                </a:extLst>
              </a:tr>
              <a:tr h="3852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25255"/>
                  </a:ext>
                </a:extLst>
              </a:tr>
              <a:tr h="3852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861583"/>
                  </a:ext>
                </a:extLst>
              </a:tr>
              <a:tr h="3852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39916"/>
                  </a:ext>
                </a:extLst>
              </a:tr>
              <a:tr h="3852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208621"/>
                  </a:ext>
                </a:extLst>
              </a:tr>
              <a:tr h="3852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664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79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F18F-3EA8-314A-69F8-16F9F585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명령어 입력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86C42F-1CE5-4C22-A919-E156D9F9B606}"/>
              </a:ext>
            </a:extLst>
          </p:cNvPr>
          <p:cNvSpPr/>
          <p:nvPr/>
        </p:nvSpPr>
        <p:spPr>
          <a:xfrm>
            <a:off x="335524" y="749218"/>
            <a:ext cx="11520949" cy="56574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B095E5-9321-48D9-8DB6-C781E540BA30}"/>
              </a:ext>
            </a:extLst>
          </p:cNvPr>
          <p:cNvSpPr/>
          <p:nvPr/>
        </p:nvSpPr>
        <p:spPr>
          <a:xfrm>
            <a:off x="335524" y="749217"/>
            <a:ext cx="11520949" cy="4856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DF51C-5316-48D5-8C16-20A1F6BDE3EC}"/>
              </a:ext>
            </a:extLst>
          </p:cNvPr>
          <p:cNvSpPr txBox="1"/>
          <p:nvPr/>
        </p:nvSpPr>
        <p:spPr>
          <a:xfrm>
            <a:off x="489824" y="853563"/>
            <a:ext cx="728084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 </a:t>
            </a:r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0E0F1E-39A8-49F7-AFE8-CBBCCEBD88F0}"/>
              </a:ext>
            </a:extLst>
          </p:cNvPr>
          <p:cNvSpPr txBox="1"/>
          <p:nvPr/>
        </p:nvSpPr>
        <p:spPr>
          <a:xfrm>
            <a:off x="9563820" y="853563"/>
            <a:ext cx="1257075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 : </a:t>
            </a:r>
            <a:r>
              <a:rPr lang="en-US" altLang="ko-KR" sz="12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xxxxxxxxxx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DEBAE-C5B5-4FE3-B753-FDA4E91188E0}"/>
              </a:ext>
            </a:extLst>
          </p:cNvPr>
          <p:cNvSpPr txBox="1"/>
          <p:nvPr/>
        </p:nvSpPr>
        <p:spPr>
          <a:xfrm>
            <a:off x="10934017" y="853563"/>
            <a:ext cx="76815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EEC025-7FEA-47A4-B758-C6977056EB18}"/>
              </a:ext>
            </a:extLst>
          </p:cNvPr>
          <p:cNvSpPr/>
          <p:nvPr/>
        </p:nvSpPr>
        <p:spPr>
          <a:xfrm>
            <a:off x="335525" y="1234907"/>
            <a:ext cx="1417862" cy="51717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9A518-0631-4C23-84F8-B60A4AADEAD9}"/>
              </a:ext>
            </a:extLst>
          </p:cNvPr>
          <p:cNvSpPr txBox="1"/>
          <p:nvPr/>
        </p:nvSpPr>
        <p:spPr>
          <a:xfrm>
            <a:off x="436855" y="1443600"/>
            <a:ext cx="76815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데시보드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54DFC-3A9F-4C38-978B-3524F966E569}"/>
              </a:ext>
            </a:extLst>
          </p:cNvPr>
          <p:cNvSpPr txBox="1"/>
          <p:nvPr/>
        </p:nvSpPr>
        <p:spPr>
          <a:xfrm>
            <a:off x="436855" y="1824944"/>
            <a:ext cx="861903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2174B-9C0B-4B11-9B7A-6D8F8362ADA5}"/>
              </a:ext>
            </a:extLst>
          </p:cNvPr>
          <p:cNvSpPr txBox="1"/>
          <p:nvPr/>
        </p:nvSpPr>
        <p:spPr>
          <a:xfrm>
            <a:off x="436855" y="2203597"/>
            <a:ext cx="1270604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SQL Worksheet</a:t>
            </a:r>
            <a:endParaRPr lang="ko-KR" altLang="en-US" sz="1200" b="1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5E9CC4-FDB8-4874-ACC2-BAA14A68072D}"/>
              </a:ext>
            </a:extLst>
          </p:cNvPr>
          <p:cNvSpPr/>
          <p:nvPr/>
        </p:nvSpPr>
        <p:spPr>
          <a:xfrm>
            <a:off x="1753387" y="1234907"/>
            <a:ext cx="10103086" cy="59003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B010F-3907-48D8-8E6D-44CFF27E06B6}"/>
              </a:ext>
            </a:extLst>
          </p:cNvPr>
          <p:cNvSpPr txBox="1"/>
          <p:nvPr/>
        </p:nvSpPr>
        <p:spPr>
          <a:xfrm>
            <a:off x="1864144" y="1391425"/>
            <a:ext cx="1270604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SQL Worksheet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C80982-9032-4102-AFAE-43C0666D25D1}"/>
              </a:ext>
            </a:extLst>
          </p:cNvPr>
          <p:cNvSpPr txBox="1"/>
          <p:nvPr/>
        </p:nvSpPr>
        <p:spPr>
          <a:xfrm>
            <a:off x="1221369" y="853563"/>
            <a:ext cx="154882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IP: 000.000.000.000</a:t>
            </a:r>
            <a:endParaRPr lang="ko-KR" altLang="en-US" sz="12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6A0D96-7327-440A-AD84-FC1CF7008807}"/>
              </a:ext>
            </a:extLst>
          </p:cNvPr>
          <p:cNvSpPr/>
          <p:nvPr/>
        </p:nvSpPr>
        <p:spPr>
          <a:xfrm>
            <a:off x="10952962" y="1391425"/>
            <a:ext cx="730267" cy="3024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Run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74420D1-986F-464D-A35C-0EB9D8B87081}"/>
              </a:ext>
            </a:extLst>
          </p:cNvPr>
          <p:cNvGrpSpPr/>
          <p:nvPr/>
        </p:nvGrpSpPr>
        <p:grpSpPr>
          <a:xfrm rot="16200000">
            <a:off x="6696682" y="1357662"/>
            <a:ext cx="113961" cy="9984113"/>
            <a:chOff x="11745717" y="2440395"/>
            <a:chExt cx="110755" cy="396630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F9E5015-B659-44BF-B3AA-E787350D3A07}"/>
                </a:ext>
              </a:extLst>
            </p:cNvPr>
            <p:cNvSpPr/>
            <p:nvPr/>
          </p:nvSpPr>
          <p:spPr>
            <a:xfrm>
              <a:off x="11745717" y="2440395"/>
              <a:ext cx="110755" cy="3966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4195C66-CBFE-4D74-975B-97253C74A543}"/>
                </a:ext>
              </a:extLst>
            </p:cNvPr>
            <p:cNvSpPr/>
            <p:nvPr/>
          </p:nvSpPr>
          <p:spPr>
            <a:xfrm>
              <a:off x="11745717" y="2440395"/>
              <a:ext cx="110755" cy="10125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A5A84B-52F0-462B-ABA4-A3E314310B61}"/>
              </a:ext>
            </a:extLst>
          </p:cNvPr>
          <p:cNvSpPr/>
          <p:nvPr/>
        </p:nvSpPr>
        <p:spPr>
          <a:xfrm>
            <a:off x="10089511" y="1391425"/>
            <a:ext cx="730267" cy="3024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Clear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909529-124D-4B43-AB09-08D10E12DB21}"/>
              </a:ext>
            </a:extLst>
          </p:cNvPr>
          <p:cNvSpPr/>
          <p:nvPr/>
        </p:nvSpPr>
        <p:spPr>
          <a:xfrm>
            <a:off x="1753386" y="1824940"/>
            <a:ext cx="10103086" cy="21908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스크립트 입력 영역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AC1689-387F-4002-AFEB-633B1F4F41A3}"/>
              </a:ext>
            </a:extLst>
          </p:cNvPr>
          <p:cNvSpPr/>
          <p:nvPr/>
        </p:nvSpPr>
        <p:spPr>
          <a:xfrm>
            <a:off x="1753386" y="1824940"/>
            <a:ext cx="565608" cy="21908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1E602-71FD-4385-A85A-86F2244F5DB7}"/>
              </a:ext>
            </a:extLst>
          </p:cNvPr>
          <p:cNvSpPr txBox="1"/>
          <p:nvPr/>
        </p:nvSpPr>
        <p:spPr>
          <a:xfrm>
            <a:off x="2089639" y="184535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8C4756-6D42-4727-82DD-8D6CF13BEA97}"/>
              </a:ext>
            </a:extLst>
          </p:cNvPr>
          <p:cNvSpPr txBox="1"/>
          <p:nvPr/>
        </p:nvSpPr>
        <p:spPr>
          <a:xfrm>
            <a:off x="2370244" y="1845354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SELECT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*</a:t>
            </a:r>
            <a:endParaRPr lang="ko-KR" altLang="en-US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A45CF0-7CC9-4052-8CAB-ABE7EF999D57}"/>
              </a:ext>
            </a:extLst>
          </p:cNvPr>
          <p:cNvSpPr txBox="1"/>
          <p:nvPr/>
        </p:nvSpPr>
        <p:spPr>
          <a:xfrm>
            <a:off x="2089639" y="2079780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21F4D9-11A2-4206-956E-BB0AC90E8256}"/>
              </a:ext>
            </a:extLst>
          </p:cNvPr>
          <p:cNvSpPr txBox="1"/>
          <p:nvPr/>
        </p:nvSpPr>
        <p:spPr>
          <a:xfrm>
            <a:off x="2370244" y="2079780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FROM </a:t>
            </a:r>
            <a:r>
              <a:rPr lang="ko-KR" altLang="en-US" sz="1000" b="1" dirty="0"/>
              <a:t>머시기 </a:t>
            </a:r>
            <a:r>
              <a:rPr lang="ko-KR" altLang="en-US" sz="1000" b="1" dirty="0" err="1"/>
              <a:t>머시기</a:t>
            </a:r>
            <a:endParaRPr lang="ko-KR" altLang="en-US" sz="1000" b="1" dirty="0"/>
          </a:p>
        </p:txBody>
      </p:sp>
      <p:graphicFrame>
        <p:nvGraphicFramePr>
          <p:cNvPr id="41" name="내용 개체 틀 21">
            <a:extLst>
              <a:ext uri="{FF2B5EF4-FFF2-40B4-BE49-F238E27FC236}">
                <a16:creationId xmlns:a16="http://schemas.microsoft.com/office/drawing/2014/main" id="{03BAC3C1-80B9-4956-B4E6-7FF68AE56E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239690"/>
              </p:ext>
            </p:extLst>
          </p:nvPr>
        </p:nvGraphicFramePr>
        <p:xfrm>
          <a:off x="1761604" y="4022660"/>
          <a:ext cx="9975893" cy="2270080"/>
        </p:xfrm>
        <a:graphic>
          <a:graphicData uri="http://schemas.openxmlformats.org/drawingml/2006/table">
            <a:tbl>
              <a:tblPr/>
              <a:tblGrid>
                <a:gridCol w="914520">
                  <a:extLst>
                    <a:ext uri="{9D8B030D-6E8A-4147-A177-3AD203B41FA5}">
                      <a16:colId xmlns:a16="http://schemas.microsoft.com/office/drawing/2014/main" val="687216343"/>
                    </a:ext>
                  </a:extLst>
                </a:gridCol>
                <a:gridCol w="2320595">
                  <a:extLst>
                    <a:ext uri="{9D8B030D-6E8A-4147-A177-3AD203B41FA5}">
                      <a16:colId xmlns:a16="http://schemas.microsoft.com/office/drawing/2014/main" val="4049676576"/>
                    </a:ext>
                  </a:extLst>
                </a:gridCol>
                <a:gridCol w="2320595">
                  <a:extLst>
                    <a:ext uri="{9D8B030D-6E8A-4147-A177-3AD203B41FA5}">
                      <a16:colId xmlns:a16="http://schemas.microsoft.com/office/drawing/2014/main" val="2684969057"/>
                    </a:ext>
                  </a:extLst>
                </a:gridCol>
                <a:gridCol w="1783315">
                  <a:extLst>
                    <a:ext uri="{9D8B030D-6E8A-4147-A177-3AD203B41FA5}">
                      <a16:colId xmlns:a16="http://schemas.microsoft.com/office/drawing/2014/main" val="3231933132"/>
                    </a:ext>
                  </a:extLst>
                </a:gridCol>
                <a:gridCol w="1630895">
                  <a:extLst>
                    <a:ext uri="{9D8B030D-6E8A-4147-A177-3AD203B41FA5}">
                      <a16:colId xmlns:a16="http://schemas.microsoft.com/office/drawing/2014/main" val="4043699266"/>
                    </a:ext>
                  </a:extLst>
                </a:gridCol>
                <a:gridCol w="1005973">
                  <a:extLst>
                    <a:ext uri="{9D8B030D-6E8A-4147-A177-3AD203B41FA5}">
                      <a16:colId xmlns:a16="http://schemas.microsoft.com/office/drawing/2014/main" val="2217500040"/>
                    </a:ext>
                  </a:extLst>
                </a:gridCol>
              </a:tblGrid>
              <a:tr h="2270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fdNum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fdVirtualItemDescNum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fdSupplyItemDescNum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fdHasExpireTime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fdExpireMinute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fdCount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48710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664418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336301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966752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143912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25255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861583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39916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208621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664536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4BE7DBF4-D98B-494B-9A6E-C3588F132A71}"/>
              </a:ext>
            </a:extLst>
          </p:cNvPr>
          <p:cNvGrpSpPr/>
          <p:nvPr/>
        </p:nvGrpSpPr>
        <p:grpSpPr>
          <a:xfrm>
            <a:off x="11745716" y="4022660"/>
            <a:ext cx="110757" cy="2384039"/>
            <a:chOff x="11745717" y="2440395"/>
            <a:chExt cx="110755" cy="396630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5C846E4-FDB2-485B-921C-739C3E0AC0F4}"/>
                </a:ext>
              </a:extLst>
            </p:cNvPr>
            <p:cNvSpPr/>
            <p:nvPr/>
          </p:nvSpPr>
          <p:spPr>
            <a:xfrm>
              <a:off x="11745717" y="2440395"/>
              <a:ext cx="110755" cy="3966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C706FBF-1D2C-4152-8027-22DFEB2720EC}"/>
                </a:ext>
              </a:extLst>
            </p:cNvPr>
            <p:cNvSpPr/>
            <p:nvPr/>
          </p:nvSpPr>
          <p:spPr>
            <a:xfrm>
              <a:off x="11745717" y="2440395"/>
              <a:ext cx="110755" cy="10125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792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219</Words>
  <Application>Microsoft Office PowerPoint</Application>
  <PresentationFormat>와이드스크린</PresentationFormat>
  <Paragraphs>170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함초롬돋움</vt:lpstr>
      <vt:lpstr>Arial</vt:lpstr>
      <vt:lpstr>Office 테마</vt:lpstr>
      <vt:lpstr>CTF 웹 페이지 디자인</vt:lpstr>
      <vt:lpstr>로그인 페이지</vt:lpstr>
      <vt:lpstr>대시보드</vt:lpstr>
      <vt:lpstr>테이블 뷰</vt:lpstr>
      <vt:lpstr>SQL 명령어 입력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 아이디어</dc:title>
  <dc:creator>정재영</dc:creator>
  <cp:lastModifiedBy>FullName</cp:lastModifiedBy>
  <cp:revision>19</cp:revision>
  <dcterms:created xsi:type="dcterms:W3CDTF">2024-10-01T12:27:08Z</dcterms:created>
  <dcterms:modified xsi:type="dcterms:W3CDTF">2024-10-02T09:13:41Z</dcterms:modified>
</cp:coreProperties>
</file>