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87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07C10-0761-45EB-A52D-99C60096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BFAB3C-6B9B-4AD7-88C5-20A6DF1E6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3AFF4-02DB-452F-B35D-57CEF757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6475-E9F8-410D-839A-BA51DC8E3B22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4CE5B-5232-443D-883B-D215E86A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5BAF-3E9D-421C-AA1E-12A6662C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43D-6144-498B-B8E1-255BD79D3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6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919CD-6987-4A22-AC4B-A5C16E0D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6E129-CF7A-4C71-ACF7-CA3ECD23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79673-25A8-402F-8FB5-89F0A928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6475-E9F8-410D-839A-BA51DC8E3B22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D1D94-51D5-4858-9E86-4FDC0769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86BF3-7742-4302-9F89-C66D6870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43D-6144-498B-B8E1-255BD79D3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7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2F16F2-AF45-49E4-BF3A-B4A6F98D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4" y="501651"/>
            <a:ext cx="1149901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0E9EE-8298-4FED-A5A4-C26F9A37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494" y="866776"/>
            <a:ext cx="11499011" cy="5489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74C9D-FC38-42EE-8C52-08CD032E8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</a:lstStyle>
          <a:p>
            <a:fld id="{99A56475-E9F8-410D-839A-BA51DC8E3B22}" type="datetimeFigureOut">
              <a:rPr lang="ko-KR" altLang="en-US" smtClean="0"/>
              <a:pPr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CDADB-0CE2-490C-BD51-9B3E9CC77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CB80C-18C6-43DF-8615-8999CBD5F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</a:lstStyle>
          <a:p>
            <a:fld id="{1FA8043D-6144-498B-B8E1-255BD79D3E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9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1pPr>
    </p:titleStyle>
    <p:bodyStyle>
      <a:lvl1pPr marL="85725" indent="-85725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1pPr>
      <a:lvl2pPr marL="266700" indent="-857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FB8AE-9A32-4070-AE9C-56B5A0932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Project-Flame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32A4B4-47A5-46E0-9850-FE34AEF19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Team Firewalls. Wargame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4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46353-B4B7-4BB3-BE43-E3BC152E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51059-E7B4-4585-B1BC-962E869F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정보보안 분야 입문 </a:t>
            </a:r>
            <a:r>
              <a:rPr lang="en-US" altLang="ko-KR" dirty="0"/>
              <a:t>Wargame</a:t>
            </a:r>
          </a:p>
          <a:p>
            <a:r>
              <a:rPr lang="ko-KR" altLang="en-US" dirty="0"/>
              <a:t>학습의 용의성 </a:t>
            </a:r>
            <a:r>
              <a:rPr lang="en-US" altLang="ko-KR" dirty="0"/>
              <a:t>&lt; </a:t>
            </a:r>
            <a:r>
              <a:rPr lang="ko-KR" altLang="en-US" dirty="0"/>
              <a:t>게임성</a:t>
            </a:r>
            <a:endParaRPr lang="en-US" altLang="ko-KR" dirty="0"/>
          </a:p>
          <a:p>
            <a:r>
              <a:rPr lang="ko-KR" altLang="en-US" dirty="0"/>
              <a:t>적은 리소스</a:t>
            </a:r>
            <a:r>
              <a:rPr lang="en-US" altLang="ko-KR" dirty="0"/>
              <a:t>, </a:t>
            </a:r>
            <a:r>
              <a:rPr lang="ko-KR" altLang="en-US" dirty="0"/>
              <a:t>쉬운 조작</a:t>
            </a:r>
            <a:endParaRPr lang="en-US" altLang="ko-KR" dirty="0"/>
          </a:p>
          <a:p>
            <a:r>
              <a:rPr lang="ko-KR" altLang="en-US" dirty="0"/>
              <a:t>턴 기반 </a:t>
            </a:r>
            <a:r>
              <a:rPr lang="en-US" altLang="ko-KR" dirty="0"/>
              <a:t>RPG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29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C5894-B4CB-44F7-AFFD-77F4B1F4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  <a:r>
              <a:rPr lang="en-US" altLang="ko-KR" dirty="0"/>
              <a:t>-</a:t>
            </a:r>
            <a:r>
              <a:rPr lang="ko-KR" altLang="en-US" dirty="0"/>
              <a:t>시놉시스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B370B-8BC1-4C8E-8009-89BF55A7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기사</a:t>
            </a:r>
            <a:r>
              <a:rPr lang="en-US" altLang="ko-KR" dirty="0"/>
              <a:t>(</a:t>
            </a:r>
            <a:r>
              <a:rPr lang="ko-KR" altLang="en-US" dirty="0"/>
              <a:t>주인공</a:t>
            </a:r>
            <a:r>
              <a:rPr lang="en-US" altLang="ko-KR" dirty="0"/>
              <a:t>)</a:t>
            </a:r>
            <a:r>
              <a:rPr lang="ko-KR" altLang="en-US" dirty="0"/>
              <a:t>이 마왕성에 납치된 공주를 구하러 가는 이야기</a:t>
            </a:r>
            <a:endParaRPr lang="en-US" altLang="ko-KR" dirty="0"/>
          </a:p>
          <a:p>
            <a:r>
              <a:rPr lang="ko-KR" altLang="en-US" dirty="0"/>
              <a:t>광야</a:t>
            </a:r>
            <a:r>
              <a:rPr lang="en-US" altLang="ko-KR" dirty="0"/>
              <a:t>(</a:t>
            </a:r>
            <a:r>
              <a:rPr lang="ko-KR" altLang="en-US" dirty="0"/>
              <a:t>네트워크</a:t>
            </a:r>
            <a:r>
              <a:rPr lang="en-US" altLang="ko-KR" dirty="0"/>
              <a:t>)&gt;</a:t>
            </a:r>
            <a:r>
              <a:rPr lang="ko-KR" altLang="en-US" dirty="0"/>
              <a:t>마을 광장</a:t>
            </a:r>
            <a:r>
              <a:rPr lang="en-US" altLang="ko-KR" dirty="0"/>
              <a:t>(</a:t>
            </a:r>
            <a:r>
              <a:rPr lang="ko-KR" altLang="en-US" dirty="0"/>
              <a:t>웹</a:t>
            </a:r>
            <a:r>
              <a:rPr lang="en-US" altLang="ko-KR" dirty="0"/>
              <a:t>)&gt; </a:t>
            </a:r>
            <a:r>
              <a:rPr lang="ko-KR" altLang="en-US" dirty="0"/>
              <a:t>콜로세움</a:t>
            </a:r>
            <a:r>
              <a:rPr lang="en-US" altLang="ko-KR" dirty="0"/>
              <a:t>(Database)&gt;</a:t>
            </a:r>
            <a:r>
              <a:rPr lang="ko-KR" altLang="en-US" dirty="0" err="1"/>
              <a:t>마왕성</a:t>
            </a:r>
            <a:r>
              <a:rPr lang="en-US" altLang="ko-KR" dirty="0"/>
              <a:t>(</a:t>
            </a:r>
            <a:r>
              <a:rPr lang="ko-KR" altLang="en-US" dirty="0"/>
              <a:t>시스템</a:t>
            </a:r>
            <a:r>
              <a:rPr lang="en-US" altLang="ko-KR" dirty="0"/>
              <a:t>)&gt;</a:t>
            </a:r>
            <a:r>
              <a:rPr lang="ko-KR" altLang="en-US" dirty="0"/>
              <a:t>마왕</a:t>
            </a:r>
            <a:r>
              <a:rPr lang="en-US" altLang="ko-KR" dirty="0"/>
              <a:t>(</a:t>
            </a:r>
            <a:r>
              <a:rPr lang="ko-KR" altLang="en-US" dirty="0"/>
              <a:t>종합</a:t>
            </a:r>
            <a:r>
              <a:rPr lang="en-US" altLang="ko-KR" dirty="0"/>
              <a:t>) </a:t>
            </a:r>
            <a:r>
              <a:rPr lang="ko-KR" altLang="en-US" dirty="0"/>
              <a:t>순의 서사</a:t>
            </a:r>
            <a:endParaRPr lang="en-US" altLang="ko-KR" dirty="0"/>
          </a:p>
          <a:p>
            <a:r>
              <a:rPr lang="ko-KR" altLang="en-US" dirty="0"/>
              <a:t>납치된 공주를 구하는 스토리는 주인공의 서사로 적합하지만 이를 일부 각색하여 환상에 빠진 기사</a:t>
            </a:r>
            <a:r>
              <a:rPr lang="en-US" altLang="ko-KR" dirty="0"/>
              <a:t>(</a:t>
            </a:r>
            <a:r>
              <a:rPr lang="ko-KR" altLang="en-US" dirty="0"/>
              <a:t>주인공</a:t>
            </a:r>
            <a:r>
              <a:rPr lang="en-US" altLang="ko-KR" dirty="0"/>
              <a:t>)</a:t>
            </a:r>
            <a:r>
              <a:rPr lang="ko-KR" altLang="en-US" dirty="0"/>
              <a:t>이 세상을 멸망시키는 스토리 컨셉으로 진행</a:t>
            </a:r>
            <a:endParaRPr lang="en-US" altLang="ko-KR" dirty="0"/>
          </a:p>
          <a:p>
            <a:r>
              <a:rPr lang="ko-KR" altLang="en-US" dirty="0"/>
              <a:t>워 게임을 진행하는 플레이어는 게임의 마지막에 이를 인지하게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46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1C978-40A3-4830-8640-67327E1A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로고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3BBCB-EE16-46EA-A7C7-115747EA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46486-891C-4946-A84B-5DEF17C564CD}"/>
              </a:ext>
            </a:extLst>
          </p:cNvPr>
          <p:cNvSpPr txBox="1"/>
          <p:nvPr/>
        </p:nvSpPr>
        <p:spPr>
          <a:xfrm>
            <a:off x="-323850" y="1323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422A38-492B-4525-8053-C4819859B6AA}"/>
              </a:ext>
            </a:extLst>
          </p:cNvPr>
          <p:cNvGrpSpPr/>
          <p:nvPr/>
        </p:nvGrpSpPr>
        <p:grpSpPr>
          <a:xfrm>
            <a:off x="-403915" y="4572000"/>
            <a:ext cx="7773455" cy="2219325"/>
            <a:chOff x="-403915" y="4572000"/>
            <a:chExt cx="7773455" cy="22193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1E6D64F-EB14-45FC-9F08-76B523618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9298"/>
            <a:stretch/>
          </p:blipFill>
          <p:spPr>
            <a:xfrm>
              <a:off x="-403915" y="4669631"/>
              <a:ext cx="2857500" cy="172878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F568FDE-E8F1-44FA-AF68-9C614E6F1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702"/>
            <a:stretch/>
          </p:blipFill>
          <p:spPr>
            <a:xfrm>
              <a:off x="1703176" y="4572000"/>
              <a:ext cx="5666364" cy="221932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ABFC544-ED5E-49D2-843A-77D8DC6A3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" b="14375"/>
          <a:stretch/>
        </p:blipFill>
        <p:spPr>
          <a:xfrm>
            <a:off x="2895599" y="2319432"/>
            <a:ext cx="7086937" cy="19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2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F15077A-DA23-4337-8F62-B7CB983D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1599"/>
            <a:ext cx="9510584" cy="68464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BCA539-3451-47CE-AF9E-CBD36C9E41F2}"/>
              </a:ext>
            </a:extLst>
          </p:cNvPr>
          <p:cNvSpPr/>
          <p:nvPr/>
        </p:nvSpPr>
        <p:spPr>
          <a:xfrm>
            <a:off x="3652709" y="2114549"/>
            <a:ext cx="2205166" cy="28860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ADE635-EC20-4040-92A6-FAC4FA7CF45B}"/>
              </a:ext>
            </a:extLst>
          </p:cNvPr>
          <p:cNvSpPr/>
          <p:nvPr/>
        </p:nvSpPr>
        <p:spPr>
          <a:xfrm>
            <a:off x="3819120" y="1336946"/>
            <a:ext cx="1872344" cy="455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Logo</a:t>
            </a:r>
            <a:endParaRPr lang="ko-KR" altLang="en-US" sz="1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D4B365-7D8E-49E9-B5C3-6C0F6B1B711D}"/>
              </a:ext>
            </a:extLst>
          </p:cNvPr>
          <p:cNvSpPr/>
          <p:nvPr/>
        </p:nvSpPr>
        <p:spPr>
          <a:xfrm>
            <a:off x="4024184" y="4453485"/>
            <a:ext cx="1462216" cy="27285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Sign up</a:t>
            </a:r>
            <a:endParaRPr lang="ko-KR" altLang="en-US" sz="1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00257AA-BA18-4E06-961C-A38C6E7B020E}"/>
              </a:ext>
            </a:extLst>
          </p:cNvPr>
          <p:cNvSpPr txBox="1"/>
          <p:nvPr/>
        </p:nvSpPr>
        <p:spPr>
          <a:xfrm>
            <a:off x="12492788" y="2536304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CLEAR</a:t>
            </a:r>
            <a:endParaRPr lang="ko-KR" altLang="en-US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532AE21-37E0-4749-A853-F2C8D10D1BBC}"/>
              </a:ext>
            </a:extLst>
          </p:cNvPr>
          <p:cNvSpPr/>
          <p:nvPr/>
        </p:nvSpPr>
        <p:spPr>
          <a:xfrm>
            <a:off x="9927122" y="2514858"/>
            <a:ext cx="360000" cy="36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86B31D-E9FE-4190-AF95-BF5DE7FEFF54}"/>
              </a:ext>
            </a:extLst>
          </p:cNvPr>
          <p:cNvSpPr/>
          <p:nvPr/>
        </p:nvSpPr>
        <p:spPr>
          <a:xfrm>
            <a:off x="9927122" y="1925954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F38787-877E-4797-A003-C56B636DDA6B}"/>
              </a:ext>
            </a:extLst>
          </p:cNvPr>
          <p:cNvSpPr/>
          <p:nvPr/>
        </p:nvSpPr>
        <p:spPr>
          <a:xfrm>
            <a:off x="9927123" y="3166716"/>
            <a:ext cx="360000" cy="3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876897-69CE-4928-A9C1-079F028986B6}"/>
              </a:ext>
            </a:extLst>
          </p:cNvPr>
          <p:cNvSpPr txBox="1"/>
          <p:nvPr/>
        </p:nvSpPr>
        <p:spPr>
          <a:xfrm>
            <a:off x="10389708" y="2540969"/>
            <a:ext cx="72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Butten</a:t>
            </a:r>
            <a:endParaRPr lang="ko-KR" altLang="en-US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B11E68-6E16-412E-8A18-412914963D33}"/>
              </a:ext>
            </a:extLst>
          </p:cNvPr>
          <p:cNvSpPr txBox="1"/>
          <p:nvPr/>
        </p:nvSpPr>
        <p:spPr>
          <a:xfrm>
            <a:off x="10389708" y="1952065"/>
            <a:ext cx="501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Img</a:t>
            </a:r>
            <a:endParaRPr lang="ko-KR" altLang="en-US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4FAFCC-CFD0-4E8B-A5EE-2EC51EB1AF29}"/>
              </a:ext>
            </a:extLst>
          </p:cNvPr>
          <p:cNvSpPr txBox="1"/>
          <p:nvPr/>
        </p:nvSpPr>
        <p:spPr>
          <a:xfrm>
            <a:off x="10389708" y="3192827"/>
            <a:ext cx="618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Gride</a:t>
            </a:r>
            <a:endParaRPr lang="ko-KR" altLang="en-US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6987E-7D90-410D-A7CE-C71AE0C784F3}"/>
              </a:ext>
            </a:extLst>
          </p:cNvPr>
          <p:cNvSpPr txBox="1"/>
          <p:nvPr/>
        </p:nvSpPr>
        <p:spPr>
          <a:xfrm>
            <a:off x="3903183" y="283273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ID:</a:t>
            </a:r>
            <a:endParaRPr lang="ko-KR" altLang="en-US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C704E6-9C92-427E-A00A-52C6B270CAD6}"/>
              </a:ext>
            </a:extLst>
          </p:cNvPr>
          <p:cNvSpPr txBox="1"/>
          <p:nvPr/>
        </p:nvSpPr>
        <p:spPr>
          <a:xfrm>
            <a:off x="3807629" y="3225818"/>
            <a:ext cx="509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PW:</a:t>
            </a:r>
            <a:endParaRPr lang="ko-KR" altLang="en-US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542479-8BB6-482E-A004-DCF9F908AC3A}"/>
              </a:ext>
            </a:extLst>
          </p:cNvPr>
          <p:cNvSpPr/>
          <p:nvPr/>
        </p:nvSpPr>
        <p:spPr>
          <a:xfrm>
            <a:off x="9927123" y="3729508"/>
            <a:ext cx="360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A04885-7BF1-44B8-B6B6-14133CEF6B20}"/>
              </a:ext>
            </a:extLst>
          </p:cNvPr>
          <p:cNvSpPr txBox="1"/>
          <p:nvPr/>
        </p:nvSpPr>
        <p:spPr>
          <a:xfrm>
            <a:off x="10389708" y="3755619"/>
            <a:ext cx="93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TextInput</a:t>
            </a:r>
            <a:endParaRPr lang="ko-KR" altLang="en-US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483774-5D9D-4A59-87B5-B783C170865B}"/>
              </a:ext>
            </a:extLst>
          </p:cNvPr>
          <p:cNvSpPr/>
          <p:nvPr/>
        </p:nvSpPr>
        <p:spPr>
          <a:xfrm>
            <a:off x="4317127" y="2832736"/>
            <a:ext cx="1274047" cy="276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EE858C-686D-498E-BF56-C67A95655C93}"/>
              </a:ext>
            </a:extLst>
          </p:cNvPr>
          <p:cNvSpPr/>
          <p:nvPr/>
        </p:nvSpPr>
        <p:spPr>
          <a:xfrm>
            <a:off x="4317127" y="3208388"/>
            <a:ext cx="1274047" cy="276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459414F-4903-47DF-9A89-3876D0135D8F}"/>
              </a:ext>
            </a:extLst>
          </p:cNvPr>
          <p:cNvSpPr/>
          <p:nvPr/>
        </p:nvSpPr>
        <p:spPr>
          <a:xfrm>
            <a:off x="4024184" y="4077833"/>
            <a:ext cx="1462216" cy="27285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Sign in</a:t>
            </a:r>
            <a:endParaRPr lang="ko-KR" altLang="en-US" sz="1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A70C4A-0004-4CC8-AEFA-00A89E4CF622}"/>
              </a:ext>
            </a:extLst>
          </p:cNvPr>
          <p:cNvSpPr txBox="1"/>
          <p:nvPr/>
        </p:nvSpPr>
        <p:spPr>
          <a:xfrm>
            <a:off x="4435076" y="2252895"/>
            <a:ext cx="6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Login</a:t>
            </a:r>
            <a:endParaRPr lang="ko-KR" altLang="en-US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3BA5DF-2205-42E7-A6A8-92E299D06C81}"/>
              </a:ext>
            </a:extLst>
          </p:cNvPr>
          <p:cNvSpPr/>
          <p:nvPr/>
        </p:nvSpPr>
        <p:spPr>
          <a:xfrm>
            <a:off x="9927123" y="4376506"/>
            <a:ext cx="360000" cy="3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DB285D90-B049-4812-9362-19B1C2763C8B}"/>
              </a:ext>
            </a:extLst>
          </p:cNvPr>
          <p:cNvSpPr/>
          <p:nvPr/>
        </p:nvSpPr>
        <p:spPr>
          <a:xfrm rot="18900000">
            <a:off x="9967485" y="4377896"/>
            <a:ext cx="331690" cy="216285"/>
          </a:xfrm>
          <a:prstGeom prst="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685195-90DC-4B6D-A821-71B5D7EE15AA}"/>
              </a:ext>
            </a:extLst>
          </p:cNvPr>
          <p:cNvSpPr txBox="1"/>
          <p:nvPr/>
        </p:nvSpPr>
        <p:spPr>
          <a:xfrm>
            <a:off x="10389708" y="4359044"/>
            <a:ext cx="104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Check Box</a:t>
            </a:r>
            <a:endParaRPr lang="ko-KR" altLang="en-US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204D086-03CA-4154-8DB0-4B76DAB291EA}"/>
              </a:ext>
            </a:extLst>
          </p:cNvPr>
          <p:cNvGrpSpPr/>
          <p:nvPr/>
        </p:nvGrpSpPr>
        <p:grpSpPr>
          <a:xfrm>
            <a:off x="4142182" y="3606396"/>
            <a:ext cx="1226219" cy="246221"/>
            <a:chOff x="4112535" y="3606396"/>
            <a:chExt cx="1226219" cy="24622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F16F9E5-89B1-459B-B321-BAEC51135833}"/>
                </a:ext>
              </a:extLst>
            </p:cNvPr>
            <p:cNvGrpSpPr/>
            <p:nvPr/>
          </p:nvGrpSpPr>
          <p:grpSpPr>
            <a:xfrm>
              <a:off x="4112535" y="3654072"/>
              <a:ext cx="155922" cy="150871"/>
              <a:chOff x="10079523" y="4528906"/>
              <a:chExt cx="372052" cy="36000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E662BFF-CE95-423E-9CC6-60038F37F5F1}"/>
                  </a:ext>
                </a:extLst>
              </p:cNvPr>
              <p:cNvSpPr/>
              <p:nvPr/>
            </p:nvSpPr>
            <p:spPr>
              <a:xfrm>
                <a:off x="10079523" y="452890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57" name="L 도형 56">
                <a:extLst>
                  <a:ext uri="{FF2B5EF4-FFF2-40B4-BE49-F238E27FC236}">
                    <a16:creationId xmlns:a16="http://schemas.microsoft.com/office/drawing/2014/main" id="{9872FCBA-6B51-487A-89E0-5ED4C3A62044}"/>
                  </a:ext>
                </a:extLst>
              </p:cNvPr>
              <p:cNvSpPr/>
              <p:nvPr/>
            </p:nvSpPr>
            <p:spPr>
              <a:xfrm rot="18900000">
                <a:off x="10119885" y="4530296"/>
                <a:ext cx="331690" cy="216285"/>
              </a:xfrm>
              <a:prstGeom prst="corne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D9EDA02-776E-4F67-9A06-B1E97F048B25}"/>
                </a:ext>
              </a:extLst>
            </p:cNvPr>
            <p:cNvSpPr txBox="1"/>
            <p:nvPr/>
          </p:nvSpPr>
          <p:spPr>
            <a:xfrm>
              <a:off x="4325335" y="3606396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Remember ID</a:t>
              </a:r>
              <a:endParaRPr lang="ko-KR" altLang="en-US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DCCF864-7992-46CD-87B6-2EF01FC51089}"/>
              </a:ext>
            </a:extLst>
          </p:cNvPr>
          <p:cNvSpPr/>
          <p:nvPr/>
        </p:nvSpPr>
        <p:spPr>
          <a:xfrm>
            <a:off x="9927122" y="2514858"/>
            <a:ext cx="360000" cy="36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DAEB9A-0E8E-4353-B646-9A22E2CC1A64}"/>
              </a:ext>
            </a:extLst>
          </p:cNvPr>
          <p:cNvSpPr/>
          <p:nvPr/>
        </p:nvSpPr>
        <p:spPr>
          <a:xfrm>
            <a:off x="9927122" y="1925954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0C1AED-3F76-485D-B11E-F1728FE4E0BF}"/>
              </a:ext>
            </a:extLst>
          </p:cNvPr>
          <p:cNvSpPr/>
          <p:nvPr/>
        </p:nvSpPr>
        <p:spPr>
          <a:xfrm>
            <a:off x="9927123" y="3166716"/>
            <a:ext cx="360000" cy="3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15077A-DA23-4337-8F62-B7CB983D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10584" cy="68464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BCA539-3451-47CE-AF9E-CBD36C9E41F2}"/>
              </a:ext>
            </a:extLst>
          </p:cNvPr>
          <p:cNvSpPr/>
          <p:nvPr/>
        </p:nvSpPr>
        <p:spPr>
          <a:xfrm>
            <a:off x="113623" y="1550125"/>
            <a:ext cx="1872344" cy="51467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4448A1-D74C-464F-AC50-04F982834158}"/>
              </a:ext>
            </a:extLst>
          </p:cNvPr>
          <p:cNvSpPr/>
          <p:nvPr/>
        </p:nvSpPr>
        <p:spPr>
          <a:xfrm>
            <a:off x="2099589" y="1550125"/>
            <a:ext cx="7297371" cy="51467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ADE635-EC20-4040-92A6-FAC4FA7CF45B}"/>
              </a:ext>
            </a:extLst>
          </p:cNvPr>
          <p:cNvSpPr/>
          <p:nvPr/>
        </p:nvSpPr>
        <p:spPr>
          <a:xfrm>
            <a:off x="3819120" y="944879"/>
            <a:ext cx="1872344" cy="455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Logo</a:t>
            </a:r>
            <a:endParaRPr lang="ko-KR" altLang="en-US" sz="1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1C43F38-016E-4977-A989-7C13D1FF3B52}"/>
              </a:ext>
            </a:extLst>
          </p:cNvPr>
          <p:cNvSpPr/>
          <p:nvPr/>
        </p:nvSpPr>
        <p:spPr>
          <a:xfrm>
            <a:off x="5388274" y="2128746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544FB4-EE84-42F3-A357-A1226DB1C0DB}"/>
              </a:ext>
            </a:extLst>
          </p:cNvPr>
          <p:cNvSpPr/>
          <p:nvPr/>
        </p:nvSpPr>
        <p:spPr>
          <a:xfrm>
            <a:off x="3778764" y="3334809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2545ACE-2B39-424F-99E7-CA36AD5E8F85}"/>
              </a:ext>
            </a:extLst>
          </p:cNvPr>
          <p:cNvSpPr/>
          <p:nvPr/>
        </p:nvSpPr>
        <p:spPr>
          <a:xfrm>
            <a:off x="5388274" y="3334809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A8F422-20B2-446A-8C39-9BF52A0851C4}"/>
              </a:ext>
            </a:extLst>
          </p:cNvPr>
          <p:cNvSpPr/>
          <p:nvPr/>
        </p:nvSpPr>
        <p:spPr>
          <a:xfrm>
            <a:off x="6997783" y="3334809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0949EFB-B191-483F-864B-42CD8D8129A2}"/>
              </a:ext>
            </a:extLst>
          </p:cNvPr>
          <p:cNvSpPr/>
          <p:nvPr/>
        </p:nvSpPr>
        <p:spPr>
          <a:xfrm>
            <a:off x="2217710" y="4616174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9EFB9BC-1CD6-45BD-9103-0187B14FFD43}"/>
              </a:ext>
            </a:extLst>
          </p:cNvPr>
          <p:cNvSpPr/>
          <p:nvPr/>
        </p:nvSpPr>
        <p:spPr>
          <a:xfrm>
            <a:off x="3778764" y="4616174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F2AAC4D-B418-4670-918C-581174910825}"/>
              </a:ext>
            </a:extLst>
          </p:cNvPr>
          <p:cNvSpPr/>
          <p:nvPr/>
        </p:nvSpPr>
        <p:spPr>
          <a:xfrm>
            <a:off x="5387101" y="4616174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7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DB5B222-C340-4389-B6A3-D09224EF5162}"/>
              </a:ext>
            </a:extLst>
          </p:cNvPr>
          <p:cNvSpPr/>
          <p:nvPr/>
        </p:nvSpPr>
        <p:spPr>
          <a:xfrm>
            <a:off x="6997783" y="5879740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8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58A41E6-0A85-44FA-A69C-E61C294E32D2}"/>
              </a:ext>
            </a:extLst>
          </p:cNvPr>
          <p:cNvSpPr/>
          <p:nvPr/>
        </p:nvSpPr>
        <p:spPr>
          <a:xfrm>
            <a:off x="5387101" y="5879740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7D3F85A-A3BB-4D0C-A3DC-EC4848E7F8D0}"/>
              </a:ext>
            </a:extLst>
          </p:cNvPr>
          <p:cNvSpPr/>
          <p:nvPr/>
        </p:nvSpPr>
        <p:spPr>
          <a:xfrm>
            <a:off x="7946435" y="8596763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6A057F4-4BED-4397-8543-9A4E84BB065E}"/>
              </a:ext>
            </a:extLst>
          </p:cNvPr>
          <p:cNvSpPr/>
          <p:nvPr/>
        </p:nvSpPr>
        <p:spPr>
          <a:xfrm>
            <a:off x="2470112" y="9772736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BAE6A42-9EAD-4E9C-89A5-CA85690DEB4E}"/>
              </a:ext>
            </a:extLst>
          </p:cNvPr>
          <p:cNvSpPr/>
          <p:nvPr/>
        </p:nvSpPr>
        <p:spPr>
          <a:xfrm>
            <a:off x="3839193" y="9772736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488313D-83E2-41D3-B64F-CA77D2006E45}"/>
              </a:ext>
            </a:extLst>
          </p:cNvPr>
          <p:cNvSpPr/>
          <p:nvPr/>
        </p:nvSpPr>
        <p:spPr>
          <a:xfrm>
            <a:off x="5208274" y="9772736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BF73B1F-3553-4DB3-8B91-AC7167D6CCA1}"/>
              </a:ext>
            </a:extLst>
          </p:cNvPr>
          <p:cNvSpPr/>
          <p:nvPr/>
        </p:nvSpPr>
        <p:spPr>
          <a:xfrm>
            <a:off x="6577355" y="9772736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14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D4957C7-7D70-44A6-84EA-962E9D909AEB}"/>
              </a:ext>
            </a:extLst>
          </p:cNvPr>
          <p:cNvSpPr/>
          <p:nvPr/>
        </p:nvSpPr>
        <p:spPr>
          <a:xfrm>
            <a:off x="7946435" y="9772736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239610FC-D46C-487B-9A1F-CCD43AA7C6A8}"/>
              </a:ext>
            </a:extLst>
          </p:cNvPr>
          <p:cNvSpPr/>
          <p:nvPr/>
        </p:nvSpPr>
        <p:spPr>
          <a:xfrm>
            <a:off x="2470112" y="10948709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D6613DB8-5214-4975-8B99-E996BFCC832F}"/>
              </a:ext>
            </a:extLst>
          </p:cNvPr>
          <p:cNvSpPr/>
          <p:nvPr/>
        </p:nvSpPr>
        <p:spPr>
          <a:xfrm>
            <a:off x="3839193" y="10948709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17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4C6D23-44E6-4CB3-98D1-D30A611F0542}"/>
              </a:ext>
            </a:extLst>
          </p:cNvPr>
          <p:cNvSpPr/>
          <p:nvPr/>
        </p:nvSpPr>
        <p:spPr>
          <a:xfrm>
            <a:off x="5208274" y="10948709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18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20391531-AA1F-43FF-BC15-82AD8828519B}"/>
              </a:ext>
            </a:extLst>
          </p:cNvPr>
          <p:cNvSpPr/>
          <p:nvPr/>
        </p:nvSpPr>
        <p:spPr>
          <a:xfrm>
            <a:off x="6577355" y="10948709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19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5D0488E-1F7A-4952-AC6F-CA5D9D67F39F}"/>
              </a:ext>
            </a:extLst>
          </p:cNvPr>
          <p:cNvSpPr/>
          <p:nvPr/>
        </p:nvSpPr>
        <p:spPr>
          <a:xfrm>
            <a:off x="7946435" y="10948709"/>
            <a:ext cx="720000" cy="72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3E18020-2226-4970-8BFD-75655C3D5E12}"/>
              </a:ext>
            </a:extLst>
          </p:cNvPr>
          <p:cNvSpPr/>
          <p:nvPr/>
        </p:nvSpPr>
        <p:spPr>
          <a:xfrm>
            <a:off x="9327292" y="1550125"/>
            <a:ext cx="69668" cy="51467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B96334F-254F-4172-BD09-50D0266519ED}"/>
              </a:ext>
            </a:extLst>
          </p:cNvPr>
          <p:cNvSpPr/>
          <p:nvPr/>
        </p:nvSpPr>
        <p:spPr>
          <a:xfrm>
            <a:off x="9331695" y="1550125"/>
            <a:ext cx="65265" cy="23109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00257AA-BA18-4E06-961C-A38C6E7B020E}"/>
              </a:ext>
            </a:extLst>
          </p:cNvPr>
          <p:cNvSpPr txBox="1"/>
          <p:nvPr/>
        </p:nvSpPr>
        <p:spPr>
          <a:xfrm>
            <a:off x="5305781" y="1587400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로드맵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EBB31D-7622-4059-83F8-4FA5DB03F845}"/>
              </a:ext>
            </a:extLst>
          </p:cNvPr>
          <p:cNvSpPr txBox="1"/>
          <p:nvPr/>
        </p:nvSpPr>
        <p:spPr>
          <a:xfrm>
            <a:off x="10389708" y="2540969"/>
            <a:ext cx="72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Butten</a:t>
            </a:r>
            <a:endParaRPr lang="ko-KR" altLang="en-US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ADD513-87BC-4645-B014-6321801B1C23}"/>
              </a:ext>
            </a:extLst>
          </p:cNvPr>
          <p:cNvSpPr txBox="1"/>
          <p:nvPr/>
        </p:nvSpPr>
        <p:spPr>
          <a:xfrm>
            <a:off x="10389708" y="1952065"/>
            <a:ext cx="501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Img</a:t>
            </a:r>
            <a:endParaRPr lang="ko-KR" altLang="en-US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C7173C3-B098-48A4-8916-3D006067A236}"/>
              </a:ext>
            </a:extLst>
          </p:cNvPr>
          <p:cNvSpPr txBox="1"/>
          <p:nvPr/>
        </p:nvSpPr>
        <p:spPr>
          <a:xfrm>
            <a:off x="10389708" y="3192827"/>
            <a:ext cx="618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Gride</a:t>
            </a:r>
            <a:endParaRPr lang="ko-KR" altLang="en-US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544F4AD-67C0-422E-BD53-5E46C4D42BD8}"/>
              </a:ext>
            </a:extLst>
          </p:cNvPr>
          <p:cNvSpPr/>
          <p:nvPr/>
        </p:nvSpPr>
        <p:spPr>
          <a:xfrm>
            <a:off x="216466" y="1711235"/>
            <a:ext cx="1688411" cy="18154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플레이어 프로필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9599346-CF0B-46A7-8E78-0246119405D2}"/>
              </a:ext>
            </a:extLst>
          </p:cNvPr>
          <p:cNvGrpSpPr/>
          <p:nvPr/>
        </p:nvGrpSpPr>
        <p:grpSpPr>
          <a:xfrm>
            <a:off x="216466" y="3650542"/>
            <a:ext cx="1688411" cy="2922523"/>
            <a:chOff x="216466" y="4057650"/>
            <a:chExt cx="1688411" cy="2053847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270991C-C53A-4051-A202-EEA5C00C6BC6}"/>
                </a:ext>
              </a:extLst>
            </p:cNvPr>
            <p:cNvSpPr/>
            <p:nvPr/>
          </p:nvSpPr>
          <p:spPr>
            <a:xfrm>
              <a:off x="216466" y="4057650"/>
              <a:ext cx="1688411" cy="3456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전투력 </a:t>
              </a:r>
              <a:r>
                <a:rPr lang="en-US" altLang="ko-KR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Total</a:t>
              </a:r>
              <a:endParaRPr lang="ko-KR" altLang="en-US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33D1D8E-A861-4677-B79E-F57581FBFBA1}"/>
                </a:ext>
              </a:extLst>
            </p:cNvPr>
            <p:cNvSpPr/>
            <p:nvPr/>
          </p:nvSpPr>
          <p:spPr>
            <a:xfrm>
              <a:off x="216466" y="4484702"/>
              <a:ext cx="1688411" cy="3456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0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네트워크 보안</a:t>
              </a:r>
              <a:endParaRPr lang="ko-KR" altLang="en-US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C5F898F-4E1E-4486-A668-B387796468E2}"/>
                </a:ext>
              </a:extLst>
            </p:cNvPr>
            <p:cNvSpPr/>
            <p:nvPr/>
          </p:nvSpPr>
          <p:spPr>
            <a:xfrm>
              <a:off x="216466" y="4911754"/>
              <a:ext cx="1688411" cy="3456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0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시스템 보안</a:t>
              </a:r>
              <a:endParaRPr lang="ko-KR" altLang="en-US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1189B12B-6112-4B04-9A61-0A2913B4A3E8}"/>
                </a:ext>
              </a:extLst>
            </p:cNvPr>
            <p:cNvSpPr/>
            <p:nvPr/>
          </p:nvSpPr>
          <p:spPr>
            <a:xfrm>
              <a:off x="216466" y="5338806"/>
              <a:ext cx="1688411" cy="3456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0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웹 </a:t>
              </a:r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보안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17D32E29-C956-4CC1-A2D5-D8EA720B192A}"/>
                </a:ext>
              </a:extLst>
            </p:cNvPr>
            <p:cNvSpPr/>
            <p:nvPr/>
          </p:nvSpPr>
          <p:spPr>
            <a:xfrm>
              <a:off x="216466" y="5765858"/>
              <a:ext cx="1688411" cy="3456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데이터베이스 보안</a:t>
              </a: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4B8EC77E-A30D-4FFF-B212-B9CBEB6A558D}"/>
              </a:ext>
            </a:extLst>
          </p:cNvPr>
          <p:cNvSpPr txBox="1"/>
          <p:nvPr/>
        </p:nvSpPr>
        <p:spPr>
          <a:xfrm>
            <a:off x="718269" y="3857391"/>
            <a:ext cx="684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999999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85B89D6-1B3A-4B77-BF55-110A2A837201}"/>
              </a:ext>
            </a:extLst>
          </p:cNvPr>
          <p:cNvSpPr txBox="1"/>
          <p:nvPr/>
        </p:nvSpPr>
        <p:spPr>
          <a:xfrm>
            <a:off x="718269" y="4464442"/>
            <a:ext cx="684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999999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22527D-D47F-4BE9-9744-417062ABF649}"/>
              </a:ext>
            </a:extLst>
          </p:cNvPr>
          <p:cNvSpPr txBox="1"/>
          <p:nvPr/>
        </p:nvSpPr>
        <p:spPr>
          <a:xfrm>
            <a:off x="718269" y="5071493"/>
            <a:ext cx="684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999999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25512DE-3B8A-4BF5-81B0-6522372750D7}"/>
              </a:ext>
            </a:extLst>
          </p:cNvPr>
          <p:cNvSpPr txBox="1"/>
          <p:nvPr/>
        </p:nvSpPr>
        <p:spPr>
          <a:xfrm>
            <a:off x="718269" y="5678544"/>
            <a:ext cx="684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999999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1CFB5EE-09B4-4285-8640-7F874FA1C1D4}"/>
              </a:ext>
            </a:extLst>
          </p:cNvPr>
          <p:cNvSpPr txBox="1"/>
          <p:nvPr/>
        </p:nvSpPr>
        <p:spPr>
          <a:xfrm>
            <a:off x="718269" y="6285595"/>
            <a:ext cx="684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999999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5FC11CC5-07E9-4DD2-ABB9-D7AB1291D680}"/>
              </a:ext>
            </a:extLst>
          </p:cNvPr>
          <p:cNvCxnSpPr>
            <a:stCxn id="12" idx="2"/>
            <a:endCxn id="37" idx="0"/>
          </p:cNvCxnSpPr>
          <p:nvPr/>
        </p:nvCxnSpPr>
        <p:spPr>
          <a:xfrm rot="16200000" flipH="1">
            <a:off x="6309997" y="2287022"/>
            <a:ext cx="486063" cy="1609509"/>
          </a:xfrm>
          <a:prstGeom prst="bent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02E4330A-E7FF-4ADE-AD4A-E8895F3204B6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>
            <a:off x="5748274" y="2848746"/>
            <a:ext cx="0" cy="48606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D9797C5E-92D1-45E4-BFD6-9AE82E0536DC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5400000">
            <a:off x="4700488" y="2287022"/>
            <a:ext cx="486063" cy="1609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215A338-B222-40D2-AB66-FD0FBA763A5A}"/>
              </a:ext>
            </a:extLst>
          </p:cNvPr>
          <p:cNvCxnSpPr>
            <a:cxnSpLocks/>
            <a:stCxn id="25" idx="2"/>
            <a:endCxn id="43" idx="0"/>
          </p:cNvCxnSpPr>
          <p:nvPr/>
        </p:nvCxnSpPr>
        <p:spPr>
          <a:xfrm rot="5400000">
            <a:off x="3077555" y="3554964"/>
            <a:ext cx="561365" cy="1561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5C9C0AF-9D33-4130-8C65-DCCBF77BB2F0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>
            <a:off x="4138764" y="4054809"/>
            <a:ext cx="0" cy="56136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955EB4C8-8B43-418E-BA87-E8272EEE810A}"/>
              </a:ext>
            </a:extLst>
          </p:cNvPr>
          <p:cNvCxnSpPr>
            <a:cxnSpLocks/>
            <a:stCxn id="31" idx="2"/>
            <a:endCxn id="70" idx="0"/>
          </p:cNvCxnSpPr>
          <p:nvPr/>
        </p:nvCxnSpPr>
        <p:spPr>
          <a:xfrm flipH="1">
            <a:off x="5747101" y="4054809"/>
            <a:ext cx="1173" cy="56136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61BFA6B8-B999-4A17-BAB7-8B06CA78DB65}"/>
              </a:ext>
            </a:extLst>
          </p:cNvPr>
          <p:cNvCxnSpPr>
            <a:cxnSpLocks/>
            <a:stCxn id="70" idx="2"/>
            <a:endCxn id="60" idx="0"/>
          </p:cNvCxnSpPr>
          <p:nvPr/>
        </p:nvCxnSpPr>
        <p:spPr>
          <a:xfrm>
            <a:off x="5747101" y="5336174"/>
            <a:ext cx="0" cy="54356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5932F036-0848-4552-A181-2CC7CB8891DD}"/>
              </a:ext>
            </a:extLst>
          </p:cNvPr>
          <p:cNvCxnSpPr>
            <a:cxnSpLocks/>
            <a:stCxn id="75" idx="2"/>
            <a:endCxn id="60" idx="0"/>
          </p:cNvCxnSpPr>
          <p:nvPr/>
        </p:nvCxnSpPr>
        <p:spPr>
          <a:xfrm rot="16200000" flipH="1">
            <a:off x="4671149" y="4803788"/>
            <a:ext cx="543566" cy="1608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꺾임 182">
            <a:extLst>
              <a:ext uri="{FF2B5EF4-FFF2-40B4-BE49-F238E27FC236}">
                <a16:creationId xmlns:a16="http://schemas.microsoft.com/office/drawing/2014/main" id="{A1D77B7D-B278-4B98-865B-2C1B97FD1BFB}"/>
              </a:ext>
            </a:extLst>
          </p:cNvPr>
          <p:cNvCxnSpPr>
            <a:cxnSpLocks/>
            <a:stCxn id="37" idx="2"/>
            <a:endCxn id="65" idx="0"/>
          </p:cNvCxnSpPr>
          <p:nvPr/>
        </p:nvCxnSpPr>
        <p:spPr>
          <a:xfrm>
            <a:off x="7357783" y="4054809"/>
            <a:ext cx="0" cy="182493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6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154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함초롬돋움</vt:lpstr>
      <vt:lpstr>Arial</vt:lpstr>
      <vt:lpstr>Office 테마</vt:lpstr>
      <vt:lpstr>Project-Flame</vt:lpstr>
      <vt:lpstr>방향성</vt:lpstr>
      <vt:lpstr>스토리-시놉시스</vt:lpstr>
      <vt:lpstr>로고 작업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Project-Flame</dc:title>
  <dc:creator>FullName</dc:creator>
  <cp:lastModifiedBy>FullName</cp:lastModifiedBy>
  <cp:revision>9</cp:revision>
  <dcterms:created xsi:type="dcterms:W3CDTF">2024-10-29T06:28:51Z</dcterms:created>
  <dcterms:modified xsi:type="dcterms:W3CDTF">2024-10-29T08:48:52Z</dcterms:modified>
</cp:coreProperties>
</file>