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4A0FB570-DE22-4F3E-89A0-09BCA09EC773}">
          <p14:sldIdLst>
            <p14:sldId id="256"/>
          </p14:sldIdLst>
        </p14:section>
        <p14:section name="로그라이크 모드" id="{D0190014-F067-409F-93D0-7AA7D4913B0A}">
          <p14:sldIdLst>
            <p14:sldId id="257"/>
            <p14:sldId id="258"/>
            <p14:sldId id="259"/>
          </p14:sldIdLst>
        </p14:section>
        <p14:section name="보드게임 모드" id="{ACCE17C5-2A49-44A3-9D53-29D296136F7C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2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4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A330C1-D10B-85C2-B764-888DE16B39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763BC55-4EE1-35F3-4689-537C5EB1F4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7C7B57-8575-E025-52AC-086D5E4E4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8AAE1-78D6-4179-AF78-08FC692675D7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59989A-06DF-CCCF-C272-D4208D800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D6EF3F-98DE-5868-C87B-C968CD559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E1B0E-F86E-415E-A946-4DB7EEFBA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3985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BFB8BF-0E44-B420-4073-BF43C448B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D4B72AD-8048-E7F0-6237-C21CADD570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0242B0-297E-36AB-8797-B9F538908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8AAE1-78D6-4179-AF78-08FC692675D7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4ED4C9-065B-EC50-8354-7B15A1572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281BEC-BACB-DE4A-D2D8-B59F79643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E1B0E-F86E-415E-A946-4DB7EEFBA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75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1F4DADE-3931-F275-B486-C4003936BC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304F97-64F0-DBBE-D81B-404B4845FB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82417B-B6A2-4D73-4A37-993F44F70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8AAE1-78D6-4179-AF78-08FC692675D7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BE71C1-D8EB-6DC0-2B09-2E71E54D5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F4525B-7905-50AF-B694-BA095BDA7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E1B0E-F86E-415E-A946-4DB7EEFBA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097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414C52-1014-4A4F-10B6-7A70735CC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ABFB6C-F0E1-FEFE-DBA9-40685BF1D5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9EFE70-7039-EA69-6FC6-046B61988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8AAE1-78D6-4179-AF78-08FC692675D7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A30954-0C62-D2AF-9397-59A301480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A8546D-5B95-A956-B2C3-26E6A4FBF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E1B0E-F86E-415E-A946-4DB7EEFBA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612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729568-E00F-72C2-245A-1ACA79A1A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57E501-0B41-346D-5B92-C893087AFB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78F3E8-9C02-2655-B86F-48C7941CA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8AAE1-78D6-4179-AF78-08FC692675D7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1974D4-FB3A-9243-6125-F2B9AE4CE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BB4E4A-8E7A-9BD7-1410-E8386B1DC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E1B0E-F86E-415E-A946-4DB7EEFBA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9762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EBFB53-9F7C-4899-7ADE-B78A4A63B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9D09B5-279E-4369-5CF4-4556F92421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872218-70B9-EDEE-7E21-8C91863A3B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658063-AC61-7BF7-9E72-3E6E1CE69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8AAE1-78D6-4179-AF78-08FC692675D7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162A95-5059-D1C4-8D0E-2C82EA26B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A7154F-70C5-5636-ADB4-02D094A95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E1B0E-F86E-415E-A946-4DB7EEFBA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2376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C9B9C9-8ACF-5544-386D-71EEA5F2F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505A29-1A16-4237-E5F4-7BB5A8313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09F3AD-C140-516B-7A95-C4CB8BAE21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7B6792-3637-1B6D-3AE2-CA6D857B4F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069E8A7-A589-2C2E-E430-11211587DE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014D254-CEBF-5998-3EF9-49332AEA9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8AAE1-78D6-4179-AF78-08FC692675D7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6D1296E-427C-AA5A-FD46-EC414B87D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4BD6B98-8B8F-7B7C-6CE1-2C2E96623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E1B0E-F86E-415E-A946-4DB7EEFBA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902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B9F251-D81D-AC33-3C88-398849214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9ED9672-B3B6-1D5B-7410-1113012C3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8AAE1-78D6-4179-AF78-08FC692675D7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1486EC2-1441-F39B-543A-D10CD4756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8747E1F-6089-9C3D-86FE-49634A4B5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E1B0E-F86E-415E-A946-4DB7EEFBA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528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0F4C15-2887-47F4-7263-FE43A99F8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8AAE1-78D6-4179-AF78-08FC692675D7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B4B55F4-86E8-F111-003A-19B69D1EB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12774A-520B-BC76-B436-BC9EB2664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E1B0E-F86E-415E-A946-4DB7EEFBA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232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BB082A-28FC-6CCB-A2CF-09C6B0B85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F637F6-59E1-AC3F-7C9D-20F614EBB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EDF01B-729F-992B-F90C-B285B50D0A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0C7B72-50EC-4C27-B514-3012F5428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8AAE1-78D6-4179-AF78-08FC692675D7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9E3ABF-DD8F-463F-3256-6607778C7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469CFC-B5B8-488B-B1D9-E2C9F6276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E1B0E-F86E-415E-A946-4DB7EEFBA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638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E545A5-B172-F0AB-FE37-7490BE8EF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5E1642F-056C-0A0E-50F1-0EDB112465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33EF6F-88AE-0141-A92C-C8D8B3ECB5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F54F6F-BEAF-D98F-582A-A982312BF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8AAE1-78D6-4179-AF78-08FC692675D7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0E598B-76E8-E8F6-8A0B-47F62BB26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E25620-C760-C566-36B6-C65551284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E1B0E-F86E-415E-A946-4DB7EEFBA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673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8B381E0-0396-287B-AD72-167A81E7F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C8E983-516A-0CEE-D831-1BA7884241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827BBE-751F-63C2-5DB6-238562EC5F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8AAE1-78D6-4179-AF78-08FC692675D7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2D34B9-3285-725B-A173-8F3140C957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4CD120-52CB-3922-2C52-467C759169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E1B0E-F86E-415E-A946-4DB7EEFBA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4711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64CF89-72AD-BE00-64D6-BDA0C0673A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로스트아크</a:t>
            </a:r>
            <a:r>
              <a:rPr lang="ko-KR" altLang="en-US" dirty="0"/>
              <a:t> 모드 컨텐츠 제안서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CFBE5EE-1FE5-E49E-677A-796BD6922D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/>
              <a:t>로그라이크</a:t>
            </a:r>
            <a:r>
              <a:rPr lang="ko-KR" altLang="en-US" dirty="0"/>
              <a:t> 모드</a:t>
            </a:r>
            <a:endParaRPr lang="en-US" altLang="ko-KR" dirty="0"/>
          </a:p>
          <a:p>
            <a:r>
              <a:rPr lang="ko-KR" altLang="en-US" dirty="0"/>
              <a:t>보드게임 모드</a:t>
            </a:r>
          </a:p>
        </p:txBody>
      </p:sp>
    </p:spTree>
    <p:extLst>
      <p:ext uri="{BB962C8B-B14F-4D97-AF65-F5344CB8AC3E}">
        <p14:creationId xmlns:p14="http://schemas.microsoft.com/office/powerpoint/2010/main" val="1011522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5137CA-DFC6-F239-D290-F7E1FBC1E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개요 및 방향성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E0BD5D-BB04-06CF-C61B-6741D8EDF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개인 성장 중심의 게임성을 유지</a:t>
            </a:r>
            <a:br>
              <a:rPr lang="en-US" altLang="ko-KR" dirty="0"/>
            </a:br>
            <a:r>
              <a:rPr lang="en-US" altLang="ko-KR" dirty="0"/>
              <a:t>-&gt; </a:t>
            </a:r>
            <a:r>
              <a:rPr lang="ko-KR" altLang="en-US" dirty="0"/>
              <a:t>플레이어의 성장 </a:t>
            </a:r>
            <a:r>
              <a:rPr lang="en-US" altLang="ko-KR" dirty="0"/>
              <a:t>= </a:t>
            </a:r>
            <a:r>
              <a:rPr lang="ko-KR" altLang="en-US" dirty="0"/>
              <a:t>캐릭터의 성장 </a:t>
            </a:r>
            <a:r>
              <a:rPr lang="en-US" altLang="ko-KR" dirty="0"/>
              <a:t>= </a:t>
            </a:r>
            <a:r>
              <a:rPr lang="ko-KR" altLang="en-US" dirty="0"/>
              <a:t>성취감</a:t>
            </a:r>
            <a:endParaRPr lang="en-US" altLang="ko-KR" dirty="0"/>
          </a:p>
          <a:p>
            <a:r>
              <a:rPr lang="ko-KR" altLang="en-US" dirty="0"/>
              <a:t>게임 내 리소스</a:t>
            </a:r>
            <a:r>
              <a:rPr lang="en-US" altLang="ko-KR" dirty="0"/>
              <a:t>(3D </a:t>
            </a:r>
            <a:r>
              <a:rPr lang="ko-KR" altLang="en-US" dirty="0"/>
              <a:t>모델</a:t>
            </a:r>
            <a:r>
              <a:rPr lang="en-US" altLang="ko-KR" dirty="0"/>
              <a:t>, </a:t>
            </a:r>
            <a:r>
              <a:rPr lang="ko-KR" altLang="en-US" dirty="0"/>
              <a:t>애니메이션</a:t>
            </a:r>
            <a:r>
              <a:rPr lang="en-US" altLang="ko-KR" dirty="0"/>
              <a:t>)</a:t>
            </a:r>
            <a:r>
              <a:rPr lang="ko-KR" altLang="en-US" dirty="0"/>
              <a:t>을 활용한 개발 기간 단축</a:t>
            </a:r>
            <a:endParaRPr lang="en-US" altLang="ko-KR" dirty="0"/>
          </a:p>
          <a:p>
            <a:r>
              <a:rPr lang="ko-KR" altLang="en-US" dirty="0"/>
              <a:t>검증된 게임성을 독창적인 방식으로 재해석</a:t>
            </a:r>
            <a:r>
              <a:rPr lang="en-US" altLang="ko-KR" dirty="0"/>
              <a:t> -&gt; </a:t>
            </a:r>
            <a:r>
              <a:rPr lang="ko-KR" altLang="en-US" dirty="0"/>
              <a:t>차별화</a:t>
            </a:r>
          </a:p>
        </p:txBody>
      </p:sp>
    </p:spTree>
    <p:extLst>
      <p:ext uri="{BB962C8B-B14F-4D97-AF65-F5344CB8AC3E}">
        <p14:creationId xmlns:p14="http://schemas.microsoft.com/office/powerpoint/2010/main" val="2588182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767494-76CF-0723-E68D-02B9806A3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 게임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595AF4-BFB3-86DC-4E12-53CFC69EF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탕탕 특공대 </a:t>
            </a:r>
            <a:r>
              <a:rPr lang="en-US" altLang="ko-KR" dirty="0"/>
              <a:t>&amp; </a:t>
            </a:r>
            <a:r>
              <a:rPr lang="ko-KR" altLang="en-US" dirty="0"/>
              <a:t>뱀파이어 서바이벌</a:t>
            </a:r>
            <a:endParaRPr lang="en-US" altLang="ko-KR" dirty="0"/>
          </a:p>
          <a:p>
            <a:r>
              <a:rPr lang="ko-KR" altLang="en-US" dirty="0" err="1"/>
              <a:t>던그리드</a:t>
            </a:r>
            <a:r>
              <a:rPr lang="ko-KR" altLang="en-US" dirty="0"/>
              <a:t> </a:t>
            </a:r>
            <a:r>
              <a:rPr lang="en-US" altLang="ko-KR" dirty="0"/>
              <a:t>&amp; </a:t>
            </a:r>
            <a:r>
              <a:rPr lang="ko-KR" altLang="en-US" dirty="0"/>
              <a:t>문 라이트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3414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8A9326-7B67-0E39-337F-B3592173D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큐브 </a:t>
            </a:r>
            <a:r>
              <a:rPr lang="en-US" altLang="ko-KR" dirty="0"/>
              <a:t>+ </a:t>
            </a:r>
            <a:r>
              <a:rPr lang="ko-KR" altLang="en-US" dirty="0"/>
              <a:t>타워 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B2D93E1-4C01-7516-B2EB-00D794CE82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1572" y="1825625"/>
            <a:ext cx="5744969" cy="4351338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C22C50F-63FA-25F5-062E-9A3B74B13F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7036" y="1825625"/>
            <a:ext cx="268589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077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60</Words>
  <Application>Microsoft Office PowerPoint</Application>
  <PresentationFormat>와이드스크린</PresentationFormat>
  <Paragraphs>11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로스트아크 모드 컨텐츠 제안서</vt:lpstr>
      <vt:lpstr>개요 및 방향성</vt:lpstr>
      <vt:lpstr>참고 게임</vt:lpstr>
      <vt:lpstr>큐브 + 타워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로스트아크 모드 컨텐츠 제안서</dc:title>
  <dc:creator>정재영</dc:creator>
  <cp:lastModifiedBy>정재영</cp:lastModifiedBy>
  <cp:revision>1</cp:revision>
  <dcterms:created xsi:type="dcterms:W3CDTF">2022-12-07T15:05:46Z</dcterms:created>
  <dcterms:modified xsi:type="dcterms:W3CDTF">2022-12-07T15:20:55Z</dcterms:modified>
</cp:coreProperties>
</file>