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2890" autoAdjust="0"/>
  </p:normalViewPr>
  <p:slideViewPr>
    <p:cSldViewPr snapToGrid="0" showGuides="1">
      <p:cViewPr varScale="1">
        <p:scale>
          <a:sx n="111" d="100"/>
          <a:sy n="111" d="100"/>
        </p:scale>
        <p:origin x="426" y="-102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67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811849"/>
            <a:ext cx="5638801" cy="252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888" y="811850"/>
            <a:ext cx="5410913" cy="5255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538539"/>
            <a:ext cx="5638801" cy="252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13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76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791" r:id="rId4"/>
    <p:sldLayoutId id="2147483792" r:id="rId5"/>
    <p:sldLayoutId id="2147483793" r:id="rId6"/>
    <p:sldLayoutId id="2147483794" r:id="rId7"/>
    <p:sldLayoutId id="2147483767" r:id="rId8"/>
    <p:sldLayoutId id="2147483769" r:id="rId9"/>
    <p:sldLayoutId id="214748369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인공지능을 활용한 게임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DC87-2FB5-4C28-8327-A46D2D9C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F2A5D-B36C-49DF-B8E7-CD0F1C19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인공지능이란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게임 인공지능의 발전 과정</a:t>
            </a:r>
            <a:endParaRPr lang="en-US" altLang="ko-KR" dirty="0"/>
          </a:p>
          <a:p>
            <a:r>
              <a:rPr lang="ko-KR" altLang="en-US" dirty="0"/>
              <a:t>인공지능을 활용한 게임 컨텐츠 개발</a:t>
            </a:r>
            <a:endParaRPr lang="en-US" altLang="ko-KR" dirty="0"/>
          </a:p>
          <a:p>
            <a:r>
              <a:rPr lang="ko-KR" altLang="en-US" dirty="0"/>
              <a:t>인공지능을 활용한 게임 운영 보수</a:t>
            </a:r>
            <a:endParaRPr lang="en-US" altLang="ko-KR" dirty="0"/>
          </a:p>
          <a:p>
            <a:r>
              <a:rPr lang="ko-KR" altLang="en-US" dirty="0"/>
              <a:t>인공지능에 대한 미래 전망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14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5EA3-6667-44AB-BA04-3D40E63C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sz="1400" dirty="0"/>
              <a:t>(A.I , Artificial Intelligence)</a:t>
            </a:r>
            <a:r>
              <a:rPr lang="ko-KR" altLang="en-US" dirty="0"/>
              <a:t>이란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2EE8D-82BB-485F-9C14-F10FDA2F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78294"/>
            <a:ext cx="11315700" cy="4914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인간의 지능을 기계 등에 인공적으로 시연</a:t>
            </a:r>
            <a:r>
              <a:rPr lang="en-US" altLang="ko-KR" sz="1000" dirty="0"/>
              <a:t>(</a:t>
            </a:r>
            <a:r>
              <a:rPr lang="ko-KR" altLang="en-US" sz="1000" dirty="0"/>
              <a:t>구현</a:t>
            </a:r>
            <a:r>
              <a:rPr lang="en-US" altLang="ko-KR" sz="1000" dirty="0"/>
              <a:t>)</a:t>
            </a:r>
            <a:r>
              <a:rPr lang="ko-KR" altLang="en-US" sz="1000" dirty="0"/>
              <a:t>한 것을 말한다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다른 의미로 인간의 지능을 만들 수 있는 방법론이나 실현 가능성을 연구하는 과학 분야를 지칭하기도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시작은 심리학과 생물학 등에 실험에 활용하기 위한 개발이 주 목적이었다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현재에는 방대한 데이터를 관리하기 위한 프로세스로 자리 잡았다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주로 인공지능을 활용하는 분야는 소셜 네트워크</a:t>
            </a:r>
            <a:r>
              <a:rPr lang="en-US" altLang="ko-KR" sz="1000" dirty="0"/>
              <a:t>(</a:t>
            </a:r>
            <a:r>
              <a:rPr lang="ko-KR" altLang="en-US" sz="1000" dirty="0"/>
              <a:t>추천 시스템</a:t>
            </a:r>
            <a:r>
              <a:rPr lang="en-US" altLang="ko-KR" sz="1000" dirty="0"/>
              <a:t>)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대표적인 소셜 네트워크 인공지능은 </a:t>
            </a:r>
            <a:r>
              <a:rPr lang="en-US" altLang="ko-KR" sz="1000" dirty="0"/>
              <a:t>‘</a:t>
            </a:r>
            <a:r>
              <a:rPr lang="ko-KR" altLang="en-US" sz="1000" dirty="0"/>
              <a:t>유튜브</a:t>
            </a:r>
            <a:r>
              <a:rPr lang="en-US" altLang="ko-KR" sz="1000" dirty="0"/>
              <a:t> </a:t>
            </a:r>
            <a:r>
              <a:rPr lang="ko-KR" altLang="en-US" sz="1000" dirty="0"/>
              <a:t>추천 영상</a:t>
            </a:r>
            <a:r>
              <a:rPr lang="en-US" altLang="ko-KR" sz="1000" dirty="0"/>
              <a:t>’</a:t>
            </a:r>
            <a:r>
              <a:rPr lang="ko-KR" altLang="en-US" sz="1000" dirty="0"/>
              <a:t>을 예로 들 수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사용자의 시청 기록</a:t>
            </a:r>
            <a:r>
              <a:rPr lang="en-US" altLang="ko-KR" sz="1000" dirty="0"/>
              <a:t>(</a:t>
            </a:r>
            <a:r>
              <a:rPr lang="ko-KR" altLang="en-US" sz="1000" dirty="0"/>
              <a:t>데이터</a:t>
            </a:r>
            <a:r>
              <a:rPr lang="en-US" altLang="ko-KR" sz="1000" dirty="0"/>
              <a:t>)</a:t>
            </a:r>
            <a:r>
              <a:rPr lang="ko-KR" altLang="en-US" sz="1000" dirty="0"/>
              <a:t>를 활용해 취향을 분석하고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취향과 연관된 영상을 찾아서 사용자에게 전달하는 식으로 진행된다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예를 들어 메시라는 축구선수의 레전드 경기 영상을 시청하고 나면 추천 영상으로 다른 축구선수들의 레전드 영상을 받게 되는 것이다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인공지능의 종류를 전문가들은 두 가지로 본다</a:t>
            </a:r>
            <a:r>
              <a:rPr lang="en-US" altLang="ko-KR" sz="1000" dirty="0"/>
              <a:t>.(Narrow A.I, General A.I)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General A.I</a:t>
            </a:r>
            <a:r>
              <a:rPr lang="ko-KR" altLang="en-US" sz="1000" dirty="0"/>
              <a:t>는 흔히 영화나 만화에서 등장하는 인공지능 로봇을 말하며 인간과 유사하게 동작 혹은 더 뛰어난 능력을 갖고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Narrow A.I</a:t>
            </a:r>
            <a:r>
              <a:rPr lang="ko-KR" altLang="en-US" sz="1000" dirty="0"/>
              <a:t>는 </a:t>
            </a:r>
            <a:r>
              <a:rPr lang="en-US" altLang="ko-KR" sz="1000" dirty="0"/>
              <a:t>General A.I</a:t>
            </a:r>
            <a:r>
              <a:rPr lang="ko-KR" altLang="en-US" sz="1000" dirty="0"/>
              <a:t>보다 똑똑하지 않지만 맡은 일을 정말 잘한다</a:t>
            </a:r>
            <a:r>
              <a:rPr lang="en-US" altLang="ko-KR" sz="1000" dirty="0"/>
              <a:t>. </a:t>
            </a:r>
            <a:r>
              <a:rPr lang="ko-KR" altLang="en-US" sz="1000" dirty="0"/>
              <a:t>현실에서 다루는 </a:t>
            </a:r>
            <a:r>
              <a:rPr lang="en-US" altLang="ko-KR" sz="1000" dirty="0"/>
              <a:t>A.I</a:t>
            </a:r>
            <a:r>
              <a:rPr lang="ko-KR" altLang="en-US" sz="1000" dirty="0"/>
              <a:t>를 통칭하고 있다</a:t>
            </a:r>
            <a:r>
              <a:rPr lang="en-US" altLang="ko-KR" sz="1000" dirty="0"/>
              <a:t>. </a:t>
            </a:r>
            <a:r>
              <a:rPr lang="ko-KR" altLang="en-US" sz="1000" dirty="0"/>
              <a:t>대신 한가지 일만 할 수 있으며 그것만 잘한다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하나의 예시로 이전에 설명한 유튜브 알고리즘도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페이스북 얼굴인식 기능이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Narrow A.I</a:t>
            </a:r>
            <a:r>
              <a:rPr lang="ko-KR" altLang="en-US" sz="1000" dirty="0"/>
              <a:t>인 페이스북 얼굴인식기능을 가지고 사람의 얼굴을 구별할 수는 있지만 강아지를 구별하거나 음식을 구별하는 등의 다른 작업을 할 수 있는 것은 아니다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그렇다면 우리가 앞으로 다뤄야 하는 </a:t>
            </a:r>
            <a:r>
              <a:rPr lang="en-US" altLang="ko-KR" sz="1000" dirty="0"/>
              <a:t>A.I</a:t>
            </a:r>
            <a:r>
              <a:rPr lang="ko-KR" altLang="en-US" sz="1000" dirty="0"/>
              <a:t>를 </a:t>
            </a:r>
            <a:r>
              <a:rPr lang="en-US" altLang="ko-KR" sz="1000" dirty="0"/>
              <a:t>Narrow A.I</a:t>
            </a:r>
            <a:r>
              <a:rPr lang="ko-KR" altLang="en-US" sz="1000" dirty="0"/>
              <a:t>로 설정하고 그것을 개발하기 위해서는 무엇이 필요할 까</a:t>
            </a:r>
            <a:r>
              <a:rPr lang="en-US" altLang="ko-KR" sz="10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이때 등장하는 것이 머신 러닝이다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머신 러닝은 </a:t>
            </a:r>
            <a:r>
              <a:rPr lang="en-US" altLang="ko-KR" sz="1000" dirty="0"/>
              <a:t>A.I</a:t>
            </a:r>
            <a:r>
              <a:rPr lang="ko-KR" altLang="en-US" sz="1000" dirty="0"/>
              <a:t>를 학습시키는 기술로 </a:t>
            </a:r>
            <a:r>
              <a:rPr lang="en-US" altLang="ko-KR" sz="1000" dirty="0"/>
              <a:t>A.I</a:t>
            </a:r>
            <a:r>
              <a:rPr lang="ko-KR" altLang="en-US" sz="1000" dirty="0"/>
              <a:t>를 만들기 위해 </a:t>
            </a:r>
            <a:r>
              <a:rPr lang="en-US" altLang="ko-KR" sz="1000" dirty="0"/>
              <a:t>(</a:t>
            </a:r>
            <a:r>
              <a:rPr lang="ko-KR" altLang="en-US" sz="1000" dirty="0"/>
              <a:t>달성하기 위해</a:t>
            </a:r>
            <a:r>
              <a:rPr lang="en-US" altLang="ko-KR" sz="1000" dirty="0"/>
              <a:t>) </a:t>
            </a:r>
            <a:r>
              <a:rPr lang="ko-KR" altLang="en-US" sz="1000" dirty="0"/>
              <a:t>만든 기술이다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머신 러닝에 방법은 여러가지 있다</a:t>
            </a:r>
            <a:r>
              <a:rPr lang="en-US" altLang="ko-KR" sz="1000" dirty="0"/>
              <a:t>. </a:t>
            </a:r>
            <a:r>
              <a:rPr lang="ko-KR" altLang="en-US" sz="1000" dirty="0"/>
              <a:t>대표적으로 두가지 방법이 있는데 각각을 </a:t>
            </a:r>
            <a:r>
              <a:rPr lang="en-US" altLang="ko-KR" sz="1000" dirty="0"/>
              <a:t>UNSUPERVISED, SUPERVISED </a:t>
            </a:r>
            <a:r>
              <a:rPr lang="ko-KR" altLang="en-US" sz="1000" dirty="0"/>
              <a:t>라고 부른다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둘의 구분 방법을 하나의 예시로 설명하자면 핫도그를 구별하는 앱을 개발을 예로 설명한다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SUERVISED</a:t>
            </a:r>
            <a:r>
              <a:rPr lang="ko-KR" altLang="en-US" sz="1000" dirty="0"/>
              <a:t>는 무엇이 핫도그 인지 라벨을 만들어 붙이게 된다</a:t>
            </a:r>
            <a:r>
              <a:rPr lang="en-US" altLang="ko-KR" sz="1000" dirty="0"/>
              <a:t>. </a:t>
            </a:r>
            <a:r>
              <a:rPr lang="ko-KR" altLang="en-US" sz="1000" dirty="0"/>
              <a:t>무엇이 핫도그인지 상세하게 알려주는 것이다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예</a:t>
            </a:r>
            <a:r>
              <a:rPr lang="en-US" altLang="ko-KR" sz="1000" dirty="0"/>
              <a:t>)</a:t>
            </a:r>
            <a:r>
              <a:rPr lang="ko-KR" altLang="en-US" sz="1000" dirty="0"/>
              <a:t>핫도그는 길어</a:t>
            </a:r>
            <a:r>
              <a:rPr lang="en-US" altLang="ko-KR" sz="1000" dirty="0"/>
              <a:t>, </a:t>
            </a:r>
            <a:r>
              <a:rPr lang="ko-KR" altLang="en-US" sz="1000" dirty="0"/>
              <a:t>빵 사이에 소시지가 있어</a:t>
            </a:r>
            <a:r>
              <a:rPr lang="en-US" altLang="ko-KR" sz="1000" dirty="0"/>
              <a:t>, </a:t>
            </a:r>
            <a:r>
              <a:rPr lang="ko-KR" altLang="en-US" sz="1000" dirty="0"/>
              <a:t>사이에 야채가 있을 수 도 있고 없을 수 도 있어</a:t>
            </a:r>
            <a:r>
              <a:rPr lang="en-US" altLang="ko-KR" sz="1000" dirty="0"/>
              <a:t>, </a:t>
            </a:r>
            <a:r>
              <a:rPr lang="ko-KR" altLang="en-US" sz="1000" dirty="0"/>
              <a:t>위에 소스를 뿌려 놓을 수 도 있고 뿌리지 않을 수도 있어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위 라벨을 기준으로 핫도그 인지 판단하고 결과를 출력한다</a:t>
            </a:r>
            <a:r>
              <a:rPr lang="en-US" altLang="ko-KR" sz="1000" dirty="0"/>
              <a:t>. %</a:t>
            </a:r>
            <a:r>
              <a:rPr lang="ko-KR" altLang="en-US" sz="1000" dirty="0"/>
              <a:t>단위로 사용자에게 핫도그와 유사한지 알려준다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기계가 자율적으로 판단하는 것이 아니라 확률을 토대로 결과를 알려준다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대표적인 예시로 유튜브</a:t>
            </a:r>
            <a:r>
              <a:rPr lang="en-US" altLang="ko-KR" sz="1000" dirty="0"/>
              <a:t>, </a:t>
            </a:r>
            <a:r>
              <a:rPr lang="ko-KR" altLang="en-US" sz="1000" dirty="0"/>
              <a:t>멜론 음악추천이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유튜브에서는 사용자의 시청 목록이</a:t>
            </a:r>
            <a:r>
              <a:rPr lang="en-US" altLang="ko-KR" sz="1000" dirty="0"/>
              <a:t>, </a:t>
            </a:r>
            <a:r>
              <a:rPr lang="ko-KR" altLang="en-US" sz="1000" dirty="0"/>
              <a:t>멜론에는 장르가 라벨이 되어 다른 정보를 찾는 기준을 만들어 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결론적으로 </a:t>
            </a:r>
            <a:r>
              <a:rPr lang="en-US" altLang="ko-KR" sz="1000" dirty="0"/>
              <a:t>SUPERVISED </a:t>
            </a:r>
            <a:r>
              <a:rPr lang="ko-KR" altLang="en-US" sz="1000" dirty="0"/>
              <a:t>방식이 인산이 데이터를 분류하는 방식을 이야기 한다고 이해하면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반대로</a:t>
            </a:r>
            <a:r>
              <a:rPr lang="en-US" altLang="ko-KR" sz="1000" dirty="0"/>
              <a:t>, UNSUPERVISED </a:t>
            </a:r>
            <a:r>
              <a:rPr lang="ko-KR" altLang="en-US" sz="1000" dirty="0"/>
              <a:t>방식은 인간은 데이터를 분류하지 않는다</a:t>
            </a:r>
            <a:r>
              <a:rPr lang="en-US" altLang="ko-KR" sz="1000" dirty="0"/>
              <a:t>. </a:t>
            </a:r>
            <a:r>
              <a:rPr lang="ko-KR" altLang="en-US" sz="1000" dirty="0"/>
              <a:t>대신 데이터를 뭉치로 준다</a:t>
            </a:r>
            <a:r>
              <a:rPr lang="en-US" altLang="ko-KR" sz="1000" dirty="0"/>
              <a:t>. </a:t>
            </a:r>
            <a:r>
              <a:rPr lang="ko-KR" altLang="en-US" sz="1000" dirty="0"/>
              <a:t>위와 동일하게 핫도그를 구분하는 앱을 만든다고 가정하면 수만개의 핫도그 사진을 기계에게 전달하게 된다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대신 라벨이나 기타 설명이 없다</a:t>
            </a:r>
            <a:r>
              <a:rPr lang="en-US" altLang="ko-KR" sz="1000" dirty="0"/>
              <a:t>. </a:t>
            </a:r>
            <a:r>
              <a:rPr lang="ko-KR" altLang="en-US" sz="1000" dirty="0"/>
              <a:t>수만개의 사진으로 기계가 스스로 핫도그가 무엇인지 학습하게 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445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25F64-A8B8-4F12-A604-E3B3DFC6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7876D-65A4-4202-A2F1-016898CF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인공지능에 대한 이미지 검색결과">
            <a:extLst>
              <a:ext uri="{FF2B5EF4-FFF2-40B4-BE49-F238E27FC236}">
                <a16:creationId xmlns:a16="http://schemas.microsoft.com/office/drawing/2014/main" id="{D75AA0CD-0518-465A-95CB-CBBA940BB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31335"/>
          <a:stretch/>
        </p:blipFill>
        <p:spPr bwMode="auto">
          <a:xfrm>
            <a:off x="664234" y="1679725"/>
            <a:ext cx="174253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8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3476</TotalTime>
  <Words>498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인공지능을 활용한 게임</vt:lpstr>
      <vt:lpstr>PowerPoint 프레젠테이션</vt:lpstr>
      <vt:lpstr>인공지능(A.I , Artificial Intelligence)이란??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269</cp:revision>
  <dcterms:created xsi:type="dcterms:W3CDTF">2019-10-07T05:13:37Z</dcterms:created>
  <dcterms:modified xsi:type="dcterms:W3CDTF">2019-12-11T04:15:33Z</dcterms:modified>
</cp:coreProperties>
</file>