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0" r:id="rId5"/>
    <p:sldId id="258" r:id="rId6"/>
    <p:sldId id="269" r:id="rId7"/>
    <p:sldId id="259" r:id="rId8"/>
    <p:sldId id="268" r:id="rId9"/>
    <p:sldId id="260" r:id="rId10"/>
    <p:sldId id="263" r:id="rId11"/>
    <p:sldId id="261" r:id="rId12"/>
    <p:sldId id="264" r:id="rId13"/>
    <p:sldId id="262" r:id="rId14"/>
    <p:sldId id="26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DBE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1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DC44A-25B7-4593-84BC-6FFCB7DA5C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DB3175E-B328-4F70-AD85-66C5C30A6103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성장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과정</a:t>
          </a:r>
          <a:endParaRPr lang="ko-KR" altLang="en-US" dirty="0"/>
        </a:p>
      </dgm:t>
    </dgm:pt>
    <dgm:pt modelId="{1A8D410E-CC06-484B-AA39-D2886A871620}" type="parTrans" cxnId="{204F6887-F377-491B-98D7-81C571A6599B}">
      <dgm:prSet/>
      <dgm:spPr/>
      <dgm:t>
        <a:bodyPr/>
        <a:lstStyle/>
        <a:p>
          <a:pPr latinLnBrk="1"/>
          <a:endParaRPr lang="ko-KR" altLang="en-US"/>
        </a:p>
      </dgm:t>
    </dgm:pt>
    <dgm:pt modelId="{087867C9-6DF3-4CE3-80F0-C586D48EF468}" type="sibTrans" cxnId="{204F6887-F377-491B-98D7-81C571A6599B}">
      <dgm:prSet/>
      <dgm:spPr/>
      <dgm:t>
        <a:bodyPr/>
        <a:lstStyle/>
        <a:p>
          <a:pPr latinLnBrk="1"/>
          <a:endParaRPr lang="ko-KR" altLang="en-US"/>
        </a:p>
      </dgm:t>
    </dgm:pt>
    <dgm:pt modelId="{AAB89C57-C0A1-4882-9D7B-166538EBD4D7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문화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가치</a:t>
          </a:r>
          <a:endParaRPr lang="en-US" altLang="ko-KR" dirty="0" smtClean="0"/>
        </a:p>
      </dgm:t>
    </dgm:pt>
    <dgm:pt modelId="{1D45D971-BD8E-4C7E-8FA3-F34305FC30DC}" type="parTrans" cxnId="{A84F00C8-4112-42ED-A814-C2F3CEEF89B7}">
      <dgm:prSet/>
      <dgm:spPr/>
      <dgm:t>
        <a:bodyPr/>
        <a:lstStyle/>
        <a:p>
          <a:pPr latinLnBrk="1"/>
          <a:endParaRPr lang="ko-KR" altLang="en-US"/>
        </a:p>
      </dgm:t>
    </dgm:pt>
    <dgm:pt modelId="{30B33BBE-41BD-4B44-9AAB-29776D86D3E0}" type="sibTrans" cxnId="{A84F00C8-4112-42ED-A814-C2F3CEEF89B7}">
      <dgm:prSet/>
      <dgm:spPr/>
      <dgm:t>
        <a:bodyPr/>
        <a:lstStyle/>
        <a:p>
          <a:pPr latinLnBrk="1"/>
          <a:endParaRPr lang="ko-KR" altLang="en-US"/>
        </a:p>
      </dgm:t>
    </dgm:pt>
    <dgm:pt modelId="{37274233-4E0F-4CF6-8649-F49ADAA98F7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경제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가치</a:t>
          </a:r>
          <a:endParaRPr lang="en-US" altLang="ko-KR" dirty="0" smtClean="0"/>
        </a:p>
      </dgm:t>
    </dgm:pt>
    <dgm:pt modelId="{E421B039-B49F-42C4-B60F-DC0CE2392002}" type="parTrans" cxnId="{22DE595D-B994-46B5-A5ED-62BF5FEDB09E}">
      <dgm:prSet/>
      <dgm:spPr/>
      <dgm:t>
        <a:bodyPr/>
        <a:lstStyle/>
        <a:p>
          <a:pPr latinLnBrk="1"/>
          <a:endParaRPr lang="ko-KR" altLang="en-US"/>
        </a:p>
      </dgm:t>
    </dgm:pt>
    <dgm:pt modelId="{BE10612E-F2A1-4E11-915F-3DDAAF9C0AEB}" type="sibTrans" cxnId="{22DE595D-B994-46B5-A5ED-62BF5FEDB09E}">
      <dgm:prSet/>
      <dgm:spPr/>
      <dgm:t>
        <a:bodyPr/>
        <a:lstStyle/>
        <a:p>
          <a:pPr latinLnBrk="1"/>
          <a:endParaRPr lang="ko-KR" altLang="en-US"/>
        </a:p>
      </dgm:t>
    </dgm:pt>
    <dgm:pt modelId="{0D3E1F0F-D720-4D0F-9623-94832C9533FF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사회적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인식</a:t>
          </a:r>
          <a:endParaRPr lang="en-US" altLang="ko-KR" dirty="0" smtClean="0"/>
        </a:p>
      </dgm:t>
    </dgm:pt>
    <dgm:pt modelId="{29813823-822D-4325-BC7A-925EA2EC7EAD}" type="parTrans" cxnId="{B0CE42C0-68CD-4195-8480-491CEF65D403}">
      <dgm:prSet/>
      <dgm:spPr/>
      <dgm:t>
        <a:bodyPr/>
        <a:lstStyle/>
        <a:p>
          <a:pPr latinLnBrk="1"/>
          <a:endParaRPr lang="ko-KR" altLang="en-US"/>
        </a:p>
      </dgm:t>
    </dgm:pt>
    <dgm:pt modelId="{CFFABFA8-0EEC-49CF-AF42-24BB19EA9104}" type="sibTrans" cxnId="{B0CE42C0-68CD-4195-8480-491CEF65D403}">
      <dgm:prSet/>
      <dgm:spPr/>
      <dgm:t>
        <a:bodyPr/>
        <a:lstStyle/>
        <a:p>
          <a:pPr latinLnBrk="1"/>
          <a:endParaRPr lang="ko-KR" altLang="en-US"/>
        </a:p>
      </dgm:t>
    </dgm:pt>
    <dgm:pt modelId="{70912351-E294-45CC-A2FF-0081CA1E9A12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 smtClean="0"/>
            <a:t>개선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방법</a:t>
          </a:r>
          <a:endParaRPr lang="en-US" altLang="ko-KR" dirty="0" smtClean="0"/>
        </a:p>
      </dgm:t>
    </dgm:pt>
    <dgm:pt modelId="{280E47B7-D9FD-4E6E-AA81-797CFB3DAC13}" type="parTrans" cxnId="{0E2DCC92-A02E-4408-8136-BEE27468080B}">
      <dgm:prSet/>
      <dgm:spPr/>
      <dgm:t>
        <a:bodyPr/>
        <a:lstStyle/>
        <a:p>
          <a:pPr latinLnBrk="1"/>
          <a:endParaRPr lang="ko-KR" altLang="en-US"/>
        </a:p>
      </dgm:t>
    </dgm:pt>
    <dgm:pt modelId="{43EB095D-FC16-40AE-A590-AECF8FB1020B}" type="sibTrans" cxnId="{0E2DCC92-A02E-4408-8136-BEE27468080B}">
      <dgm:prSet/>
      <dgm:spPr/>
      <dgm:t>
        <a:bodyPr/>
        <a:lstStyle/>
        <a:p>
          <a:pPr latinLnBrk="1"/>
          <a:endParaRPr lang="ko-KR" altLang="en-US"/>
        </a:p>
      </dgm:t>
    </dgm:pt>
    <dgm:pt modelId="{6F3276AB-95B4-4FDE-A3EB-387D24760D6A}" type="pres">
      <dgm:prSet presAssocID="{1B6DC44A-25B7-4593-84BC-6FFCB7DA5CD9}" presName="CompostProcess" presStyleCnt="0">
        <dgm:presLayoutVars>
          <dgm:dir/>
          <dgm:resizeHandles val="exact"/>
        </dgm:presLayoutVars>
      </dgm:prSet>
      <dgm:spPr/>
    </dgm:pt>
    <dgm:pt modelId="{E782B1E1-CC70-49EE-9463-20818BE5BD0B}" type="pres">
      <dgm:prSet presAssocID="{1B6DC44A-25B7-4593-84BC-6FFCB7DA5CD9}" presName="arrow" presStyleLbl="bgShp" presStyleIdx="0" presStyleCnt="1" custScaleX="117647"/>
      <dgm:spPr>
        <a:solidFill>
          <a:schemeClr val="accent5">
            <a:lumMod val="60000"/>
            <a:lumOff val="40000"/>
          </a:schemeClr>
        </a:solidFill>
      </dgm:spPr>
    </dgm:pt>
    <dgm:pt modelId="{74BFEA20-6C7A-4F25-BB14-7853E3698B79}" type="pres">
      <dgm:prSet presAssocID="{1B6DC44A-25B7-4593-84BC-6FFCB7DA5CD9}" presName="linearProcess" presStyleCnt="0"/>
      <dgm:spPr/>
    </dgm:pt>
    <dgm:pt modelId="{722449C5-9BF0-43F3-A63F-0495E909AFBB}" type="pres">
      <dgm:prSet presAssocID="{EDB3175E-B328-4F70-AD85-66C5C30A610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4E0F3A-1DAD-42D7-8791-B8A005189777}" type="pres">
      <dgm:prSet presAssocID="{087867C9-6DF3-4CE3-80F0-C586D48EF468}" presName="sibTrans" presStyleCnt="0"/>
      <dgm:spPr/>
    </dgm:pt>
    <dgm:pt modelId="{9807C09A-ECFA-427A-A4E1-B93610CEE91A}" type="pres">
      <dgm:prSet presAssocID="{AAB89C57-C0A1-4882-9D7B-166538EBD4D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CF54D0-E9BF-47CF-92D1-0A1C2019DCD5}" type="pres">
      <dgm:prSet presAssocID="{30B33BBE-41BD-4B44-9AAB-29776D86D3E0}" presName="sibTrans" presStyleCnt="0"/>
      <dgm:spPr/>
    </dgm:pt>
    <dgm:pt modelId="{04816E11-C313-45DB-848A-A904A863061C}" type="pres">
      <dgm:prSet presAssocID="{37274233-4E0F-4CF6-8649-F49ADAA98F7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D0860C-F070-481F-A53C-B8E3311B804B}" type="pres">
      <dgm:prSet presAssocID="{BE10612E-F2A1-4E11-915F-3DDAAF9C0AEB}" presName="sibTrans" presStyleCnt="0"/>
      <dgm:spPr/>
    </dgm:pt>
    <dgm:pt modelId="{A82A8F3C-3F71-4C4F-B2D8-683C56981D5C}" type="pres">
      <dgm:prSet presAssocID="{0D3E1F0F-D720-4D0F-9623-94832C9533FF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1DBEC5-1F15-4878-AEC4-FE228D63BAF6}" type="pres">
      <dgm:prSet presAssocID="{CFFABFA8-0EEC-49CF-AF42-24BB19EA9104}" presName="sibTrans" presStyleCnt="0"/>
      <dgm:spPr/>
    </dgm:pt>
    <dgm:pt modelId="{AE835BC5-86C2-4D41-B122-C54F317D8F2E}" type="pres">
      <dgm:prSet presAssocID="{70912351-E294-45CC-A2FF-0081CA1E9A1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410584-A8D2-4ED7-BA9C-7CD446ACB20E}" type="presOf" srcId="{37274233-4E0F-4CF6-8649-F49ADAA98F74}" destId="{04816E11-C313-45DB-848A-A904A863061C}" srcOrd="0" destOrd="0" presId="urn:microsoft.com/office/officeart/2005/8/layout/hProcess9"/>
    <dgm:cxn modelId="{B0CE42C0-68CD-4195-8480-491CEF65D403}" srcId="{1B6DC44A-25B7-4593-84BC-6FFCB7DA5CD9}" destId="{0D3E1F0F-D720-4D0F-9623-94832C9533FF}" srcOrd="3" destOrd="0" parTransId="{29813823-822D-4325-BC7A-925EA2EC7EAD}" sibTransId="{CFFABFA8-0EEC-49CF-AF42-24BB19EA9104}"/>
    <dgm:cxn modelId="{7E8D1562-88CF-446E-8331-ACDB81BE2E25}" type="presOf" srcId="{70912351-E294-45CC-A2FF-0081CA1E9A12}" destId="{AE835BC5-86C2-4D41-B122-C54F317D8F2E}" srcOrd="0" destOrd="0" presId="urn:microsoft.com/office/officeart/2005/8/layout/hProcess9"/>
    <dgm:cxn modelId="{0E2DCC92-A02E-4408-8136-BEE27468080B}" srcId="{1B6DC44A-25B7-4593-84BC-6FFCB7DA5CD9}" destId="{70912351-E294-45CC-A2FF-0081CA1E9A12}" srcOrd="4" destOrd="0" parTransId="{280E47B7-D9FD-4E6E-AA81-797CFB3DAC13}" sibTransId="{43EB095D-FC16-40AE-A590-AECF8FB1020B}"/>
    <dgm:cxn modelId="{458DCE8C-A61D-4BAB-8F6B-F28B53F1D1CB}" type="presOf" srcId="{0D3E1F0F-D720-4D0F-9623-94832C9533FF}" destId="{A82A8F3C-3F71-4C4F-B2D8-683C56981D5C}" srcOrd="0" destOrd="0" presId="urn:microsoft.com/office/officeart/2005/8/layout/hProcess9"/>
    <dgm:cxn modelId="{B422FE3B-BCA2-4AC7-9AAF-E07D8078CEFD}" type="presOf" srcId="{AAB89C57-C0A1-4882-9D7B-166538EBD4D7}" destId="{9807C09A-ECFA-427A-A4E1-B93610CEE91A}" srcOrd="0" destOrd="0" presId="urn:microsoft.com/office/officeart/2005/8/layout/hProcess9"/>
    <dgm:cxn modelId="{22DE595D-B994-46B5-A5ED-62BF5FEDB09E}" srcId="{1B6DC44A-25B7-4593-84BC-6FFCB7DA5CD9}" destId="{37274233-4E0F-4CF6-8649-F49ADAA98F74}" srcOrd="2" destOrd="0" parTransId="{E421B039-B49F-42C4-B60F-DC0CE2392002}" sibTransId="{BE10612E-F2A1-4E11-915F-3DDAAF9C0AEB}"/>
    <dgm:cxn modelId="{755E700B-351E-43D1-B6FB-4B626960CDDB}" type="presOf" srcId="{EDB3175E-B328-4F70-AD85-66C5C30A6103}" destId="{722449C5-9BF0-43F3-A63F-0495E909AFBB}" srcOrd="0" destOrd="0" presId="urn:microsoft.com/office/officeart/2005/8/layout/hProcess9"/>
    <dgm:cxn modelId="{A84F00C8-4112-42ED-A814-C2F3CEEF89B7}" srcId="{1B6DC44A-25B7-4593-84BC-6FFCB7DA5CD9}" destId="{AAB89C57-C0A1-4882-9D7B-166538EBD4D7}" srcOrd="1" destOrd="0" parTransId="{1D45D971-BD8E-4C7E-8FA3-F34305FC30DC}" sibTransId="{30B33BBE-41BD-4B44-9AAB-29776D86D3E0}"/>
    <dgm:cxn modelId="{230E588C-BADD-48A9-9802-8D06527D7A4B}" type="presOf" srcId="{1B6DC44A-25B7-4593-84BC-6FFCB7DA5CD9}" destId="{6F3276AB-95B4-4FDE-A3EB-387D24760D6A}" srcOrd="0" destOrd="0" presId="urn:microsoft.com/office/officeart/2005/8/layout/hProcess9"/>
    <dgm:cxn modelId="{204F6887-F377-491B-98D7-81C571A6599B}" srcId="{1B6DC44A-25B7-4593-84BC-6FFCB7DA5CD9}" destId="{EDB3175E-B328-4F70-AD85-66C5C30A6103}" srcOrd="0" destOrd="0" parTransId="{1A8D410E-CC06-484B-AA39-D2886A871620}" sibTransId="{087867C9-6DF3-4CE3-80F0-C586D48EF468}"/>
    <dgm:cxn modelId="{F1841DAD-B649-4615-A74D-55659F9415EC}" type="presParOf" srcId="{6F3276AB-95B4-4FDE-A3EB-387D24760D6A}" destId="{E782B1E1-CC70-49EE-9463-20818BE5BD0B}" srcOrd="0" destOrd="0" presId="urn:microsoft.com/office/officeart/2005/8/layout/hProcess9"/>
    <dgm:cxn modelId="{2AB34B48-87DF-4C2A-8528-8F8B9C54BB41}" type="presParOf" srcId="{6F3276AB-95B4-4FDE-A3EB-387D24760D6A}" destId="{74BFEA20-6C7A-4F25-BB14-7853E3698B79}" srcOrd="1" destOrd="0" presId="urn:microsoft.com/office/officeart/2005/8/layout/hProcess9"/>
    <dgm:cxn modelId="{625EA8AB-D302-4E3C-9E0F-C7916C2D55DF}" type="presParOf" srcId="{74BFEA20-6C7A-4F25-BB14-7853E3698B79}" destId="{722449C5-9BF0-43F3-A63F-0495E909AFBB}" srcOrd="0" destOrd="0" presId="urn:microsoft.com/office/officeart/2005/8/layout/hProcess9"/>
    <dgm:cxn modelId="{944AE990-1A26-4733-BBD9-1D07EE534EBE}" type="presParOf" srcId="{74BFEA20-6C7A-4F25-BB14-7853E3698B79}" destId="{4A4E0F3A-1DAD-42D7-8791-B8A005189777}" srcOrd="1" destOrd="0" presId="urn:microsoft.com/office/officeart/2005/8/layout/hProcess9"/>
    <dgm:cxn modelId="{69D34A5D-D738-4C03-AD5A-7545D17A4922}" type="presParOf" srcId="{74BFEA20-6C7A-4F25-BB14-7853E3698B79}" destId="{9807C09A-ECFA-427A-A4E1-B93610CEE91A}" srcOrd="2" destOrd="0" presId="urn:microsoft.com/office/officeart/2005/8/layout/hProcess9"/>
    <dgm:cxn modelId="{1F439B98-5B04-4D72-8B30-EF827316EB42}" type="presParOf" srcId="{74BFEA20-6C7A-4F25-BB14-7853E3698B79}" destId="{17CF54D0-E9BF-47CF-92D1-0A1C2019DCD5}" srcOrd="3" destOrd="0" presId="urn:microsoft.com/office/officeart/2005/8/layout/hProcess9"/>
    <dgm:cxn modelId="{DE434103-B1C6-49D5-AF74-61264CBB2794}" type="presParOf" srcId="{74BFEA20-6C7A-4F25-BB14-7853E3698B79}" destId="{04816E11-C313-45DB-848A-A904A863061C}" srcOrd="4" destOrd="0" presId="urn:microsoft.com/office/officeart/2005/8/layout/hProcess9"/>
    <dgm:cxn modelId="{1F7697E2-D034-4DF8-BECF-756C0A57BB07}" type="presParOf" srcId="{74BFEA20-6C7A-4F25-BB14-7853E3698B79}" destId="{6CD0860C-F070-481F-A53C-B8E3311B804B}" srcOrd="5" destOrd="0" presId="urn:microsoft.com/office/officeart/2005/8/layout/hProcess9"/>
    <dgm:cxn modelId="{B83DEC0B-85C7-4547-8BD3-D6E23950A771}" type="presParOf" srcId="{74BFEA20-6C7A-4F25-BB14-7853E3698B79}" destId="{A82A8F3C-3F71-4C4F-B2D8-683C56981D5C}" srcOrd="6" destOrd="0" presId="urn:microsoft.com/office/officeart/2005/8/layout/hProcess9"/>
    <dgm:cxn modelId="{E7F7B856-FF3D-4B7C-9513-84121C817451}" type="presParOf" srcId="{74BFEA20-6C7A-4F25-BB14-7853E3698B79}" destId="{A91DBEC5-1F15-4878-AEC4-FE228D63BAF6}" srcOrd="7" destOrd="0" presId="urn:microsoft.com/office/officeart/2005/8/layout/hProcess9"/>
    <dgm:cxn modelId="{EBB26800-39F4-4F1C-97E8-B1D20E164503}" type="presParOf" srcId="{74BFEA20-6C7A-4F25-BB14-7853E3698B79}" destId="{AE835BC5-86C2-4D41-B122-C54F317D8F2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B1E1-CC70-49EE-9463-20818BE5BD0B}">
      <dsp:nvSpPr>
        <dsp:cNvPr id="0" name=""/>
        <dsp:cNvSpPr/>
      </dsp:nvSpPr>
      <dsp:spPr>
        <a:xfrm>
          <a:off x="1" y="0"/>
          <a:ext cx="6360364" cy="3456384"/>
        </a:xfrm>
        <a:prstGeom prst="rightArrow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449C5-9BF0-43F3-A63F-0495E909AFBB}">
      <dsp:nvSpPr>
        <dsp:cNvPr id="0" name=""/>
        <dsp:cNvSpPr/>
      </dsp:nvSpPr>
      <dsp:spPr>
        <a:xfrm>
          <a:off x="2518" y="1036915"/>
          <a:ext cx="1145722" cy="13825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성장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과정</a:t>
          </a:r>
          <a:endParaRPr lang="ko-KR" altLang="en-US" sz="2200" kern="1200" dirty="0"/>
        </a:p>
      </dsp:txBody>
      <dsp:txXfrm>
        <a:off x="58448" y="1092845"/>
        <a:ext cx="1033862" cy="1270693"/>
      </dsp:txXfrm>
    </dsp:sp>
    <dsp:sp modelId="{9807C09A-ECFA-427A-A4E1-B93610CEE91A}">
      <dsp:nvSpPr>
        <dsp:cNvPr id="0" name=""/>
        <dsp:cNvSpPr/>
      </dsp:nvSpPr>
      <dsp:spPr>
        <a:xfrm>
          <a:off x="1304920" y="1036915"/>
          <a:ext cx="1145722" cy="13825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문화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가치</a:t>
          </a:r>
          <a:endParaRPr lang="en-US" altLang="ko-KR" sz="2200" kern="1200" dirty="0" smtClean="0"/>
        </a:p>
      </dsp:txBody>
      <dsp:txXfrm>
        <a:off x="1360850" y="1092845"/>
        <a:ext cx="1033862" cy="1270693"/>
      </dsp:txXfrm>
    </dsp:sp>
    <dsp:sp modelId="{04816E11-C313-45DB-848A-A904A863061C}">
      <dsp:nvSpPr>
        <dsp:cNvPr id="0" name=""/>
        <dsp:cNvSpPr/>
      </dsp:nvSpPr>
      <dsp:spPr>
        <a:xfrm>
          <a:off x="2607322" y="1036915"/>
          <a:ext cx="1145722" cy="13825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경제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가치</a:t>
          </a:r>
          <a:endParaRPr lang="en-US" altLang="ko-KR" sz="2200" kern="1200" dirty="0" smtClean="0"/>
        </a:p>
      </dsp:txBody>
      <dsp:txXfrm>
        <a:off x="2663252" y="1092845"/>
        <a:ext cx="1033862" cy="1270693"/>
      </dsp:txXfrm>
    </dsp:sp>
    <dsp:sp modelId="{A82A8F3C-3F71-4C4F-B2D8-683C56981D5C}">
      <dsp:nvSpPr>
        <dsp:cNvPr id="0" name=""/>
        <dsp:cNvSpPr/>
      </dsp:nvSpPr>
      <dsp:spPr>
        <a:xfrm>
          <a:off x="3909725" y="1036915"/>
          <a:ext cx="1145722" cy="13825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사회적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인식</a:t>
          </a:r>
          <a:endParaRPr lang="en-US" altLang="ko-KR" sz="2200" kern="1200" dirty="0" smtClean="0"/>
        </a:p>
      </dsp:txBody>
      <dsp:txXfrm>
        <a:off x="3965655" y="1092845"/>
        <a:ext cx="1033862" cy="1270693"/>
      </dsp:txXfrm>
    </dsp:sp>
    <dsp:sp modelId="{AE835BC5-86C2-4D41-B122-C54F317D8F2E}">
      <dsp:nvSpPr>
        <dsp:cNvPr id="0" name=""/>
        <dsp:cNvSpPr/>
      </dsp:nvSpPr>
      <dsp:spPr>
        <a:xfrm>
          <a:off x="5212127" y="1036915"/>
          <a:ext cx="1145722" cy="13825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개선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방법</a:t>
          </a:r>
          <a:endParaRPr lang="en-US" altLang="ko-KR" sz="2200" kern="1200" dirty="0" smtClean="0"/>
        </a:p>
      </dsp:txBody>
      <dsp:txXfrm>
        <a:off x="5268057" y="1092845"/>
        <a:ext cx="1033862" cy="1270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/>
          <p:cNvSpPr/>
          <p:nvPr userDrawn="1"/>
        </p:nvSpPr>
        <p:spPr>
          <a:xfrm>
            <a:off x="1691760" y="1000610"/>
            <a:ext cx="1440000" cy="14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 userDrawn="1"/>
        </p:nvSpPr>
        <p:spPr>
          <a:xfrm>
            <a:off x="6674592" y="1000610"/>
            <a:ext cx="540000" cy="54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 userDrawn="1"/>
        </p:nvSpPr>
        <p:spPr>
          <a:xfrm>
            <a:off x="6674592" y="209140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 userDrawn="1"/>
        </p:nvSpPr>
        <p:spPr>
          <a:xfrm>
            <a:off x="7214592" y="1556328"/>
            <a:ext cx="540000" cy="540000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 userDrawn="1"/>
        </p:nvSpPr>
        <p:spPr>
          <a:xfrm>
            <a:off x="6134592" y="1571535"/>
            <a:ext cx="540000" cy="5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 userDrawn="1"/>
        </p:nvSpPr>
        <p:spPr>
          <a:xfrm>
            <a:off x="4211960" y="2258218"/>
            <a:ext cx="720080" cy="17996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4211960" y="2590578"/>
            <a:ext cx="720080" cy="17996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1913092" y="1249474"/>
            <a:ext cx="997336" cy="94227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 userDrawn="1"/>
        </p:nvSpPr>
        <p:spPr>
          <a:xfrm>
            <a:off x="2421672" y="3029506"/>
            <a:ext cx="1260000" cy="126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십자형 46"/>
          <p:cNvSpPr/>
          <p:nvPr userDrawn="1"/>
        </p:nvSpPr>
        <p:spPr>
          <a:xfrm>
            <a:off x="2594472" y="3184765"/>
            <a:ext cx="914400" cy="914400"/>
          </a:xfrm>
          <a:prstGeom prst="plus">
            <a:avLst>
              <a:gd name="adj" fmla="val 325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 userDrawn="1"/>
        </p:nvSpPr>
        <p:spPr>
          <a:xfrm>
            <a:off x="5817984" y="3202306"/>
            <a:ext cx="914400" cy="914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 userDrawn="1"/>
        </p:nvSpPr>
        <p:spPr>
          <a:xfrm>
            <a:off x="5951184" y="3335506"/>
            <a:ext cx="648000" cy="64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9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E626EA-A0DA-46C4-8F74-03FE6B91D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F7382D-F0D3-47E5-83DB-65E53853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E626EA-A0DA-46C4-8F74-03FE6B91D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F7382D-F0D3-47E5-83DB-65E53853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 userDrawn="1">
            <p:extLst>
              <p:ext uri="{D42A27DB-BD31-4B8C-83A1-F6EECF244321}">
                <p14:modId xmlns:p14="http://schemas.microsoft.com/office/powerpoint/2010/main" val="1680596885"/>
              </p:ext>
            </p:extLst>
          </p:nvPr>
        </p:nvGraphicFramePr>
        <p:xfrm>
          <a:off x="1403648" y="987574"/>
          <a:ext cx="636036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31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1619672" y="2027183"/>
            <a:ext cx="914400" cy="99542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endParaRPr lang="ko-KR" altLang="en-US" sz="4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5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 userDrawn="1"/>
        </p:nvSpPr>
        <p:spPr>
          <a:xfrm>
            <a:off x="1619672" y="2027183"/>
            <a:ext cx="914400" cy="995422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ko-KR" altLang="en-US" sz="4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1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 userDrawn="1"/>
        </p:nvSpPr>
        <p:spPr>
          <a:xfrm>
            <a:off x="1619672" y="2027183"/>
            <a:ext cx="914400" cy="9954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ko-KR" altLang="en-US" sz="4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653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 userDrawn="1"/>
        </p:nvSpPr>
        <p:spPr>
          <a:xfrm>
            <a:off x="1619672" y="2027183"/>
            <a:ext cx="914400" cy="99542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ko-KR" altLang="en-US" sz="4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76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 userDrawn="1"/>
        </p:nvSpPr>
        <p:spPr>
          <a:xfrm>
            <a:off x="1291660" y="1876722"/>
            <a:ext cx="1408132" cy="648072"/>
          </a:xfrm>
          <a:prstGeom prst="snip1Rect">
            <a:avLst>
              <a:gd name="adj" fmla="val 2724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LB</a:t>
            </a:r>
            <a:endParaRPr lang="ko-KR" altLang="en-US" sz="4000" dirty="0"/>
          </a:p>
        </p:txBody>
      </p:sp>
      <p:sp>
        <p:nvSpPr>
          <p:cNvPr id="7" name="순서도: 카드 6"/>
          <p:cNvSpPr/>
          <p:nvPr userDrawn="1"/>
        </p:nvSpPr>
        <p:spPr>
          <a:xfrm>
            <a:off x="1291660" y="2571750"/>
            <a:ext cx="1408132" cy="648072"/>
          </a:xfrm>
          <a:prstGeom prst="flowChartPunchedCar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RB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0417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69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E626EA-A0DA-46C4-8F74-03FE6B91D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F7382D-F0D3-47E5-83DB-65E53853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10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양쪽 모서리가 둥근 사각형 7"/>
          <p:cNvSpPr/>
          <p:nvPr userDrawn="1"/>
        </p:nvSpPr>
        <p:spPr>
          <a:xfrm>
            <a:off x="27133" y="-15134"/>
            <a:ext cx="9144000" cy="5143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"/>
            <a:endCxn id="8" idx="0"/>
          </p:cNvCxnSpPr>
          <p:nvPr userDrawn="1"/>
        </p:nvCxnSpPr>
        <p:spPr>
          <a:xfrm>
            <a:off x="27133" y="255661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3"/>
            <a:endCxn id="8" idx="1"/>
          </p:cNvCxnSpPr>
          <p:nvPr userDrawn="1"/>
        </p:nvCxnSpPr>
        <p:spPr>
          <a:xfrm>
            <a:off x="4599133" y="-15134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51520" y="-92546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8892480" y="-92546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180528" y="411510"/>
            <a:ext cx="950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-180528" y="4731990"/>
            <a:ext cx="9505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 userDrawn="1"/>
        </p:nvSpPr>
        <p:spPr>
          <a:xfrm>
            <a:off x="3995936" y="4289506"/>
            <a:ext cx="1152128" cy="853994"/>
          </a:xfrm>
          <a:prstGeom prst="triangle">
            <a:avLst>
              <a:gd name="adj" fmla="val 4914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>
            <a:off x="1" y="4587974"/>
            <a:ext cx="467544" cy="555526"/>
          </a:xfrm>
          <a:prstGeom prst="triangle">
            <a:avLst>
              <a:gd name="adj" fmla="val 50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>
            <a:off x="8676456" y="4587974"/>
            <a:ext cx="467544" cy="555526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 flipV="1">
            <a:off x="3030254" y="-3286"/>
            <a:ext cx="3082920" cy="186726"/>
          </a:xfrm>
          <a:prstGeom prst="triangle">
            <a:avLst>
              <a:gd name="adj" fmla="val 506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1691760" y="1000610"/>
            <a:ext cx="1440000" cy="1440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6674592" y="1000610"/>
            <a:ext cx="540000" cy="540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>
            <a:off x="6674592" y="2091404"/>
            <a:ext cx="540000" cy="540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 userDrawn="1"/>
        </p:nvSpPr>
        <p:spPr>
          <a:xfrm>
            <a:off x="7214592" y="1556328"/>
            <a:ext cx="540000" cy="540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 userDrawn="1"/>
        </p:nvSpPr>
        <p:spPr>
          <a:xfrm>
            <a:off x="6134592" y="1571535"/>
            <a:ext cx="540000" cy="540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4211960" y="2258218"/>
            <a:ext cx="720080" cy="179960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4211960" y="2590578"/>
            <a:ext cx="720080" cy="179960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 userDrawn="1"/>
        </p:nvSpPr>
        <p:spPr>
          <a:xfrm>
            <a:off x="1913092" y="1249474"/>
            <a:ext cx="997336" cy="942271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2421672" y="3029506"/>
            <a:ext cx="1260000" cy="1260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/>
          <p:nvPr userDrawn="1"/>
        </p:nvSpPr>
        <p:spPr>
          <a:xfrm>
            <a:off x="2594472" y="3184765"/>
            <a:ext cx="914400" cy="914400"/>
          </a:xfrm>
          <a:prstGeom prst="plus">
            <a:avLst>
              <a:gd name="adj" fmla="val 3252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>
            <a:off x="5817984" y="3202306"/>
            <a:ext cx="914400" cy="9144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>
            <a:off x="5951184" y="3335506"/>
            <a:ext cx="648000" cy="648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195736" y="2139702"/>
            <a:ext cx="4752528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z="6000" dirty="0" smtClean="0">
                <a:ln>
                  <a:solidFill>
                    <a:schemeClr val="bg1"/>
                  </a:solidFill>
                </a:ln>
              </a:rPr>
              <a:t>게임의 가치</a:t>
            </a:r>
            <a:endParaRPr lang="ko-KR" altLang="en-US" sz="60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64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3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4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0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4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3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3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6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6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화면 슬라이드 쇼(16:9)</PresentationFormat>
  <Paragraphs>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게임의 가치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13</cp:revision>
  <dcterms:created xsi:type="dcterms:W3CDTF">2019-08-21T00:34:25Z</dcterms:created>
  <dcterms:modified xsi:type="dcterms:W3CDTF">2019-08-21T05:28:43Z</dcterms:modified>
</cp:coreProperties>
</file>