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9" roundtripDataSignature="AMtx7mi37/hyWHgORjI4n1jH32wpXZFk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>
  <p:cSld name="제목 슬라이드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/>
          <p:nvPr/>
        </p:nvSpPr>
        <p:spPr>
          <a:xfrm>
            <a:off x="0" y="0"/>
            <a:ext cx="9144000" cy="5141028"/>
          </a:xfrm>
          <a:prstGeom prst="rect">
            <a:avLst/>
          </a:prstGeom>
          <a:solidFill>
            <a:srgbClr val="262626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32;p15"/>
          <p:cNvSpPr/>
          <p:nvPr/>
        </p:nvSpPr>
        <p:spPr>
          <a:xfrm>
            <a:off x="-2363" y="-15134"/>
            <a:ext cx="9144000" cy="51435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33;p15"/>
          <p:cNvSpPr/>
          <p:nvPr/>
        </p:nvSpPr>
        <p:spPr>
          <a:xfrm>
            <a:off x="3995936" y="4289506"/>
            <a:ext cx="1152128" cy="853994"/>
          </a:xfrm>
          <a:prstGeom prst="triangle">
            <a:avLst>
              <a:gd fmla="val 49146" name="adj"/>
            </a:avLst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34;p15"/>
          <p:cNvSpPr/>
          <p:nvPr/>
        </p:nvSpPr>
        <p:spPr>
          <a:xfrm>
            <a:off x="1" y="4587974"/>
            <a:ext cx="467544" cy="555526"/>
          </a:xfrm>
          <a:prstGeom prst="triangle">
            <a:avLst>
              <a:gd fmla="val 502" name="adj"/>
            </a:avLst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35;p15"/>
          <p:cNvSpPr/>
          <p:nvPr/>
        </p:nvSpPr>
        <p:spPr>
          <a:xfrm>
            <a:off x="8676456" y="4587974"/>
            <a:ext cx="467544" cy="555526"/>
          </a:xfrm>
          <a:prstGeom prst="triangle">
            <a:avLst>
              <a:gd fmla="val 100000" name="adj"/>
            </a:avLst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36;p15"/>
          <p:cNvSpPr/>
          <p:nvPr/>
        </p:nvSpPr>
        <p:spPr>
          <a:xfrm flipH="1" rot="10800000">
            <a:off x="3030254" y="-3286"/>
            <a:ext cx="3082920" cy="186726"/>
          </a:xfrm>
          <a:prstGeom prst="triangle">
            <a:avLst>
              <a:gd fmla="val 50637" name="adj"/>
            </a:avLst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37;p15"/>
          <p:cNvSpPr/>
          <p:nvPr/>
        </p:nvSpPr>
        <p:spPr>
          <a:xfrm>
            <a:off x="1691760" y="1000610"/>
            <a:ext cx="1440000" cy="1440000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38;p15"/>
          <p:cNvSpPr/>
          <p:nvPr/>
        </p:nvSpPr>
        <p:spPr>
          <a:xfrm>
            <a:off x="6674592" y="1000610"/>
            <a:ext cx="540000" cy="540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15"/>
          <p:cNvSpPr/>
          <p:nvPr/>
        </p:nvSpPr>
        <p:spPr>
          <a:xfrm>
            <a:off x="6674592" y="2091404"/>
            <a:ext cx="540000" cy="54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40;p15"/>
          <p:cNvSpPr/>
          <p:nvPr/>
        </p:nvSpPr>
        <p:spPr>
          <a:xfrm>
            <a:off x="7214592" y="1556328"/>
            <a:ext cx="540000" cy="540000"/>
          </a:xfrm>
          <a:prstGeom prst="ellipse">
            <a:avLst/>
          </a:prstGeom>
          <a:solidFill>
            <a:srgbClr val="FF3B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41;p15"/>
          <p:cNvSpPr/>
          <p:nvPr/>
        </p:nvSpPr>
        <p:spPr>
          <a:xfrm>
            <a:off x="6134592" y="1571535"/>
            <a:ext cx="540000" cy="540000"/>
          </a:xfrm>
          <a:prstGeom prst="ellipse">
            <a:avLst/>
          </a:prstGeom>
          <a:solidFill>
            <a:srgbClr val="538C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42;p15"/>
          <p:cNvSpPr/>
          <p:nvPr/>
        </p:nvSpPr>
        <p:spPr>
          <a:xfrm>
            <a:off x="4211960" y="2258218"/>
            <a:ext cx="720080" cy="179960"/>
          </a:xfrm>
          <a:prstGeom prst="roundRect">
            <a:avLst>
              <a:gd fmla="val 50000" name="adj"/>
            </a:avLst>
          </a:prstGeom>
          <a:solidFill>
            <a:srgbClr val="3F3F3F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43;p15"/>
          <p:cNvSpPr/>
          <p:nvPr/>
        </p:nvSpPr>
        <p:spPr>
          <a:xfrm>
            <a:off x="4211960" y="2590578"/>
            <a:ext cx="720080" cy="179960"/>
          </a:xfrm>
          <a:prstGeom prst="roundRect">
            <a:avLst>
              <a:gd fmla="val 50000" name="adj"/>
            </a:avLst>
          </a:prstGeom>
          <a:solidFill>
            <a:srgbClr val="3F3F3F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44;p15"/>
          <p:cNvSpPr/>
          <p:nvPr/>
        </p:nvSpPr>
        <p:spPr>
          <a:xfrm>
            <a:off x="1913092" y="1249474"/>
            <a:ext cx="997336" cy="942271"/>
          </a:xfrm>
          <a:prstGeom prst="ellipse">
            <a:avLst/>
          </a:prstGeom>
          <a:solidFill>
            <a:srgbClr val="595959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45;p15"/>
          <p:cNvSpPr/>
          <p:nvPr/>
        </p:nvSpPr>
        <p:spPr>
          <a:xfrm>
            <a:off x="2421672" y="3029506"/>
            <a:ext cx="1260000" cy="1260000"/>
          </a:xfrm>
          <a:prstGeom prst="ellipse">
            <a:avLst/>
          </a:prstGeom>
          <a:solidFill>
            <a:srgbClr val="262626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46;p15"/>
          <p:cNvSpPr/>
          <p:nvPr/>
        </p:nvSpPr>
        <p:spPr>
          <a:xfrm>
            <a:off x="2594472" y="3184765"/>
            <a:ext cx="914400" cy="914400"/>
          </a:xfrm>
          <a:prstGeom prst="plus">
            <a:avLst>
              <a:gd fmla="val 32527" name="adj"/>
            </a:avLst>
          </a:prstGeom>
          <a:solidFill>
            <a:srgbClr val="595959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47;p15"/>
          <p:cNvSpPr/>
          <p:nvPr/>
        </p:nvSpPr>
        <p:spPr>
          <a:xfrm>
            <a:off x="5817984" y="3202306"/>
            <a:ext cx="914400" cy="914400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48;p15"/>
          <p:cNvSpPr/>
          <p:nvPr/>
        </p:nvSpPr>
        <p:spPr>
          <a:xfrm>
            <a:off x="5951184" y="3335506"/>
            <a:ext cx="648000" cy="648000"/>
          </a:xfrm>
          <a:prstGeom prst="ellipse">
            <a:avLst/>
          </a:prstGeom>
          <a:solidFill>
            <a:srgbClr val="595959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>
  <p:cSld name="캡션 있는 그림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4"/>
          <p:cNvSpPr/>
          <p:nvPr/>
        </p:nvSpPr>
        <p:spPr>
          <a:xfrm>
            <a:off x="6674592" y="1000610"/>
            <a:ext cx="540000" cy="540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>
  <p:cSld name="제목 및 세로 텍스트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/>
          <p:nvPr/>
        </p:nvSpPr>
        <p:spPr>
          <a:xfrm>
            <a:off x="240160" y="411510"/>
            <a:ext cx="648000" cy="684000"/>
          </a:xfrm>
          <a:prstGeom prst="ellipse">
            <a:avLst/>
          </a:prstGeom>
          <a:solidFill>
            <a:srgbClr val="FFFF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Y</a:t>
            </a:r>
            <a:endParaRPr b="0" i="0" sz="4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70;p25"/>
          <p:cNvSpPr/>
          <p:nvPr/>
        </p:nvSpPr>
        <p:spPr>
          <a:xfrm>
            <a:off x="6674592" y="1000610"/>
            <a:ext cx="540000" cy="540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>
  <p:cSld name="세로 제목 및 텍스트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6"/>
          <p:cNvSpPr/>
          <p:nvPr/>
        </p:nvSpPr>
        <p:spPr>
          <a:xfrm>
            <a:off x="279743" y="434409"/>
            <a:ext cx="900000" cy="396044"/>
          </a:xfrm>
          <a:prstGeom prst="flowChartPunchedCard">
            <a:avLst/>
          </a:prstGeom>
          <a:solidFill>
            <a:srgbClr val="262626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RB</a:t>
            </a:r>
            <a:endParaRPr b="0" i="0" sz="2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세로 제목 및 텍스트">
  <p:cSld name="1_세로 제목 및 텍스트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>
  <p:cSld name="제목 및 내용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>
  <p:cSld name="구역 머리글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8"/>
          <p:cNvSpPr/>
          <p:nvPr/>
        </p:nvSpPr>
        <p:spPr>
          <a:xfrm>
            <a:off x="6674592" y="2091404"/>
            <a:ext cx="540000" cy="54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>
  <p:cSld name="콘텐츠 2개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/>
          <p:nvPr/>
        </p:nvSpPr>
        <p:spPr>
          <a:xfrm>
            <a:off x="251520" y="411510"/>
            <a:ext cx="648072" cy="684000"/>
          </a:xfrm>
          <a:prstGeom prst="ellipse">
            <a:avLst/>
          </a:prstGeom>
          <a:solidFill>
            <a:srgbClr val="00B05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b="0" i="0" sz="4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55;p19"/>
          <p:cNvSpPr/>
          <p:nvPr/>
        </p:nvSpPr>
        <p:spPr>
          <a:xfrm>
            <a:off x="6674592" y="2091404"/>
            <a:ext cx="540000" cy="54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>
  <p:cSld name="비교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/>
          <p:nvPr/>
        </p:nvSpPr>
        <p:spPr>
          <a:xfrm>
            <a:off x="7214592" y="1556328"/>
            <a:ext cx="540000" cy="540000"/>
          </a:xfrm>
          <a:prstGeom prst="ellipse">
            <a:avLst/>
          </a:prstGeom>
          <a:solidFill>
            <a:srgbClr val="FF3B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>
  <p:cSld name="제목만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/>
          <p:nvPr/>
        </p:nvSpPr>
        <p:spPr>
          <a:xfrm>
            <a:off x="251520" y="411510"/>
            <a:ext cx="648000" cy="684000"/>
          </a:xfrm>
          <a:prstGeom prst="ellipse">
            <a:avLst/>
          </a:prstGeom>
          <a:solidFill>
            <a:srgbClr val="FF3B3B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endParaRPr b="0" i="0" sz="4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60;p21"/>
          <p:cNvSpPr/>
          <p:nvPr/>
        </p:nvSpPr>
        <p:spPr>
          <a:xfrm>
            <a:off x="7214592" y="1556328"/>
            <a:ext cx="540000" cy="540000"/>
          </a:xfrm>
          <a:prstGeom prst="ellipse">
            <a:avLst/>
          </a:prstGeom>
          <a:solidFill>
            <a:srgbClr val="FF3B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/>
          <p:nvPr/>
        </p:nvSpPr>
        <p:spPr>
          <a:xfrm>
            <a:off x="6134592" y="1571535"/>
            <a:ext cx="540000" cy="540000"/>
          </a:xfrm>
          <a:prstGeom prst="ellipse">
            <a:avLst/>
          </a:prstGeom>
          <a:solidFill>
            <a:srgbClr val="538C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>
  <p:cSld name="캡션 있는 콘텐츠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3"/>
          <p:cNvSpPr/>
          <p:nvPr/>
        </p:nvSpPr>
        <p:spPr>
          <a:xfrm>
            <a:off x="251520" y="411510"/>
            <a:ext cx="648072" cy="684000"/>
          </a:xfrm>
          <a:prstGeom prst="ellipse">
            <a:avLst/>
          </a:prstGeom>
          <a:solidFill>
            <a:srgbClr val="538CD5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b="0" i="0" sz="4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65;p23"/>
          <p:cNvSpPr/>
          <p:nvPr/>
        </p:nvSpPr>
        <p:spPr>
          <a:xfrm>
            <a:off x="6134592" y="1571535"/>
            <a:ext cx="540000" cy="540000"/>
          </a:xfrm>
          <a:prstGeom prst="ellipse">
            <a:avLst/>
          </a:prstGeom>
          <a:solidFill>
            <a:srgbClr val="538C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/>
          <p:nvPr/>
        </p:nvSpPr>
        <p:spPr>
          <a:xfrm>
            <a:off x="0" y="0"/>
            <a:ext cx="9144000" cy="5141028"/>
          </a:xfrm>
          <a:prstGeom prst="rect">
            <a:avLst/>
          </a:prstGeom>
          <a:solidFill>
            <a:srgbClr val="595959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7;p14"/>
          <p:cNvSpPr/>
          <p:nvPr/>
        </p:nvSpPr>
        <p:spPr>
          <a:xfrm>
            <a:off x="7469" y="-15134"/>
            <a:ext cx="9144000" cy="51435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" name="Google Shape;8;p14"/>
          <p:cNvCxnSpPr>
            <a:stCxn id="7" idx="2"/>
            <a:endCxn id="7" idx="0"/>
          </p:cNvCxnSpPr>
          <p:nvPr/>
        </p:nvCxnSpPr>
        <p:spPr>
          <a:xfrm>
            <a:off x="7469" y="2556616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" name="Google Shape;9;p14"/>
          <p:cNvCxnSpPr>
            <a:stCxn id="7" idx="3"/>
            <a:endCxn id="7" idx="1"/>
          </p:cNvCxnSpPr>
          <p:nvPr/>
        </p:nvCxnSpPr>
        <p:spPr>
          <a:xfrm>
            <a:off x="4579469" y="-15134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" name="Google Shape;10;p14"/>
          <p:cNvCxnSpPr/>
          <p:nvPr/>
        </p:nvCxnSpPr>
        <p:spPr>
          <a:xfrm>
            <a:off x="251520" y="-92546"/>
            <a:ext cx="0" cy="5400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14"/>
          <p:cNvCxnSpPr/>
          <p:nvPr/>
        </p:nvCxnSpPr>
        <p:spPr>
          <a:xfrm>
            <a:off x="8892480" y="-92546"/>
            <a:ext cx="0" cy="5400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14"/>
          <p:cNvCxnSpPr/>
          <p:nvPr/>
        </p:nvCxnSpPr>
        <p:spPr>
          <a:xfrm>
            <a:off x="-180528" y="411510"/>
            <a:ext cx="9505056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" name="Google Shape;13;p14"/>
          <p:cNvCxnSpPr/>
          <p:nvPr/>
        </p:nvCxnSpPr>
        <p:spPr>
          <a:xfrm>
            <a:off x="-180528" y="4731990"/>
            <a:ext cx="9505056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" name="Google Shape;14;p14"/>
          <p:cNvSpPr/>
          <p:nvPr/>
        </p:nvSpPr>
        <p:spPr>
          <a:xfrm>
            <a:off x="3995936" y="4289506"/>
            <a:ext cx="1152128" cy="853994"/>
          </a:xfrm>
          <a:prstGeom prst="triangle">
            <a:avLst>
              <a:gd fmla="val 49146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5;p14"/>
          <p:cNvSpPr/>
          <p:nvPr/>
        </p:nvSpPr>
        <p:spPr>
          <a:xfrm>
            <a:off x="1" y="4587974"/>
            <a:ext cx="467544" cy="555526"/>
          </a:xfrm>
          <a:prstGeom prst="triangle">
            <a:avLst>
              <a:gd fmla="val 502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16;p14"/>
          <p:cNvSpPr/>
          <p:nvPr/>
        </p:nvSpPr>
        <p:spPr>
          <a:xfrm>
            <a:off x="8696120" y="4587974"/>
            <a:ext cx="467544" cy="555526"/>
          </a:xfrm>
          <a:prstGeom prst="triangle">
            <a:avLst>
              <a:gd fmla="val 100000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17;p14"/>
          <p:cNvSpPr/>
          <p:nvPr/>
        </p:nvSpPr>
        <p:spPr>
          <a:xfrm flipH="1" rot="10800000">
            <a:off x="3030254" y="-3286"/>
            <a:ext cx="3082920" cy="186726"/>
          </a:xfrm>
          <a:prstGeom prst="triangle">
            <a:avLst>
              <a:gd fmla="val 50637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8;p14"/>
          <p:cNvSpPr/>
          <p:nvPr/>
        </p:nvSpPr>
        <p:spPr>
          <a:xfrm>
            <a:off x="1691760" y="1000610"/>
            <a:ext cx="1440000" cy="1440000"/>
          </a:xfrm>
          <a:prstGeom prst="ellipse">
            <a:avLst/>
          </a:prstGeom>
          <a:solidFill>
            <a:srgbClr val="244061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9;p14"/>
          <p:cNvSpPr/>
          <p:nvPr/>
        </p:nvSpPr>
        <p:spPr>
          <a:xfrm>
            <a:off x="6674592" y="1000610"/>
            <a:ext cx="540000" cy="540000"/>
          </a:xfrm>
          <a:prstGeom prst="ellipse">
            <a:avLst/>
          </a:prstGeom>
          <a:solidFill>
            <a:srgbClr val="244061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Y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20;p14"/>
          <p:cNvSpPr/>
          <p:nvPr/>
        </p:nvSpPr>
        <p:spPr>
          <a:xfrm>
            <a:off x="6674592" y="2091404"/>
            <a:ext cx="540000" cy="540000"/>
          </a:xfrm>
          <a:prstGeom prst="ellipse">
            <a:avLst/>
          </a:prstGeom>
          <a:solidFill>
            <a:srgbClr val="244061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21;p14"/>
          <p:cNvSpPr/>
          <p:nvPr/>
        </p:nvSpPr>
        <p:spPr>
          <a:xfrm>
            <a:off x="7214592" y="1556328"/>
            <a:ext cx="540000" cy="540000"/>
          </a:xfrm>
          <a:prstGeom prst="ellipse">
            <a:avLst/>
          </a:prstGeom>
          <a:solidFill>
            <a:srgbClr val="244061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22;p14"/>
          <p:cNvSpPr/>
          <p:nvPr/>
        </p:nvSpPr>
        <p:spPr>
          <a:xfrm>
            <a:off x="6134592" y="1571535"/>
            <a:ext cx="540000" cy="540000"/>
          </a:xfrm>
          <a:prstGeom prst="ellipse">
            <a:avLst/>
          </a:prstGeom>
          <a:solidFill>
            <a:srgbClr val="244061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23;p14"/>
          <p:cNvSpPr/>
          <p:nvPr/>
        </p:nvSpPr>
        <p:spPr>
          <a:xfrm>
            <a:off x="4211960" y="2258218"/>
            <a:ext cx="720080" cy="179960"/>
          </a:xfrm>
          <a:prstGeom prst="roundRect">
            <a:avLst>
              <a:gd fmla="val 50000" name="adj"/>
            </a:avLst>
          </a:prstGeom>
          <a:solidFill>
            <a:srgbClr val="244061">
              <a:alpha val="29803"/>
            </a:srgbClr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24;p14"/>
          <p:cNvSpPr/>
          <p:nvPr/>
        </p:nvSpPr>
        <p:spPr>
          <a:xfrm>
            <a:off x="4211960" y="2590578"/>
            <a:ext cx="720080" cy="179960"/>
          </a:xfrm>
          <a:prstGeom prst="roundRect">
            <a:avLst>
              <a:gd fmla="val 50000" name="adj"/>
            </a:avLst>
          </a:prstGeom>
          <a:solidFill>
            <a:srgbClr val="244061">
              <a:alpha val="29803"/>
            </a:srgbClr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5;p14"/>
          <p:cNvSpPr/>
          <p:nvPr/>
        </p:nvSpPr>
        <p:spPr>
          <a:xfrm>
            <a:off x="1913092" y="1249474"/>
            <a:ext cx="997336" cy="942271"/>
          </a:xfrm>
          <a:prstGeom prst="ellipse">
            <a:avLst/>
          </a:prstGeom>
          <a:solidFill>
            <a:srgbClr val="244061">
              <a:alpha val="29803"/>
            </a:srgbClr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6;p14"/>
          <p:cNvSpPr/>
          <p:nvPr/>
        </p:nvSpPr>
        <p:spPr>
          <a:xfrm>
            <a:off x="2421672" y="3029506"/>
            <a:ext cx="1260000" cy="1260000"/>
          </a:xfrm>
          <a:prstGeom prst="ellipse">
            <a:avLst/>
          </a:prstGeom>
          <a:solidFill>
            <a:srgbClr val="244061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27;p14"/>
          <p:cNvSpPr/>
          <p:nvPr/>
        </p:nvSpPr>
        <p:spPr>
          <a:xfrm>
            <a:off x="2594472" y="3184765"/>
            <a:ext cx="914400" cy="914400"/>
          </a:xfrm>
          <a:prstGeom prst="plus">
            <a:avLst>
              <a:gd fmla="val 32527" name="adj"/>
            </a:avLst>
          </a:prstGeom>
          <a:solidFill>
            <a:srgbClr val="244061">
              <a:alpha val="29803"/>
            </a:srgbClr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8;p14"/>
          <p:cNvSpPr/>
          <p:nvPr/>
        </p:nvSpPr>
        <p:spPr>
          <a:xfrm>
            <a:off x="5817984" y="3202306"/>
            <a:ext cx="914400" cy="914400"/>
          </a:xfrm>
          <a:prstGeom prst="ellipse">
            <a:avLst/>
          </a:prstGeom>
          <a:solidFill>
            <a:srgbClr val="244061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29;p14"/>
          <p:cNvSpPr/>
          <p:nvPr/>
        </p:nvSpPr>
        <p:spPr>
          <a:xfrm>
            <a:off x="5951184" y="3335506"/>
            <a:ext cx="648000" cy="648000"/>
          </a:xfrm>
          <a:prstGeom prst="ellipse">
            <a:avLst/>
          </a:prstGeom>
          <a:solidFill>
            <a:srgbClr val="244061">
              <a:alpha val="29803"/>
            </a:srgbClr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"/>
          <p:cNvSpPr txBox="1"/>
          <p:nvPr>
            <p:ph type="ctrTitle"/>
          </p:nvPr>
        </p:nvSpPr>
        <p:spPr>
          <a:xfrm>
            <a:off x="2195736" y="2139702"/>
            <a:ext cx="4752528" cy="1102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게임의 가치</a:t>
            </a:r>
            <a:endParaRPr sz="6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"/>
          <p:cNvSpPr/>
          <p:nvPr/>
        </p:nvSpPr>
        <p:spPr>
          <a:xfrm>
            <a:off x="1691680" y="2089210"/>
            <a:ext cx="864000" cy="936000"/>
          </a:xfrm>
          <a:prstGeom prst="ellipse">
            <a:avLst/>
          </a:prstGeom>
          <a:solidFill>
            <a:srgbClr val="FFFF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Y</a:t>
            </a:r>
            <a:endParaRPr b="0" i="0" sz="4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"/>
          <p:cNvSpPr/>
          <p:nvPr/>
        </p:nvSpPr>
        <p:spPr>
          <a:xfrm>
            <a:off x="1655816" y="2283718"/>
            <a:ext cx="1260000" cy="540000"/>
          </a:xfrm>
          <a:prstGeom prst="flowChartPunchedCard">
            <a:avLst/>
          </a:prstGeom>
          <a:solidFill>
            <a:srgbClr val="262626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RB</a:t>
            </a:r>
            <a:endParaRPr b="0" i="0" sz="2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/>
          <p:cNvSpPr/>
          <p:nvPr/>
        </p:nvSpPr>
        <p:spPr>
          <a:xfrm>
            <a:off x="1655816" y="2283718"/>
            <a:ext cx="1260000" cy="540000"/>
          </a:xfrm>
          <a:prstGeom prst="snip1Rect">
            <a:avLst>
              <a:gd fmla="val 27243" name="adj"/>
            </a:avLst>
          </a:prstGeom>
          <a:solidFill>
            <a:srgbClr val="262626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LB</a:t>
            </a:r>
            <a:endParaRPr b="0" i="0" sz="4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83;p2"/>
          <p:cNvSpPr txBox="1"/>
          <p:nvPr/>
        </p:nvSpPr>
        <p:spPr>
          <a:xfrm>
            <a:off x="3499350" y="2152050"/>
            <a:ext cx="21453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목  차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"/>
          <p:cNvSpPr/>
          <p:nvPr/>
        </p:nvSpPr>
        <p:spPr>
          <a:xfrm>
            <a:off x="2267744" y="1689526"/>
            <a:ext cx="473560" cy="515520"/>
          </a:xfrm>
          <a:prstGeom prst="ellipse">
            <a:avLst/>
          </a:prstGeom>
          <a:solidFill>
            <a:srgbClr val="00B05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b="0" i="0" sz="4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3"/>
          <p:cNvSpPr/>
          <p:nvPr/>
        </p:nvSpPr>
        <p:spPr>
          <a:xfrm>
            <a:off x="3399829" y="1689525"/>
            <a:ext cx="473560" cy="515521"/>
          </a:xfrm>
          <a:prstGeom prst="ellipse">
            <a:avLst/>
          </a:prstGeom>
          <a:solidFill>
            <a:srgbClr val="FF3B3B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endParaRPr b="0" i="0" sz="4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3"/>
          <p:cNvSpPr/>
          <p:nvPr/>
        </p:nvSpPr>
        <p:spPr>
          <a:xfrm>
            <a:off x="4535205" y="1687683"/>
            <a:ext cx="473561" cy="515522"/>
          </a:xfrm>
          <a:prstGeom prst="ellipse">
            <a:avLst/>
          </a:prstGeom>
          <a:solidFill>
            <a:srgbClr val="538CD5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b="0" i="0" sz="4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3"/>
          <p:cNvSpPr/>
          <p:nvPr/>
        </p:nvSpPr>
        <p:spPr>
          <a:xfrm>
            <a:off x="5652120" y="1672926"/>
            <a:ext cx="504056" cy="548719"/>
          </a:xfrm>
          <a:prstGeom prst="ellipse">
            <a:avLst/>
          </a:prstGeom>
          <a:solidFill>
            <a:srgbClr val="FFFF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Y</a:t>
            </a:r>
            <a:endParaRPr b="0" i="0" sz="4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3"/>
          <p:cNvSpPr/>
          <p:nvPr/>
        </p:nvSpPr>
        <p:spPr>
          <a:xfrm>
            <a:off x="1115616" y="1735514"/>
            <a:ext cx="920274" cy="423543"/>
          </a:xfrm>
          <a:prstGeom prst="snip1Rect">
            <a:avLst>
              <a:gd fmla="val 27243" name="adj"/>
            </a:avLst>
          </a:prstGeom>
          <a:solidFill>
            <a:srgbClr val="262626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LB</a:t>
            </a:r>
            <a:endParaRPr b="0" i="0" sz="32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3"/>
          <p:cNvSpPr/>
          <p:nvPr/>
        </p:nvSpPr>
        <p:spPr>
          <a:xfrm>
            <a:off x="6850345" y="1734675"/>
            <a:ext cx="915917" cy="421538"/>
          </a:xfrm>
          <a:prstGeom prst="flowChartPunchedCard">
            <a:avLst/>
          </a:prstGeom>
          <a:solidFill>
            <a:srgbClr val="262626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RB</a:t>
            </a:r>
            <a:endParaRPr b="0" i="0" sz="32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/>
          <p:nvPr/>
        </p:nvSpPr>
        <p:spPr>
          <a:xfrm>
            <a:off x="1691680" y="2089210"/>
            <a:ext cx="864096" cy="936000"/>
          </a:xfrm>
          <a:prstGeom prst="ellipse">
            <a:avLst/>
          </a:prstGeom>
          <a:solidFill>
            <a:srgbClr val="00B05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b="0" i="0" sz="4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/>
          <p:nvPr/>
        </p:nvSpPr>
        <p:spPr>
          <a:xfrm>
            <a:off x="1691680" y="2089210"/>
            <a:ext cx="864000" cy="936000"/>
          </a:xfrm>
          <a:prstGeom prst="ellipse">
            <a:avLst/>
          </a:prstGeom>
          <a:solidFill>
            <a:srgbClr val="FF3B3B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endParaRPr b="0" i="0" sz="4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/>
          <p:nvPr/>
        </p:nvSpPr>
        <p:spPr>
          <a:xfrm>
            <a:off x="1691776" y="2096774"/>
            <a:ext cx="864000" cy="936000"/>
          </a:xfrm>
          <a:prstGeom prst="ellipse">
            <a:avLst/>
          </a:prstGeom>
          <a:solidFill>
            <a:srgbClr val="538CD5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b="0" i="0" sz="4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2019-08-21T00:34:25Z</dcterms:created>
  <dc:creator>FullName</dc:creator>
</cp:coreProperties>
</file>