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0" r:id="rId2"/>
  </p:sldMasterIdLst>
  <p:sldIdLst>
    <p:sldId id="257" r:id="rId3"/>
    <p:sldId id="259" r:id="rId4"/>
    <p:sldId id="258" r:id="rId5"/>
    <p:sldId id="263" r:id="rId6"/>
    <p:sldId id="264" r:id="rId7"/>
    <p:sldId id="262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7F-4742-AFE3-261E996CFD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E0D3C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7F-4742-AFE3-261E996CFD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6778576"/>
        <c:axId val="190056464"/>
      </c:barChart>
      <c:catAx>
        <c:axId val="19677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0056464"/>
        <c:crosses val="autoZero"/>
        <c:auto val="1"/>
        <c:lblAlgn val="ctr"/>
        <c:lblOffset val="100"/>
        <c:noMultiLvlLbl val="0"/>
      </c:catAx>
      <c:valAx>
        <c:axId val="190056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677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57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9515EF4-B6C2-49B2-9F81-B4F38FE1521C}"/>
              </a:ext>
            </a:extLst>
          </p:cNvPr>
          <p:cNvSpPr/>
          <p:nvPr userDrawn="1"/>
        </p:nvSpPr>
        <p:spPr>
          <a:xfrm>
            <a:off x="0" y="0"/>
            <a:ext cx="12192000" cy="544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F467724-7CC1-4CD5-86A0-5DD42A1D2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488" y="1249378"/>
            <a:ext cx="11496675" cy="5169529"/>
          </a:xfrm>
          <a:prstGeom prst="rect">
            <a:avLst/>
          </a:prstGeom>
        </p:spPr>
        <p:txBody>
          <a:bodyPr anchor="t"/>
          <a:lstStyle>
            <a:lvl1pPr>
              <a:lnSpc>
                <a:spcPct val="150000"/>
              </a:lnSpc>
              <a:defRPr sz="1400">
                <a:solidFill>
                  <a:srgbClr val="7F7F7F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9B915546-8E16-4762-9923-EA86E2C2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581704"/>
            <a:ext cx="11496674" cy="54478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rgbClr val="7F7F7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8373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9515EF4-B6C2-49B2-9F81-B4F38FE1521C}"/>
              </a:ext>
            </a:extLst>
          </p:cNvPr>
          <p:cNvSpPr/>
          <p:nvPr userDrawn="1"/>
        </p:nvSpPr>
        <p:spPr>
          <a:xfrm>
            <a:off x="0" y="0"/>
            <a:ext cx="12192000" cy="544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F467724-7CC1-4CD5-86A0-5DD42A1D2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34954" y="1249378"/>
            <a:ext cx="4906209" cy="5169529"/>
          </a:xfrm>
          <a:prstGeom prst="rect">
            <a:avLst/>
          </a:prstGeom>
        </p:spPr>
        <p:txBody>
          <a:bodyPr anchor="t"/>
          <a:lstStyle>
            <a:lvl1pPr>
              <a:lnSpc>
                <a:spcPct val="150000"/>
              </a:lnSpc>
              <a:defRPr sz="1400">
                <a:solidFill>
                  <a:srgbClr val="7F7F7F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9B915546-8E16-4762-9923-EA86E2C2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581704"/>
            <a:ext cx="11496674" cy="54478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rgbClr val="7F7F7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3BB8D-BC94-4C59-B3E3-7C378B2D88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4488" y="1249378"/>
            <a:ext cx="6445611" cy="25015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6C2A95D-6C51-40A5-B993-EE5A337D775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4488" y="3917309"/>
            <a:ext cx="6445611" cy="25015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64290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9FEFCC6E-6809-4797-8656-178297295E94}"/>
              </a:ext>
            </a:extLst>
          </p:cNvPr>
          <p:cNvSpPr/>
          <p:nvPr userDrawn="1"/>
        </p:nvSpPr>
        <p:spPr>
          <a:xfrm>
            <a:off x="7046002" y="1861197"/>
            <a:ext cx="900000" cy="900000"/>
          </a:xfrm>
          <a:prstGeom prst="ellipse">
            <a:avLst/>
          </a:prstGeom>
          <a:solidFill>
            <a:srgbClr val="ACD3C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EF685389-9156-4DEE-B6D9-35969A553B98}"/>
              </a:ext>
            </a:extLst>
          </p:cNvPr>
          <p:cNvSpPr>
            <a:spLocks/>
          </p:cNvSpPr>
          <p:nvPr userDrawn="1"/>
        </p:nvSpPr>
        <p:spPr bwMode="auto">
          <a:xfrm>
            <a:off x="7298199" y="2135825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AFF505-C77D-433A-A93B-5A04665824AB}"/>
              </a:ext>
            </a:extLst>
          </p:cNvPr>
          <p:cNvSpPr/>
          <p:nvPr userDrawn="1"/>
        </p:nvSpPr>
        <p:spPr>
          <a:xfrm>
            <a:off x="8108757" y="1755282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F7F7F"/>
                </a:solidFill>
              </a:rPr>
              <a:t>CONTENTS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1E4327-9BBF-43B2-9304-8AF6B3034F1F}"/>
              </a:ext>
            </a:extLst>
          </p:cNvPr>
          <p:cNvSpPr/>
          <p:nvPr userDrawn="1"/>
        </p:nvSpPr>
        <p:spPr>
          <a:xfrm>
            <a:off x="7046002" y="3255685"/>
            <a:ext cx="900000" cy="900000"/>
          </a:xfrm>
          <a:prstGeom prst="ellipse">
            <a:avLst/>
          </a:prstGeom>
          <a:solidFill>
            <a:srgbClr val="967D5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BF2E70-4391-43EA-912B-4F8CE6A1D95B}"/>
              </a:ext>
            </a:extLst>
          </p:cNvPr>
          <p:cNvSpPr/>
          <p:nvPr userDrawn="1"/>
        </p:nvSpPr>
        <p:spPr>
          <a:xfrm>
            <a:off x="8108757" y="3149770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48965F1-DF11-41D6-8FDC-9EEEA6152739}"/>
              </a:ext>
            </a:extLst>
          </p:cNvPr>
          <p:cNvSpPr/>
          <p:nvPr userDrawn="1"/>
        </p:nvSpPr>
        <p:spPr>
          <a:xfrm>
            <a:off x="7046002" y="4650173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292EF9-A7A7-4DA4-9551-7D49DD698308}"/>
              </a:ext>
            </a:extLst>
          </p:cNvPr>
          <p:cNvSpPr/>
          <p:nvPr userDrawn="1"/>
        </p:nvSpPr>
        <p:spPr>
          <a:xfrm>
            <a:off x="8108757" y="4544258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DFF4BC2B-4ABA-41C5-88BC-97DA438492A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388298" y="4919026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00FDCB6C-018D-4F06-88C4-64F1BFA22C2E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7320797" y="3490583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6973A2AA-4AAC-4B88-8623-2D5E51EE62BA}"/>
              </a:ext>
            </a:extLst>
          </p:cNvPr>
          <p:cNvGraphicFramePr/>
          <p:nvPr userDrawn="1"/>
        </p:nvGraphicFramePr>
        <p:xfrm>
          <a:off x="486535" y="1468192"/>
          <a:ext cx="6017296" cy="433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F83D669-5DD2-48BC-B7C5-975541C147F4}"/>
              </a:ext>
            </a:extLst>
          </p:cNvPr>
          <p:cNvSpPr/>
          <p:nvPr userDrawn="1"/>
        </p:nvSpPr>
        <p:spPr>
          <a:xfrm>
            <a:off x="991673" y="5992671"/>
            <a:ext cx="965916" cy="317978"/>
          </a:xfrm>
          <a:prstGeom prst="roundRect">
            <a:avLst>
              <a:gd name="adj" fmla="val 50000"/>
            </a:avLst>
          </a:prstGeom>
          <a:solidFill>
            <a:srgbClr val="E0D3C3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범례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89731A-9B6A-4FB6-9CBE-102EBF460FB6}"/>
              </a:ext>
            </a:extLst>
          </p:cNvPr>
          <p:cNvSpPr/>
          <p:nvPr userDrawn="1"/>
        </p:nvSpPr>
        <p:spPr>
          <a:xfrm>
            <a:off x="2097110" y="5992671"/>
            <a:ext cx="965916" cy="317978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범례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91393-0631-4842-84E1-F56D8207F5A2}"/>
              </a:ext>
            </a:extLst>
          </p:cNvPr>
          <p:cNvSpPr/>
          <p:nvPr userDrawn="1"/>
        </p:nvSpPr>
        <p:spPr>
          <a:xfrm>
            <a:off x="0" y="0"/>
            <a:ext cx="12192000" cy="544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23" name="제목 10">
            <a:extLst>
              <a:ext uri="{FF2B5EF4-FFF2-40B4-BE49-F238E27FC236}">
                <a16:creationId xmlns:a16="http://schemas.microsoft.com/office/drawing/2014/main" id="{3EE911A8-6FED-4637-88E8-3F6A805A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581704"/>
            <a:ext cx="11496674" cy="54478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rgbClr val="7F7F7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92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43E51C0-6497-430B-81EB-408373F10362}"/>
              </a:ext>
            </a:extLst>
          </p:cNvPr>
          <p:cNvGrpSpPr/>
          <p:nvPr userDrawn="1"/>
        </p:nvGrpSpPr>
        <p:grpSpPr>
          <a:xfrm>
            <a:off x="2341501" y="4567192"/>
            <a:ext cx="7505338" cy="364310"/>
            <a:chOff x="1290319" y="3210845"/>
            <a:chExt cx="7505338" cy="364310"/>
          </a:xfrm>
          <a:gradFill flip="none" rotWithShape="1">
            <a:gsLst>
              <a:gs pos="45000">
                <a:srgbClr val="FF9999"/>
              </a:gs>
              <a:gs pos="45000">
                <a:schemeClr val="bg1"/>
              </a:gs>
            </a:gsLst>
            <a:lin ang="0" scaled="1"/>
            <a:tileRect/>
          </a:gra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012DAF-9F84-425C-921C-68ABA676D836}"/>
                </a:ext>
              </a:extLst>
            </p:cNvPr>
            <p:cNvSpPr/>
            <p:nvPr/>
          </p:nvSpPr>
          <p:spPr>
            <a:xfrm>
              <a:off x="1398759" y="3375000"/>
              <a:ext cx="7344000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A9AB820-F903-4256-BD2F-5C946197D350}"/>
                </a:ext>
              </a:extLst>
            </p:cNvPr>
            <p:cNvSpPr/>
            <p:nvPr/>
          </p:nvSpPr>
          <p:spPr>
            <a:xfrm>
              <a:off x="1290319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C27A194-4BEE-4272-9E95-7C0B605AE5CC}"/>
                </a:ext>
              </a:extLst>
            </p:cNvPr>
            <p:cNvSpPr/>
            <p:nvPr/>
          </p:nvSpPr>
          <p:spPr>
            <a:xfrm>
              <a:off x="3075576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2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C671F8E-C397-4063-80C8-511B64773B32}"/>
                </a:ext>
              </a:extLst>
            </p:cNvPr>
            <p:cNvSpPr/>
            <p:nvPr/>
          </p:nvSpPr>
          <p:spPr>
            <a:xfrm>
              <a:off x="4860833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9999"/>
                  </a:solidFill>
                </a:rPr>
                <a:t>3</a:t>
              </a:r>
              <a:endParaRPr lang="ko-KR" altLang="en-US" sz="1200" dirty="0">
                <a:solidFill>
                  <a:srgbClr val="FF9999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BC5A63F-019A-47AE-BE2F-924C8D1B708B}"/>
                </a:ext>
              </a:extLst>
            </p:cNvPr>
            <p:cNvSpPr/>
            <p:nvPr/>
          </p:nvSpPr>
          <p:spPr>
            <a:xfrm>
              <a:off x="6646090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9999"/>
                  </a:solidFill>
                </a:rPr>
                <a:t>4</a:t>
              </a:r>
              <a:endParaRPr lang="ko-KR" altLang="en-US" sz="1200" dirty="0">
                <a:solidFill>
                  <a:srgbClr val="FF9999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164864E-CA61-48BE-8C2D-DB58E878A914}"/>
                </a:ext>
              </a:extLst>
            </p:cNvPr>
            <p:cNvSpPr/>
            <p:nvPr/>
          </p:nvSpPr>
          <p:spPr>
            <a:xfrm>
              <a:off x="8431347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9999"/>
                  </a:solidFill>
                </a:rPr>
                <a:t>5</a:t>
              </a:r>
              <a:endParaRPr lang="ko-KR" altLang="en-US" sz="1200" dirty="0">
                <a:solidFill>
                  <a:srgbClr val="FF9999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258301-A7A0-44A4-B089-4186AC758363}"/>
              </a:ext>
            </a:extLst>
          </p:cNvPr>
          <p:cNvSpPr/>
          <p:nvPr userDrawn="1"/>
        </p:nvSpPr>
        <p:spPr>
          <a:xfrm>
            <a:off x="2759694" y="5343282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2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1DA716-23CE-4125-823A-164C7FA2E77F}"/>
              </a:ext>
            </a:extLst>
          </p:cNvPr>
          <p:cNvSpPr/>
          <p:nvPr userDrawn="1"/>
        </p:nvSpPr>
        <p:spPr>
          <a:xfrm>
            <a:off x="6388264" y="5343281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4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A08FB9-E57C-44B2-9C32-B975B5B4D24A}"/>
              </a:ext>
            </a:extLst>
          </p:cNvPr>
          <p:cNvSpPr/>
          <p:nvPr userDrawn="1"/>
        </p:nvSpPr>
        <p:spPr>
          <a:xfrm>
            <a:off x="991673" y="3121057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1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C58276-EA9E-47EC-B39B-479326AF439A}"/>
              </a:ext>
            </a:extLst>
          </p:cNvPr>
          <p:cNvSpPr/>
          <p:nvPr userDrawn="1"/>
        </p:nvSpPr>
        <p:spPr>
          <a:xfrm>
            <a:off x="4556744" y="3094255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3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77CD09-B69D-4789-9D09-0E9A2A3B7C11}"/>
              </a:ext>
            </a:extLst>
          </p:cNvPr>
          <p:cNvSpPr/>
          <p:nvPr userDrawn="1"/>
        </p:nvSpPr>
        <p:spPr>
          <a:xfrm>
            <a:off x="8228858" y="3094254"/>
            <a:ext cx="28317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5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2" name="자유형: 도형 4">
            <a:extLst>
              <a:ext uri="{FF2B5EF4-FFF2-40B4-BE49-F238E27FC236}">
                <a16:creationId xmlns:a16="http://schemas.microsoft.com/office/drawing/2014/main" id="{22EFCD9F-3884-49C8-8AB3-BE48E9DCFE7E}"/>
              </a:ext>
            </a:extLst>
          </p:cNvPr>
          <p:cNvSpPr/>
          <p:nvPr userDrawn="1"/>
        </p:nvSpPr>
        <p:spPr>
          <a:xfrm>
            <a:off x="991672" y="1312092"/>
            <a:ext cx="9879527" cy="1233029"/>
          </a:xfrm>
          <a:custGeom>
            <a:avLst/>
            <a:gdLst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1264522 w 9128244"/>
              <a:gd name="connsiteY17" fmla="*/ 101600 h 1930400"/>
              <a:gd name="connsiteX18" fmla="*/ 1112122 w 9128244"/>
              <a:gd name="connsiteY18" fmla="*/ 76200 h 1930400"/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878759 w 9128244"/>
              <a:gd name="connsiteY17" fmla="*/ 77787 h 1930400"/>
              <a:gd name="connsiteX18" fmla="*/ 1112122 w 9128244"/>
              <a:gd name="connsiteY18" fmla="*/ 762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28244" h="1930400">
                <a:moveTo>
                  <a:pt x="1112122" y="76200"/>
                </a:moveTo>
                <a:cubicBezTo>
                  <a:pt x="1519580" y="42333"/>
                  <a:pt x="2737722" y="0"/>
                  <a:pt x="2737722" y="0"/>
                </a:cubicBezTo>
                <a:lnTo>
                  <a:pt x="5976222" y="25400"/>
                </a:lnTo>
                <a:lnTo>
                  <a:pt x="8478122" y="38100"/>
                </a:lnTo>
                <a:cubicBezTo>
                  <a:pt x="8967072" y="44450"/>
                  <a:pt x="8810439" y="21167"/>
                  <a:pt x="8909922" y="63500"/>
                </a:cubicBezTo>
                <a:cubicBezTo>
                  <a:pt x="9009405" y="105833"/>
                  <a:pt x="9039039" y="93133"/>
                  <a:pt x="9075022" y="292100"/>
                </a:cubicBezTo>
                <a:cubicBezTo>
                  <a:pt x="9111005" y="491067"/>
                  <a:pt x="9136405" y="999067"/>
                  <a:pt x="9125822" y="1257300"/>
                </a:cubicBezTo>
                <a:cubicBezTo>
                  <a:pt x="9115239" y="1515533"/>
                  <a:pt x="9123705" y="1731433"/>
                  <a:pt x="9011522" y="1841500"/>
                </a:cubicBezTo>
                <a:cubicBezTo>
                  <a:pt x="8899339" y="1951567"/>
                  <a:pt x="8452722" y="1917700"/>
                  <a:pt x="8452722" y="1917700"/>
                </a:cubicBezTo>
                <a:lnTo>
                  <a:pt x="6496922" y="1879600"/>
                </a:lnTo>
                <a:lnTo>
                  <a:pt x="3067922" y="1854200"/>
                </a:lnTo>
                <a:cubicBezTo>
                  <a:pt x="2217022" y="1862667"/>
                  <a:pt x="1852955" y="1930400"/>
                  <a:pt x="1391522" y="1930400"/>
                </a:cubicBezTo>
                <a:cubicBezTo>
                  <a:pt x="930089" y="1930400"/>
                  <a:pt x="527922" y="1921933"/>
                  <a:pt x="299322" y="1854200"/>
                </a:cubicBezTo>
                <a:cubicBezTo>
                  <a:pt x="70722" y="1786467"/>
                  <a:pt x="55905" y="1661583"/>
                  <a:pt x="19922" y="1524000"/>
                </a:cubicBezTo>
                <a:cubicBezTo>
                  <a:pt x="-16061" y="1386417"/>
                  <a:pt x="85539" y="1204383"/>
                  <a:pt x="83422" y="1028700"/>
                </a:cubicBezTo>
                <a:cubicBezTo>
                  <a:pt x="81305" y="853017"/>
                  <a:pt x="-28761" y="622300"/>
                  <a:pt x="7222" y="469900"/>
                </a:cubicBezTo>
                <a:cubicBezTo>
                  <a:pt x="43205" y="317500"/>
                  <a:pt x="89772" y="175683"/>
                  <a:pt x="299322" y="114300"/>
                </a:cubicBezTo>
                <a:cubicBezTo>
                  <a:pt x="508872" y="52917"/>
                  <a:pt x="739059" y="86254"/>
                  <a:pt x="878759" y="77787"/>
                </a:cubicBezTo>
                <a:cubicBezTo>
                  <a:pt x="1018459" y="69320"/>
                  <a:pt x="1270872" y="78316"/>
                  <a:pt x="1112122" y="762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43FA83-6C92-4153-ABF2-704AC425657E}"/>
              </a:ext>
            </a:extLst>
          </p:cNvPr>
          <p:cNvSpPr/>
          <p:nvPr userDrawn="1"/>
        </p:nvSpPr>
        <p:spPr>
          <a:xfrm>
            <a:off x="0" y="0"/>
            <a:ext cx="12192000" cy="544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25" name="제목 10">
            <a:extLst>
              <a:ext uri="{FF2B5EF4-FFF2-40B4-BE49-F238E27FC236}">
                <a16:creationId xmlns:a16="http://schemas.microsoft.com/office/drawing/2014/main" id="{FC951376-0016-472D-AFEA-DA1A89EC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581704"/>
            <a:ext cx="11496674" cy="54478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rgbClr val="7F7F7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528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4FFE76C5-9605-41FB-B36C-CEE3DA50FAED}"/>
              </a:ext>
            </a:extLst>
          </p:cNvPr>
          <p:cNvSpPr/>
          <p:nvPr userDrawn="1"/>
        </p:nvSpPr>
        <p:spPr>
          <a:xfrm>
            <a:off x="6884124" y="1310740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79727F3-E872-4FB4-B18F-825C70C03AFB}"/>
              </a:ext>
            </a:extLst>
          </p:cNvPr>
          <p:cNvSpPr>
            <a:spLocks/>
          </p:cNvSpPr>
          <p:nvPr userDrawn="1"/>
        </p:nvSpPr>
        <p:spPr bwMode="auto">
          <a:xfrm>
            <a:off x="7136321" y="1585368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7F7B42-4CBC-4C6C-9E04-5EE9D955E323}"/>
              </a:ext>
            </a:extLst>
          </p:cNvPr>
          <p:cNvSpPr/>
          <p:nvPr userDrawn="1"/>
        </p:nvSpPr>
        <p:spPr>
          <a:xfrm>
            <a:off x="7946879" y="1204825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3603237-BFF7-4BF7-8D01-BDB24BEA0433}"/>
              </a:ext>
            </a:extLst>
          </p:cNvPr>
          <p:cNvSpPr/>
          <p:nvPr userDrawn="1"/>
        </p:nvSpPr>
        <p:spPr>
          <a:xfrm>
            <a:off x="6884124" y="2705228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0FB6E5-D9CE-4AED-A4BC-6D369A0F4D0E}"/>
              </a:ext>
            </a:extLst>
          </p:cNvPr>
          <p:cNvSpPr/>
          <p:nvPr userDrawn="1"/>
        </p:nvSpPr>
        <p:spPr>
          <a:xfrm>
            <a:off x="7946879" y="2599313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CDB35AC-D2E6-4191-B57F-69E96DF6B0CE}"/>
              </a:ext>
            </a:extLst>
          </p:cNvPr>
          <p:cNvSpPr/>
          <p:nvPr userDrawn="1"/>
        </p:nvSpPr>
        <p:spPr>
          <a:xfrm>
            <a:off x="6884124" y="4099716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FFF00E-CA9A-42CD-8C41-2B2783E9B66D}"/>
              </a:ext>
            </a:extLst>
          </p:cNvPr>
          <p:cNvSpPr/>
          <p:nvPr userDrawn="1"/>
        </p:nvSpPr>
        <p:spPr>
          <a:xfrm>
            <a:off x="7946879" y="3993801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236F457-881B-4022-85B7-D9D36BF8E3B7}"/>
              </a:ext>
            </a:extLst>
          </p:cNvPr>
          <p:cNvGrpSpPr/>
          <p:nvPr userDrawn="1"/>
        </p:nvGrpSpPr>
        <p:grpSpPr>
          <a:xfrm>
            <a:off x="1483894" y="1595922"/>
            <a:ext cx="4223942" cy="4487378"/>
            <a:chOff x="1483894" y="1595922"/>
            <a:chExt cx="4223942" cy="44873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24C3B80-A126-46E1-8FCB-0A1A4FD13374}"/>
                </a:ext>
              </a:extLst>
            </p:cNvPr>
            <p:cNvGrpSpPr/>
            <p:nvPr/>
          </p:nvGrpSpPr>
          <p:grpSpPr>
            <a:xfrm>
              <a:off x="1483894" y="1846389"/>
              <a:ext cx="2412845" cy="4236911"/>
              <a:chOff x="6701757" y="346983"/>
              <a:chExt cx="2691684" cy="4726546"/>
            </a:xfrm>
            <a:scene3d>
              <a:camera prst="isometricOffAxis2Right">
                <a:rot lat="1012846" lon="19016511" rev="60000"/>
              </a:camera>
              <a:lightRig rig="threePt" dir="t"/>
            </a:scene3d>
          </p:grpSpPr>
          <p:sp>
            <p:nvSpPr>
              <p:cNvPr id="33" name="사각형: 둥근 모서리 1069">
                <a:extLst>
                  <a:ext uri="{FF2B5EF4-FFF2-40B4-BE49-F238E27FC236}">
                    <a16:creationId xmlns:a16="http://schemas.microsoft.com/office/drawing/2014/main" id="{FE424F4A-116E-46B5-B0F3-50775DF61F88}"/>
                  </a:ext>
                </a:extLst>
              </p:cNvPr>
              <p:cNvSpPr/>
              <p:nvPr/>
            </p:nvSpPr>
            <p:spPr>
              <a:xfrm>
                <a:off x="6701757" y="346983"/>
                <a:ext cx="2691684" cy="472654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8255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사각형: 둥근 위쪽 모서리 95">
                <a:extLst>
                  <a:ext uri="{FF2B5EF4-FFF2-40B4-BE49-F238E27FC236}">
                    <a16:creationId xmlns:a16="http://schemas.microsoft.com/office/drawing/2014/main" id="{1F096317-E821-463D-A02F-D47009F9EDC1}"/>
                  </a:ext>
                </a:extLst>
              </p:cNvPr>
              <p:cNvSpPr/>
              <p:nvPr/>
            </p:nvSpPr>
            <p:spPr>
              <a:xfrm>
                <a:off x="6701757" y="361152"/>
                <a:ext cx="2691684" cy="323419"/>
              </a:xfrm>
              <a:prstGeom prst="round2SameRect">
                <a:avLst>
                  <a:gd name="adj1" fmla="val 32865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사각형: 둥근 위쪽 모서리 96">
                <a:extLst>
                  <a:ext uri="{FF2B5EF4-FFF2-40B4-BE49-F238E27FC236}">
                    <a16:creationId xmlns:a16="http://schemas.microsoft.com/office/drawing/2014/main" id="{183CB70A-A99A-427F-B3F5-31D0DE153C57}"/>
                  </a:ext>
                </a:extLst>
              </p:cNvPr>
              <p:cNvSpPr/>
              <p:nvPr/>
            </p:nvSpPr>
            <p:spPr>
              <a:xfrm>
                <a:off x="6701757" y="4702974"/>
                <a:ext cx="2691684" cy="362165"/>
              </a:xfrm>
              <a:prstGeom prst="round2SameRect">
                <a:avLst>
                  <a:gd name="adj1" fmla="val 0"/>
                  <a:gd name="adj2" fmla="val 3024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사각형: 둥근 모서리 97">
                <a:extLst>
                  <a:ext uri="{FF2B5EF4-FFF2-40B4-BE49-F238E27FC236}">
                    <a16:creationId xmlns:a16="http://schemas.microsoft.com/office/drawing/2014/main" id="{EBBF0058-FF2E-4217-A639-2731F7E9D40C}"/>
                  </a:ext>
                </a:extLst>
              </p:cNvPr>
              <p:cNvSpPr/>
              <p:nvPr/>
            </p:nvSpPr>
            <p:spPr>
              <a:xfrm>
                <a:off x="7695004" y="479658"/>
                <a:ext cx="705190" cy="864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사각형: 둥근 모서리 98">
                <a:extLst>
                  <a:ext uri="{FF2B5EF4-FFF2-40B4-BE49-F238E27FC236}">
                    <a16:creationId xmlns:a16="http://schemas.microsoft.com/office/drawing/2014/main" id="{E3F8B034-BC33-41BE-B90B-0C39D8381718}"/>
                  </a:ext>
                </a:extLst>
              </p:cNvPr>
              <p:cNvSpPr/>
              <p:nvPr/>
            </p:nvSpPr>
            <p:spPr>
              <a:xfrm>
                <a:off x="7741707" y="4798895"/>
                <a:ext cx="611785" cy="20527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240C9C9-4971-4A00-94E4-F88F2024C2F2}"/>
                </a:ext>
              </a:extLst>
            </p:cNvPr>
            <p:cNvGrpSpPr/>
            <p:nvPr/>
          </p:nvGrpSpPr>
          <p:grpSpPr>
            <a:xfrm>
              <a:off x="1790498" y="2265625"/>
              <a:ext cx="2943918" cy="2665282"/>
              <a:chOff x="7711661" y="1076896"/>
              <a:chExt cx="3284130" cy="2973293"/>
            </a:xfrm>
          </p:grpSpPr>
          <p:sp>
            <p:nvSpPr>
              <p:cNvPr id="21" name="Freeform 56">
                <a:extLst>
                  <a:ext uri="{FF2B5EF4-FFF2-40B4-BE49-F238E27FC236}">
                    <a16:creationId xmlns:a16="http://schemas.microsoft.com/office/drawing/2014/main" id="{C97E1200-0125-4FBE-B8C2-C25A2EE4B441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638360" y="3263337"/>
                <a:ext cx="300214" cy="425935"/>
              </a:xfrm>
              <a:custGeom>
                <a:avLst/>
                <a:gdLst>
                  <a:gd name="T0" fmla="*/ 357 w 832"/>
                  <a:gd name="T1" fmla="*/ 1050 h 1179"/>
                  <a:gd name="T2" fmla="*/ 768 w 832"/>
                  <a:gd name="T3" fmla="*/ 1179 h 1179"/>
                  <a:gd name="T4" fmla="*/ 775 w 832"/>
                  <a:gd name="T5" fmla="*/ 1176 h 1179"/>
                  <a:gd name="T6" fmla="*/ 808 w 832"/>
                  <a:gd name="T7" fmla="*/ 1133 h 1179"/>
                  <a:gd name="T8" fmla="*/ 828 w 832"/>
                  <a:gd name="T9" fmla="*/ 1075 h 1179"/>
                  <a:gd name="T10" fmla="*/ 832 w 832"/>
                  <a:gd name="T11" fmla="*/ 983 h 1179"/>
                  <a:gd name="T12" fmla="*/ 812 w 832"/>
                  <a:gd name="T13" fmla="*/ 853 h 1179"/>
                  <a:gd name="T14" fmla="*/ 759 w 832"/>
                  <a:gd name="T15" fmla="*/ 676 h 1179"/>
                  <a:gd name="T16" fmla="*/ 660 w 832"/>
                  <a:gd name="T17" fmla="*/ 447 h 1179"/>
                  <a:gd name="T18" fmla="*/ 588 w 832"/>
                  <a:gd name="T19" fmla="*/ 308 h 1179"/>
                  <a:gd name="T20" fmla="*/ 526 w 832"/>
                  <a:gd name="T21" fmla="*/ 195 h 1179"/>
                  <a:gd name="T22" fmla="*/ 444 w 832"/>
                  <a:gd name="T23" fmla="*/ 61 h 1179"/>
                  <a:gd name="T24" fmla="*/ 400 w 832"/>
                  <a:gd name="T25" fmla="*/ 9 h 1179"/>
                  <a:gd name="T26" fmla="*/ 385 w 832"/>
                  <a:gd name="T27" fmla="*/ 0 h 1179"/>
                  <a:gd name="T28" fmla="*/ 383 w 832"/>
                  <a:gd name="T29" fmla="*/ 0 h 1179"/>
                  <a:gd name="T30" fmla="*/ 0 w 832"/>
                  <a:gd name="T31" fmla="*/ 615 h 1179"/>
                  <a:gd name="T32" fmla="*/ 357 w 832"/>
                  <a:gd name="T33" fmla="*/ 1050 h 1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2" h="1179">
                    <a:moveTo>
                      <a:pt x="357" y="1050"/>
                    </a:moveTo>
                    <a:lnTo>
                      <a:pt x="768" y="1179"/>
                    </a:lnTo>
                    <a:lnTo>
                      <a:pt x="775" y="1176"/>
                    </a:lnTo>
                    <a:lnTo>
                      <a:pt x="808" y="1133"/>
                    </a:lnTo>
                    <a:lnTo>
                      <a:pt x="828" y="1075"/>
                    </a:lnTo>
                    <a:lnTo>
                      <a:pt x="832" y="983"/>
                    </a:lnTo>
                    <a:lnTo>
                      <a:pt x="812" y="853"/>
                    </a:lnTo>
                    <a:lnTo>
                      <a:pt x="759" y="676"/>
                    </a:lnTo>
                    <a:lnTo>
                      <a:pt x="660" y="447"/>
                    </a:lnTo>
                    <a:lnTo>
                      <a:pt x="588" y="308"/>
                    </a:lnTo>
                    <a:lnTo>
                      <a:pt x="526" y="195"/>
                    </a:lnTo>
                    <a:lnTo>
                      <a:pt x="444" y="61"/>
                    </a:lnTo>
                    <a:lnTo>
                      <a:pt x="400" y="9"/>
                    </a:lnTo>
                    <a:lnTo>
                      <a:pt x="385" y="0"/>
                    </a:lnTo>
                    <a:lnTo>
                      <a:pt x="383" y="0"/>
                    </a:lnTo>
                    <a:lnTo>
                      <a:pt x="0" y="615"/>
                    </a:lnTo>
                    <a:lnTo>
                      <a:pt x="357" y="1050"/>
                    </a:lnTo>
                    <a:close/>
                  </a:path>
                </a:pathLst>
              </a:custGeom>
              <a:solidFill>
                <a:srgbClr val="9FA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57">
                <a:extLst>
                  <a:ext uri="{FF2B5EF4-FFF2-40B4-BE49-F238E27FC236}">
                    <a16:creationId xmlns:a16="http://schemas.microsoft.com/office/drawing/2014/main" id="{203CEC96-B886-4B25-ACC7-2580FFB708E7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480659" y="3285610"/>
                <a:ext cx="315387" cy="564662"/>
              </a:xfrm>
              <a:custGeom>
                <a:avLst/>
                <a:gdLst>
                  <a:gd name="T0" fmla="*/ 539 w 874"/>
                  <a:gd name="T1" fmla="*/ 0 h 1564"/>
                  <a:gd name="T2" fmla="*/ 559 w 874"/>
                  <a:gd name="T3" fmla="*/ 41 h 1564"/>
                  <a:gd name="T4" fmla="*/ 668 w 874"/>
                  <a:gd name="T5" fmla="*/ 304 h 1564"/>
                  <a:gd name="T6" fmla="*/ 753 w 874"/>
                  <a:gd name="T7" fmla="*/ 543 h 1564"/>
                  <a:gd name="T8" fmla="*/ 810 w 874"/>
                  <a:gd name="T9" fmla="*/ 744 h 1564"/>
                  <a:gd name="T10" fmla="*/ 841 w 874"/>
                  <a:gd name="T11" fmla="*/ 878 h 1564"/>
                  <a:gd name="T12" fmla="*/ 863 w 874"/>
                  <a:gd name="T13" fmla="*/ 1012 h 1564"/>
                  <a:gd name="T14" fmla="*/ 874 w 874"/>
                  <a:gd name="T15" fmla="*/ 1140 h 1564"/>
                  <a:gd name="T16" fmla="*/ 871 w 874"/>
                  <a:gd name="T17" fmla="*/ 1260 h 1564"/>
                  <a:gd name="T18" fmla="*/ 853 w 874"/>
                  <a:gd name="T19" fmla="*/ 1368 h 1564"/>
                  <a:gd name="T20" fmla="*/ 825 w 874"/>
                  <a:gd name="T21" fmla="*/ 1438 h 1564"/>
                  <a:gd name="T22" fmla="*/ 802 w 874"/>
                  <a:gd name="T23" fmla="*/ 1480 h 1564"/>
                  <a:gd name="T24" fmla="*/ 774 w 874"/>
                  <a:gd name="T25" fmla="*/ 1517 h 1564"/>
                  <a:gd name="T26" fmla="*/ 739 w 874"/>
                  <a:gd name="T27" fmla="*/ 1549 h 1564"/>
                  <a:gd name="T28" fmla="*/ 719 w 874"/>
                  <a:gd name="T29" fmla="*/ 1564 h 1564"/>
                  <a:gd name="T30" fmla="*/ 2 w 874"/>
                  <a:gd name="T31" fmla="*/ 1153 h 1564"/>
                  <a:gd name="T32" fmla="*/ 0 w 874"/>
                  <a:gd name="T33" fmla="*/ 1146 h 1564"/>
                  <a:gd name="T34" fmla="*/ 28 w 874"/>
                  <a:gd name="T35" fmla="*/ 1061 h 1564"/>
                  <a:gd name="T36" fmla="*/ 117 w 874"/>
                  <a:gd name="T37" fmla="*/ 827 h 1564"/>
                  <a:gd name="T38" fmla="*/ 248 w 874"/>
                  <a:gd name="T39" fmla="*/ 522 h 1564"/>
                  <a:gd name="T40" fmla="*/ 342 w 874"/>
                  <a:gd name="T41" fmla="*/ 323 h 1564"/>
                  <a:gd name="T42" fmla="*/ 431 w 874"/>
                  <a:gd name="T43" fmla="*/ 153 h 1564"/>
                  <a:gd name="T44" fmla="*/ 490 w 874"/>
                  <a:gd name="T45" fmla="*/ 58 h 1564"/>
                  <a:gd name="T46" fmla="*/ 524 w 874"/>
                  <a:gd name="T47" fmla="*/ 15 h 1564"/>
                  <a:gd name="T48" fmla="*/ 539 w 874"/>
                  <a:gd name="T49" fmla="*/ 0 h 1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4" h="1564">
                    <a:moveTo>
                      <a:pt x="539" y="0"/>
                    </a:moveTo>
                    <a:lnTo>
                      <a:pt x="559" y="41"/>
                    </a:lnTo>
                    <a:lnTo>
                      <a:pt x="668" y="304"/>
                    </a:lnTo>
                    <a:lnTo>
                      <a:pt x="753" y="543"/>
                    </a:lnTo>
                    <a:lnTo>
                      <a:pt x="810" y="744"/>
                    </a:lnTo>
                    <a:lnTo>
                      <a:pt x="841" y="878"/>
                    </a:lnTo>
                    <a:lnTo>
                      <a:pt x="863" y="1012"/>
                    </a:lnTo>
                    <a:lnTo>
                      <a:pt x="874" y="1140"/>
                    </a:lnTo>
                    <a:lnTo>
                      <a:pt x="871" y="1260"/>
                    </a:lnTo>
                    <a:lnTo>
                      <a:pt x="853" y="1368"/>
                    </a:lnTo>
                    <a:lnTo>
                      <a:pt x="825" y="1438"/>
                    </a:lnTo>
                    <a:lnTo>
                      <a:pt x="802" y="1480"/>
                    </a:lnTo>
                    <a:lnTo>
                      <a:pt x="774" y="1517"/>
                    </a:lnTo>
                    <a:lnTo>
                      <a:pt x="739" y="1549"/>
                    </a:lnTo>
                    <a:lnTo>
                      <a:pt x="719" y="1564"/>
                    </a:lnTo>
                    <a:lnTo>
                      <a:pt x="2" y="1153"/>
                    </a:lnTo>
                    <a:lnTo>
                      <a:pt x="0" y="1146"/>
                    </a:lnTo>
                    <a:lnTo>
                      <a:pt x="28" y="1061"/>
                    </a:lnTo>
                    <a:lnTo>
                      <a:pt x="117" y="827"/>
                    </a:lnTo>
                    <a:lnTo>
                      <a:pt x="248" y="522"/>
                    </a:lnTo>
                    <a:lnTo>
                      <a:pt x="342" y="323"/>
                    </a:lnTo>
                    <a:lnTo>
                      <a:pt x="431" y="153"/>
                    </a:lnTo>
                    <a:lnTo>
                      <a:pt x="490" y="58"/>
                    </a:lnTo>
                    <a:lnTo>
                      <a:pt x="524" y="15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62">
                <a:extLst>
                  <a:ext uri="{FF2B5EF4-FFF2-40B4-BE49-F238E27FC236}">
                    <a16:creationId xmlns:a16="http://schemas.microsoft.com/office/drawing/2014/main" id="{90EA75FA-33FE-4961-A655-F5D05685F005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978506" y="2308014"/>
                <a:ext cx="785758" cy="943993"/>
              </a:xfrm>
              <a:custGeom>
                <a:avLst/>
                <a:gdLst>
                  <a:gd name="T0" fmla="*/ 2177 w 2177"/>
                  <a:gd name="T1" fmla="*/ 1766 h 2612"/>
                  <a:gd name="T2" fmla="*/ 2099 w 2177"/>
                  <a:gd name="T3" fmla="*/ 2253 h 2612"/>
                  <a:gd name="T4" fmla="*/ 1510 w 2177"/>
                  <a:gd name="T5" fmla="*/ 2612 h 2612"/>
                  <a:gd name="T6" fmla="*/ 1421 w 2177"/>
                  <a:gd name="T7" fmla="*/ 2452 h 2612"/>
                  <a:gd name="T8" fmla="*/ 1000 w 2177"/>
                  <a:gd name="T9" fmla="*/ 1719 h 2612"/>
                  <a:gd name="T10" fmla="*/ 817 w 2177"/>
                  <a:gd name="T11" fmla="*/ 1419 h 2612"/>
                  <a:gd name="T12" fmla="*/ 737 w 2177"/>
                  <a:gd name="T13" fmla="*/ 1299 h 2612"/>
                  <a:gd name="T14" fmla="*/ 717 w 2177"/>
                  <a:gd name="T15" fmla="*/ 1279 h 2612"/>
                  <a:gd name="T16" fmla="*/ 686 w 2177"/>
                  <a:gd name="T17" fmla="*/ 1263 h 2612"/>
                  <a:gd name="T18" fmla="*/ 613 w 2177"/>
                  <a:gd name="T19" fmla="*/ 1243 h 2612"/>
                  <a:gd name="T20" fmla="*/ 532 w 2177"/>
                  <a:gd name="T21" fmla="*/ 1224 h 2612"/>
                  <a:gd name="T22" fmla="*/ 469 w 2177"/>
                  <a:gd name="T23" fmla="*/ 1197 h 2612"/>
                  <a:gd name="T24" fmla="*/ 429 w 2177"/>
                  <a:gd name="T25" fmla="*/ 1170 h 2612"/>
                  <a:gd name="T26" fmla="*/ 410 w 2177"/>
                  <a:gd name="T27" fmla="*/ 1152 h 2612"/>
                  <a:gd name="T28" fmla="*/ 365 w 2177"/>
                  <a:gd name="T29" fmla="*/ 1101 h 2612"/>
                  <a:gd name="T30" fmla="*/ 236 w 2177"/>
                  <a:gd name="T31" fmla="*/ 913 h 2612"/>
                  <a:gd name="T32" fmla="*/ 39 w 2177"/>
                  <a:gd name="T33" fmla="*/ 601 h 2612"/>
                  <a:gd name="T34" fmla="*/ 0 w 2177"/>
                  <a:gd name="T35" fmla="*/ 537 h 2612"/>
                  <a:gd name="T36" fmla="*/ 999 w 2177"/>
                  <a:gd name="T37" fmla="*/ 0 h 2612"/>
                  <a:gd name="T38" fmla="*/ 1056 w 2177"/>
                  <a:gd name="T39" fmla="*/ 54 h 2612"/>
                  <a:gd name="T40" fmla="*/ 1180 w 2177"/>
                  <a:gd name="T41" fmla="*/ 151 h 2612"/>
                  <a:gd name="T42" fmla="*/ 1310 w 2177"/>
                  <a:gd name="T43" fmla="*/ 227 h 2612"/>
                  <a:gd name="T44" fmla="*/ 1444 w 2177"/>
                  <a:gd name="T45" fmla="*/ 285 h 2612"/>
                  <a:gd name="T46" fmla="*/ 1510 w 2177"/>
                  <a:gd name="T47" fmla="*/ 307 h 2612"/>
                  <a:gd name="T48" fmla="*/ 1507 w 2177"/>
                  <a:gd name="T49" fmla="*/ 309 h 2612"/>
                  <a:gd name="T50" fmla="*/ 1488 w 2177"/>
                  <a:gd name="T51" fmla="*/ 338 h 2612"/>
                  <a:gd name="T52" fmla="*/ 1485 w 2177"/>
                  <a:gd name="T53" fmla="*/ 357 h 2612"/>
                  <a:gd name="T54" fmla="*/ 1471 w 2177"/>
                  <a:gd name="T55" fmla="*/ 382 h 2612"/>
                  <a:gd name="T56" fmla="*/ 1449 w 2177"/>
                  <a:gd name="T57" fmla="*/ 432 h 2612"/>
                  <a:gd name="T58" fmla="*/ 1437 w 2177"/>
                  <a:gd name="T59" fmla="*/ 482 h 2612"/>
                  <a:gd name="T60" fmla="*/ 1429 w 2177"/>
                  <a:gd name="T61" fmla="*/ 534 h 2612"/>
                  <a:gd name="T62" fmla="*/ 1432 w 2177"/>
                  <a:gd name="T63" fmla="*/ 585 h 2612"/>
                  <a:gd name="T64" fmla="*/ 1444 w 2177"/>
                  <a:gd name="T65" fmla="*/ 634 h 2612"/>
                  <a:gd name="T66" fmla="*/ 1462 w 2177"/>
                  <a:gd name="T67" fmla="*/ 680 h 2612"/>
                  <a:gd name="T68" fmla="*/ 1493 w 2177"/>
                  <a:gd name="T69" fmla="*/ 723 h 2612"/>
                  <a:gd name="T70" fmla="*/ 1510 w 2177"/>
                  <a:gd name="T71" fmla="*/ 742 h 2612"/>
                  <a:gd name="T72" fmla="*/ 2177 w 2177"/>
                  <a:gd name="T73" fmla="*/ 1766 h 2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77" h="2612">
                    <a:moveTo>
                      <a:pt x="2177" y="1766"/>
                    </a:moveTo>
                    <a:lnTo>
                      <a:pt x="2099" y="2253"/>
                    </a:lnTo>
                    <a:lnTo>
                      <a:pt x="1510" y="2612"/>
                    </a:lnTo>
                    <a:lnTo>
                      <a:pt x="1421" y="2452"/>
                    </a:lnTo>
                    <a:lnTo>
                      <a:pt x="1000" y="1719"/>
                    </a:lnTo>
                    <a:lnTo>
                      <a:pt x="817" y="1419"/>
                    </a:lnTo>
                    <a:lnTo>
                      <a:pt x="737" y="1299"/>
                    </a:lnTo>
                    <a:lnTo>
                      <a:pt x="717" y="1279"/>
                    </a:lnTo>
                    <a:lnTo>
                      <a:pt x="686" y="1263"/>
                    </a:lnTo>
                    <a:lnTo>
                      <a:pt x="613" y="1243"/>
                    </a:lnTo>
                    <a:lnTo>
                      <a:pt x="532" y="1224"/>
                    </a:lnTo>
                    <a:lnTo>
                      <a:pt x="469" y="1197"/>
                    </a:lnTo>
                    <a:lnTo>
                      <a:pt x="429" y="1170"/>
                    </a:lnTo>
                    <a:lnTo>
                      <a:pt x="410" y="1152"/>
                    </a:lnTo>
                    <a:lnTo>
                      <a:pt x="365" y="1101"/>
                    </a:lnTo>
                    <a:lnTo>
                      <a:pt x="236" y="913"/>
                    </a:lnTo>
                    <a:lnTo>
                      <a:pt x="39" y="601"/>
                    </a:lnTo>
                    <a:lnTo>
                      <a:pt x="0" y="537"/>
                    </a:lnTo>
                    <a:lnTo>
                      <a:pt x="999" y="0"/>
                    </a:lnTo>
                    <a:lnTo>
                      <a:pt x="1056" y="54"/>
                    </a:lnTo>
                    <a:lnTo>
                      <a:pt x="1180" y="151"/>
                    </a:lnTo>
                    <a:lnTo>
                      <a:pt x="1310" y="227"/>
                    </a:lnTo>
                    <a:lnTo>
                      <a:pt x="1444" y="285"/>
                    </a:lnTo>
                    <a:lnTo>
                      <a:pt x="1510" y="307"/>
                    </a:lnTo>
                    <a:lnTo>
                      <a:pt x="1507" y="309"/>
                    </a:lnTo>
                    <a:lnTo>
                      <a:pt x="1488" y="338"/>
                    </a:lnTo>
                    <a:lnTo>
                      <a:pt x="1485" y="357"/>
                    </a:lnTo>
                    <a:lnTo>
                      <a:pt x="1471" y="382"/>
                    </a:lnTo>
                    <a:lnTo>
                      <a:pt x="1449" y="432"/>
                    </a:lnTo>
                    <a:lnTo>
                      <a:pt x="1437" y="482"/>
                    </a:lnTo>
                    <a:lnTo>
                      <a:pt x="1429" y="534"/>
                    </a:lnTo>
                    <a:lnTo>
                      <a:pt x="1432" y="585"/>
                    </a:lnTo>
                    <a:lnTo>
                      <a:pt x="1444" y="634"/>
                    </a:lnTo>
                    <a:lnTo>
                      <a:pt x="1462" y="680"/>
                    </a:lnTo>
                    <a:lnTo>
                      <a:pt x="1493" y="723"/>
                    </a:lnTo>
                    <a:lnTo>
                      <a:pt x="1510" y="742"/>
                    </a:lnTo>
                    <a:lnTo>
                      <a:pt x="2177" y="1766"/>
                    </a:lnTo>
                    <a:close/>
                  </a:path>
                </a:pathLst>
              </a:custGeom>
              <a:solidFill>
                <a:srgbClr val="FF7C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63">
                <a:extLst>
                  <a:ext uri="{FF2B5EF4-FFF2-40B4-BE49-F238E27FC236}">
                    <a16:creationId xmlns:a16="http://schemas.microsoft.com/office/drawing/2014/main" id="{E8B730B6-8429-4186-93C5-6F1FD67138E0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9406451" y="1300420"/>
                <a:ext cx="1326576" cy="1206274"/>
              </a:xfrm>
              <a:custGeom>
                <a:avLst/>
                <a:gdLst>
                  <a:gd name="T0" fmla="*/ 3490 w 3672"/>
                  <a:gd name="T1" fmla="*/ 1639 h 3339"/>
                  <a:gd name="T2" fmla="*/ 3602 w 3672"/>
                  <a:gd name="T3" fmla="*/ 2164 h 3339"/>
                  <a:gd name="T4" fmla="*/ 3666 w 3672"/>
                  <a:gd name="T5" fmla="*/ 2676 h 3339"/>
                  <a:gd name="T6" fmla="*/ 3661 w 3672"/>
                  <a:gd name="T7" fmla="*/ 3020 h 3339"/>
                  <a:gd name="T8" fmla="*/ 3628 w 3672"/>
                  <a:gd name="T9" fmla="*/ 3143 h 3339"/>
                  <a:gd name="T10" fmla="*/ 3585 w 3672"/>
                  <a:gd name="T11" fmla="*/ 3186 h 3339"/>
                  <a:gd name="T12" fmla="*/ 2711 w 3672"/>
                  <a:gd name="T13" fmla="*/ 3098 h 3339"/>
                  <a:gd name="T14" fmla="*/ 2088 w 3672"/>
                  <a:gd name="T15" fmla="*/ 3082 h 3339"/>
                  <a:gd name="T16" fmla="*/ 1705 w 3672"/>
                  <a:gd name="T17" fmla="*/ 3124 h 3339"/>
                  <a:gd name="T18" fmla="*/ 1390 w 3672"/>
                  <a:gd name="T19" fmla="*/ 3195 h 3339"/>
                  <a:gd name="T20" fmla="*/ 1060 w 3672"/>
                  <a:gd name="T21" fmla="*/ 3304 h 3339"/>
                  <a:gd name="T22" fmla="*/ 926 w 3672"/>
                  <a:gd name="T23" fmla="*/ 3333 h 3339"/>
                  <a:gd name="T24" fmla="*/ 719 w 3672"/>
                  <a:gd name="T25" fmla="*/ 3245 h 3339"/>
                  <a:gd name="T26" fmla="*/ 505 w 3672"/>
                  <a:gd name="T27" fmla="*/ 3077 h 3339"/>
                  <a:gd name="T28" fmla="*/ 308 w 3672"/>
                  <a:gd name="T29" fmla="*/ 2839 h 3339"/>
                  <a:gd name="T30" fmla="*/ 180 w 3672"/>
                  <a:gd name="T31" fmla="*/ 2623 h 3339"/>
                  <a:gd name="T32" fmla="*/ 84 w 3672"/>
                  <a:gd name="T33" fmla="*/ 2392 h 3339"/>
                  <a:gd name="T34" fmla="*/ 12 w 3672"/>
                  <a:gd name="T35" fmla="*/ 2101 h 3339"/>
                  <a:gd name="T36" fmla="*/ 3 w 3672"/>
                  <a:gd name="T37" fmla="*/ 1843 h 3339"/>
                  <a:gd name="T38" fmla="*/ 56 w 3672"/>
                  <a:gd name="T39" fmla="*/ 1637 h 3339"/>
                  <a:gd name="T40" fmla="*/ 209 w 3672"/>
                  <a:gd name="T41" fmla="*/ 1523 h 3339"/>
                  <a:gd name="T42" fmla="*/ 651 w 3672"/>
                  <a:gd name="T43" fmla="*/ 1248 h 3339"/>
                  <a:gd name="T44" fmla="*/ 975 w 3672"/>
                  <a:gd name="T45" fmla="*/ 983 h 3339"/>
                  <a:gd name="T46" fmla="*/ 1152 w 3672"/>
                  <a:gd name="T47" fmla="*/ 804 h 3339"/>
                  <a:gd name="T48" fmla="*/ 1332 w 3672"/>
                  <a:gd name="T49" fmla="*/ 581 h 3339"/>
                  <a:gd name="T50" fmla="*/ 1690 w 3672"/>
                  <a:gd name="T51" fmla="*/ 9 h 3339"/>
                  <a:gd name="T52" fmla="*/ 1778 w 3672"/>
                  <a:gd name="T53" fmla="*/ 0 h 3339"/>
                  <a:gd name="T54" fmla="*/ 1958 w 3672"/>
                  <a:gd name="T55" fmla="*/ 48 h 3339"/>
                  <a:gd name="T56" fmla="*/ 2187 w 3672"/>
                  <a:gd name="T57" fmla="*/ 152 h 3339"/>
                  <a:gd name="T58" fmla="*/ 2642 w 3672"/>
                  <a:gd name="T59" fmla="*/ 427 h 3339"/>
                  <a:gd name="T60" fmla="*/ 2953 w 3672"/>
                  <a:gd name="T61" fmla="*/ 669 h 3339"/>
                  <a:gd name="T62" fmla="*/ 3159 w 3672"/>
                  <a:gd name="T63" fmla="*/ 869 h 3339"/>
                  <a:gd name="T64" fmla="*/ 3306 w 3672"/>
                  <a:gd name="T65" fmla="*/ 1065 h 3339"/>
                  <a:gd name="T66" fmla="*/ 3352 w 3672"/>
                  <a:gd name="T67" fmla="*/ 1190 h 3339"/>
                  <a:gd name="T68" fmla="*/ 3457 w 3672"/>
                  <a:gd name="T69" fmla="*/ 1520 h 3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72" h="3339">
                    <a:moveTo>
                      <a:pt x="3457" y="1520"/>
                    </a:moveTo>
                    <a:lnTo>
                      <a:pt x="3490" y="1639"/>
                    </a:lnTo>
                    <a:lnTo>
                      <a:pt x="3551" y="1895"/>
                    </a:lnTo>
                    <a:lnTo>
                      <a:pt x="3602" y="2164"/>
                    </a:lnTo>
                    <a:lnTo>
                      <a:pt x="3643" y="2430"/>
                    </a:lnTo>
                    <a:lnTo>
                      <a:pt x="3666" y="2676"/>
                    </a:lnTo>
                    <a:lnTo>
                      <a:pt x="3672" y="2891"/>
                    </a:lnTo>
                    <a:lnTo>
                      <a:pt x="3661" y="3020"/>
                    </a:lnTo>
                    <a:lnTo>
                      <a:pt x="3649" y="3089"/>
                    </a:lnTo>
                    <a:lnTo>
                      <a:pt x="3628" y="3143"/>
                    </a:lnTo>
                    <a:lnTo>
                      <a:pt x="3601" y="3176"/>
                    </a:lnTo>
                    <a:lnTo>
                      <a:pt x="3585" y="3186"/>
                    </a:lnTo>
                    <a:lnTo>
                      <a:pt x="3212" y="3146"/>
                    </a:lnTo>
                    <a:lnTo>
                      <a:pt x="2711" y="3098"/>
                    </a:lnTo>
                    <a:lnTo>
                      <a:pt x="2396" y="3081"/>
                    </a:lnTo>
                    <a:lnTo>
                      <a:pt x="2088" y="3082"/>
                    </a:lnTo>
                    <a:lnTo>
                      <a:pt x="1859" y="3102"/>
                    </a:lnTo>
                    <a:lnTo>
                      <a:pt x="1705" y="3124"/>
                    </a:lnTo>
                    <a:lnTo>
                      <a:pt x="1549" y="3154"/>
                    </a:lnTo>
                    <a:lnTo>
                      <a:pt x="1390" y="3195"/>
                    </a:lnTo>
                    <a:lnTo>
                      <a:pt x="1227" y="3244"/>
                    </a:lnTo>
                    <a:lnTo>
                      <a:pt x="1060" y="3304"/>
                    </a:lnTo>
                    <a:lnTo>
                      <a:pt x="975" y="3339"/>
                    </a:lnTo>
                    <a:lnTo>
                      <a:pt x="926" y="3333"/>
                    </a:lnTo>
                    <a:lnTo>
                      <a:pt x="824" y="3300"/>
                    </a:lnTo>
                    <a:lnTo>
                      <a:pt x="719" y="3245"/>
                    </a:lnTo>
                    <a:lnTo>
                      <a:pt x="612" y="3170"/>
                    </a:lnTo>
                    <a:lnTo>
                      <a:pt x="505" y="3077"/>
                    </a:lnTo>
                    <a:lnTo>
                      <a:pt x="403" y="2966"/>
                    </a:lnTo>
                    <a:lnTo>
                      <a:pt x="308" y="2839"/>
                    </a:lnTo>
                    <a:lnTo>
                      <a:pt x="220" y="2698"/>
                    </a:lnTo>
                    <a:lnTo>
                      <a:pt x="180" y="2623"/>
                    </a:lnTo>
                    <a:lnTo>
                      <a:pt x="144" y="2545"/>
                    </a:lnTo>
                    <a:lnTo>
                      <a:pt x="84" y="2392"/>
                    </a:lnTo>
                    <a:lnTo>
                      <a:pt x="40" y="2244"/>
                    </a:lnTo>
                    <a:lnTo>
                      <a:pt x="12" y="2101"/>
                    </a:lnTo>
                    <a:lnTo>
                      <a:pt x="0" y="1967"/>
                    </a:lnTo>
                    <a:lnTo>
                      <a:pt x="3" y="1843"/>
                    </a:lnTo>
                    <a:lnTo>
                      <a:pt x="22" y="1732"/>
                    </a:lnTo>
                    <a:lnTo>
                      <a:pt x="56" y="1637"/>
                    </a:lnTo>
                    <a:lnTo>
                      <a:pt x="78" y="1597"/>
                    </a:lnTo>
                    <a:lnTo>
                      <a:pt x="209" y="1523"/>
                    </a:lnTo>
                    <a:lnTo>
                      <a:pt x="439" y="1388"/>
                    </a:lnTo>
                    <a:lnTo>
                      <a:pt x="651" y="1248"/>
                    </a:lnTo>
                    <a:lnTo>
                      <a:pt x="861" y="1084"/>
                    </a:lnTo>
                    <a:lnTo>
                      <a:pt x="975" y="983"/>
                    </a:lnTo>
                    <a:lnTo>
                      <a:pt x="1040" y="921"/>
                    </a:lnTo>
                    <a:lnTo>
                      <a:pt x="1152" y="804"/>
                    </a:lnTo>
                    <a:lnTo>
                      <a:pt x="1248" y="692"/>
                    </a:lnTo>
                    <a:lnTo>
                      <a:pt x="1332" y="581"/>
                    </a:lnTo>
                    <a:lnTo>
                      <a:pt x="1518" y="294"/>
                    </a:lnTo>
                    <a:lnTo>
                      <a:pt x="1690" y="9"/>
                    </a:lnTo>
                    <a:lnTo>
                      <a:pt x="1715" y="2"/>
                    </a:lnTo>
                    <a:lnTo>
                      <a:pt x="1778" y="0"/>
                    </a:lnTo>
                    <a:lnTo>
                      <a:pt x="1860" y="16"/>
                    </a:lnTo>
                    <a:lnTo>
                      <a:pt x="1958" y="48"/>
                    </a:lnTo>
                    <a:lnTo>
                      <a:pt x="2068" y="94"/>
                    </a:lnTo>
                    <a:lnTo>
                      <a:pt x="2187" y="152"/>
                    </a:lnTo>
                    <a:lnTo>
                      <a:pt x="2379" y="257"/>
                    </a:lnTo>
                    <a:lnTo>
                      <a:pt x="2642" y="427"/>
                    </a:lnTo>
                    <a:lnTo>
                      <a:pt x="2834" y="569"/>
                    </a:lnTo>
                    <a:lnTo>
                      <a:pt x="2953" y="669"/>
                    </a:lnTo>
                    <a:lnTo>
                      <a:pt x="3063" y="770"/>
                    </a:lnTo>
                    <a:lnTo>
                      <a:pt x="3159" y="869"/>
                    </a:lnTo>
                    <a:lnTo>
                      <a:pt x="3241" y="969"/>
                    </a:lnTo>
                    <a:lnTo>
                      <a:pt x="3306" y="1065"/>
                    </a:lnTo>
                    <a:lnTo>
                      <a:pt x="3329" y="1111"/>
                    </a:lnTo>
                    <a:lnTo>
                      <a:pt x="3352" y="1190"/>
                    </a:lnTo>
                    <a:lnTo>
                      <a:pt x="3418" y="1392"/>
                    </a:lnTo>
                    <a:lnTo>
                      <a:pt x="3457" y="1520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64">
                <a:extLst>
                  <a:ext uri="{FF2B5EF4-FFF2-40B4-BE49-F238E27FC236}">
                    <a16:creationId xmlns:a16="http://schemas.microsoft.com/office/drawing/2014/main" id="{FC399F71-14CC-453D-80A8-AE403D1F5E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852005" y="1735744"/>
                <a:ext cx="838864" cy="876797"/>
              </a:xfrm>
              <a:custGeom>
                <a:avLst/>
                <a:gdLst>
                  <a:gd name="T0" fmla="*/ 2321 w 2321"/>
                  <a:gd name="T1" fmla="*/ 1767 h 2428"/>
                  <a:gd name="T2" fmla="*/ 2039 w 2321"/>
                  <a:gd name="T3" fmla="*/ 1895 h 2428"/>
                  <a:gd name="T4" fmla="*/ 1758 w 2321"/>
                  <a:gd name="T5" fmla="*/ 2023 h 2428"/>
                  <a:gd name="T6" fmla="*/ 1041 w 2321"/>
                  <a:gd name="T7" fmla="*/ 2408 h 2428"/>
                  <a:gd name="T8" fmla="*/ 1019 w 2321"/>
                  <a:gd name="T9" fmla="*/ 2417 h 2428"/>
                  <a:gd name="T10" fmla="*/ 972 w 2321"/>
                  <a:gd name="T11" fmla="*/ 2427 h 2428"/>
                  <a:gd name="T12" fmla="*/ 923 w 2321"/>
                  <a:gd name="T13" fmla="*/ 2428 h 2428"/>
                  <a:gd name="T14" fmla="*/ 871 w 2321"/>
                  <a:gd name="T15" fmla="*/ 2422 h 2428"/>
                  <a:gd name="T16" fmla="*/ 789 w 2321"/>
                  <a:gd name="T17" fmla="*/ 2398 h 2428"/>
                  <a:gd name="T18" fmla="*/ 674 w 2321"/>
                  <a:gd name="T19" fmla="*/ 2337 h 2428"/>
                  <a:gd name="T20" fmla="*/ 556 w 2321"/>
                  <a:gd name="T21" fmla="*/ 2249 h 2428"/>
                  <a:gd name="T22" fmla="*/ 439 w 2321"/>
                  <a:gd name="T23" fmla="*/ 2133 h 2428"/>
                  <a:gd name="T24" fmla="*/ 325 w 2321"/>
                  <a:gd name="T25" fmla="*/ 1993 h 2428"/>
                  <a:gd name="T26" fmla="*/ 220 w 2321"/>
                  <a:gd name="T27" fmla="*/ 1832 h 2428"/>
                  <a:gd name="T28" fmla="*/ 170 w 2321"/>
                  <a:gd name="T29" fmla="*/ 1742 h 2428"/>
                  <a:gd name="T30" fmla="*/ 130 w 2321"/>
                  <a:gd name="T31" fmla="*/ 1650 h 2428"/>
                  <a:gd name="T32" fmla="*/ 65 w 2321"/>
                  <a:gd name="T33" fmla="*/ 1473 h 2428"/>
                  <a:gd name="T34" fmla="*/ 22 w 2321"/>
                  <a:gd name="T35" fmla="*/ 1301 h 2428"/>
                  <a:gd name="T36" fmla="*/ 0 w 2321"/>
                  <a:gd name="T37" fmla="*/ 1143 h 2428"/>
                  <a:gd name="T38" fmla="*/ 0 w 2321"/>
                  <a:gd name="T39" fmla="*/ 999 h 2428"/>
                  <a:gd name="T40" fmla="*/ 22 w 2321"/>
                  <a:gd name="T41" fmla="*/ 873 h 2428"/>
                  <a:gd name="T42" fmla="*/ 52 w 2321"/>
                  <a:gd name="T43" fmla="*/ 794 h 2428"/>
                  <a:gd name="T44" fmla="*/ 79 w 2321"/>
                  <a:gd name="T45" fmla="*/ 748 h 2428"/>
                  <a:gd name="T46" fmla="*/ 112 w 2321"/>
                  <a:gd name="T47" fmla="*/ 711 h 2428"/>
                  <a:gd name="T48" fmla="*/ 150 w 2321"/>
                  <a:gd name="T49" fmla="*/ 679 h 2428"/>
                  <a:gd name="T50" fmla="*/ 170 w 2321"/>
                  <a:gd name="T51" fmla="*/ 666 h 2428"/>
                  <a:gd name="T52" fmla="*/ 1271 w 2321"/>
                  <a:gd name="T53" fmla="*/ 103 h 2428"/>
                  <a:gd name="T54" fmla="*/ 1310 w 2321"/>
                  <a:gd name="T55" fmla="*/ 82 h 2428"/>
                  <a:gd name="T56" fmla="*/ 1387 w 2321"/>
                  <a:gd name="T57" fmla="*/ 35 h 2428"/>
                  <a:gd name="T58" fmla="*/ 1425 w 2321"/>
                  <a:gd name="T59" fmla="*/ 0 h 2428"/>
                  <a:gd name="T60" fmla="*/ 1402 w 2321"/>
                  <a:gd name="T61" fmla="*/ 39 h 2428"/>
                  <a:gd name="T62" fmla="*/ 1371 w 2321"/>
                  <a:gd name="T63" fmla="*/ 134 h 2428"/>
                  <a:gd name="T64" fmla="*/ 1355 w 2321"/>
                  <a:gd name="T65" fmla="*/ 245 h 2428"/>
                  <a:gd name="T66" fmla="*/ 1355 w 2321"/>
                  <a:gd name="T67" fmla="*/ 369 h 2428"/>
                  <a:gd name="T68" fmla="*/ 1369 w 2321"/>
                  <a:gd name="T69" fmla="*/ 503 h 2428"/>
                  <a:gd name="T70" fmla="*/ 1398 w 2321"/>
                  <a:gd name="T71" fmla="*/ 646 h 2428"/>
                  <a:gd name="T72" fmla="*/ 1440 w 2321"/>
                  <a:gd name="T73" fmla="*/ 796 h 2428"/>
                  <a:gd name="T74" fmla="*/ 1495 w 2321"/>
                  <a:gd name="T75" fmla="*/ 947 h 2428"/>
                  <a:gd name="T76" fmla="*/ 1528 w 2321"/>
                  <a:gd name="T77" fmla="*/ 1025 h 2428"/>
                  <a:gd name="T78" fmla="*/ 1566 w 2321"/>
                  <a:gd name="T79" fmla="*/ 1105 h 2428"/>
                  <a:gd name="T80" fmla="*/ 1654 w 2321"/>
                  <a:gd name="T81" fmla="*/ 1254 h 2428"/>
                  <a:gd name="T82" fmla="*/ 1751 w 2321"/>
                  <a:gd name="T83" fmla="*/ 1385 h 2428"/>
                  <a:gd name="T84" fmla="*/ 1852 w 2321"/>
                  <a:gd name="T85" fmla="*/ 1500 h 2428"/>
                  <a:gd name="T86" fmla="*/ 1958 w 2321"/>
                  <a:gd name="T87" fmla="*/ 1595 h 2428"/>
                  <a:gd name="T88" fmla="*/ 2065 w 2321"/>
                  <a:gd name="T89" fmla="*/ 1672 h 2428"/>
                  <a:gd name="T90" fmla="*/ 2170 w 2321"/>
                  <a:gd name="T91" fmla="*/ 1728 h 2428"/>
                  <a:gd name="T92" fmla="*/ 2272 w 2321"/>
                  <a:gd name="T93" fmla="*/ 1761 h 2428"/>
                  <a:gd name="T94" fmla="*/ 2321 w 2321"/>
                  <a:gd name="T95" fmla="*/ 1767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1" h="2428">
                    <a:moveTo>
                      <a:pt x="2321" y="1767"/>
                    </a:moveTo>
                    <a:lnTo>
                      <a:pt x="2039" y="1895"/>
                    </a:lnTo>
                    <a:lnTo>
                      <a:pt x="1758" y="2023"/>
                    </a:lnTo>
                    <a:lnTo>
                      <a:pt x="1041" y="2408"/>
                    </a:lnTo>
                    <a:lnTo>
                      <a:pt x="1019" y="2417"/>
                    </a:lnTo>
                    <a:lnTo>
                      <a:pt x="972" y="2427"/>
                    </a:lnTo>
                    <a:lnTo>
                      <a:pt x="923" y="2428"/>
                    </a:lnTo>
                    <a:lnTo>
                      <a:pt x="871" y="2422"/>
                    </a:lnTo>
                    <a:lnTo>
                      <a:pt x="789" y="2398"/>
                    </a:lnTo>
                    <a:lnTo>
                      <a:pt x="674" y="2337"/>
                    </a:lnTo>
                    <a:lnTo>
                      <a:pt x="556" y="2249"/>
                    </a:lnTo>
                    <a:lnTo>
                      <a:pt x="439" y="2133"/>
                    </a:lnTo>
                    <a:lnTo>
                      <a:pt x="325" y="1993"/>
                    </a:lnTo>
                    <a:lnTo>
                      <a:pt x="220" y="1832"/>
                    </a:lnTo>
                    <a:lnTo>
                      <a:pt x="170" y="1742"/>
                    </a:lnTo>
                    <a:lnTo>
                      <a:pt x="130" y="1650"/>
                    </a:lnTo>
                    <a:lnTo>
                      <a:pt x="65" y="1473"/>
                    </a:lnTo>
                    <a:lnTo>
                      <a:pt x="22" y="1301"/>
                    </a:lnTo>
                    <a:lnTo>
                      <a:pt x="0" y="1143"/>
                    </a:lnTo>
                    <a:lnTo>
                      <a:pt x="0" y="999"/>
                    </a:lnTo>
                    <a:lnTo>
                      <a:pt x="22" y="873"/>
                    </a:lnTo>
                    <a:lnTo>
                      <a:pt x="52" y="794"/>
                    </a:lnTo>
                    <a:lnTo>
                      <a:pt x="79" y="748"/>
                    </a:lnTo>
                    <a:lnTo>
                      <a:pt x="112" y="711"/>
                    </a:lnTo>
                    <a:lnTo>
                      <a:pt x="150" y="679"/>
                    </a:lnTo>
                    <a:lnTo>
                      <a:pt x="170" y="666"/>
                    </a:lnTo>
                    <a:lnTo>
                      <a:pt x="1271" y="103"/>
                    </a:lnTo>
                    <a:lnTo>
                      <a:pt x="1310" y="82"/>
                    </a:lnTo>
                    <a:lnTo>
                      <a:pt x="1387" y="35"/>
                    </a:lnTo>
                    <a:lnTo>
                      <a:pt x="1425" y="0"/>
                    </a:lnTo>
                    <a:lnTo>
                      <a:pt x="1402" y="39"/>
                    </a:lnTo>
                    <a:lnTo>
                      <a:pt x="1371" y="134"/>
                    </a:lnTo>
                    <a:lnTo>
                      <a:pt x="1355" y="245"/>
                    </a:lnTo>
                    <a:lnTo>
                      <a:pt x="1355" y="369"/>
                    </a:lnTo>
                    <a:lnTo>
                      <a:pt x="1369" y="503"/>
                    </a:lnTo>
                    <a:lnTo>
                      <a:pt x="1398" y="646"/>
                    </a:lnTo>
                    <a:lnTo>
                      <a:pt x="1440" y="796"/>
                    </a:lnTo>
                    <a:lnTo>
                      <a:pt x="1495" y="947"/>
                    </a:lnTo>
                    <a:lnTo>
                      <a:pt x="1528" y="1025"/>
                    </a:lnTo>
                    <a:lnTo>
                      <a:pt x="1566" y="1105"/>
                    </a:lnTo>
                    <a:lnTo>
                      <a:pt x="1654" y="1254"/>
                    </a:lnTo>
                    <a:lnTo>
                      <a:pt x="1751" y="1385"/>
                    </a:lnTo>
                    <a:lnTo>
                      <a:pt x="1852" y="1500"/>
                    </a:lnTo>
                    <a:lnTo>
                      <a:pt x="1958" y="1595"/>
                    </a:lnTo>
                    <a:lnTo>
                      <a:pt x="2065" y="1672"/>
                    </a:lnTo>
                    <a:lnTo>
                      <a:pt x="2170" y="1728"/>
                    </a:lnTo>
                    <a:lnTo>
                      <a:pt x="2272" y="1761"/>
                    </a:lnTo>
                    <a:lnTo>
                      <a:pt x="2321" y="1767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65">
                <a:extLst>
                  <a:ext uri="{FF2B5EF4-FFF2-40B4-BE49-F238E27FC236}">
                    <a16:creationId xmlns:a16="http://schemas.microsoft.com/office/drawing/2014/main" id="{AFEEB2EF-3CF5-45A0-94DF-4AA38073962A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9967443" y="1117480"/>
                <a:ext cx="979758" cy="1428453"/>
              </a:xfrm>
              <a:custGeom>
                <a:avLst/>
                <a:gdLst>
                  <a:gd name="T0" fmla="*/ 2262 w 2714"/>
                  <a:gd name="T1" fmla="*/ 3921 h 3954"/>
                  <a:gd name="T2" fmla="*/ 2040 w 2714"/>
                  <a:gd name="T3" fmla="*/ 3954 h 3954"/>
                  <a:gd name="T4" fmla="*/ 1800 w 2714"/>
                  <a:gd name="T5" fmla="*/ 3908 h 3954"/>
                  <a:gd name="T6" fmla="*/ 1547 w 2714"/>
                  <a:gd name="T7" fmla="*/ 3791 h 3954"/>
                  <a:gd name="T8" fmla="*/ 1287 w 2714"/>
                  <a:gd name="T9" fmla="*/ 3606 h 3954"/>
                  <a:gd name="T10" fmla="*/ 1031 w 2714"/>
                  <a:gd name="T11" fmla="*/ 3363 h 3954"/>
                  <a:gd name="T12" fmla="*/ 783 w 2714"/>
                  <a:gd name="T13" fmla="*/ 3068 h 3954"/>
                  <a:gd name="T14" fmla="*/ 552 w 2714"/>
                  <a:gd name="T15" fmla="*/ 2723 h 3954"/>
                  <a:gd name="T16" fmla="*/ 393 w 2714"/>
                  <a:gd name="T17" fmla="*/ 2438 h 3954"/>
                  <a:gd name="T18" fmla="*/ 255 w 2714"/>
                  <a:gd name="T19" fmla="*/ 2143 h 3954"/>
                  <a:gd name="T20" fmla="*/ 120 w 2714"/>
                  <a:gd name="T21" fmla="*/ 1753 h 3954"/>
                  <a:gd name="T22" fmla="*/ 35 w 2714"/>
                  <a:gd name="T23" fmla="*/ 1380 h 3954"/>
                  <a:gd name="T24" fmla="*/ 0 w 2714"/>
                  <a:gd name="T25" fmla="*/ 1032 h 3954"/>
                  <a:gd name="T26" fmla="*/ 15 w 2714"/>
                  <a:gd name="T27" fmla="*/ 716 h 3954"/>
                  <a:gd name="T28" fmla="*/ 78 w 2714"/>
                  <a:gd name="T29" fmla="*/ 447 h 3954"/>
                  <a:gd name="T30" fmla="*/ 189 w 2714"/>
                  <a:gd name="T31" fmla="*/ 232 h 3954"/>
                  <a:gd name="T32" fmla="*/ 346 w 2714"/>
                  <a:gd name="T33" fmla="*/ 82 h 3954"/>
                  <a:gd name="T34" fmla="*/ 444 w 2714"/>
                  <a:gd name="T35" fmla="*/ 33 h 3954"/>
                  <a:gd name="T36" fmla="*/ 664 w 2714"/>
                  <a:gd name="T37" fmla="*/ 0 h 3954"/>
                  <a:gd name="T38" fmla="*/ 906 w 2714"/>
                  <a:gd name="T39" fmla="*/ 46 h 3954"/>
                  <a:gd name="T40" fmla="*/ 1159 w 2714"/>
                  <a:gd name="T41" fmla="*/ 163 h 3954"/>
                  <a:gd name="T42" fmla="*/ 1417 w 2714"/>
                  <a:gd name="T43" fmla="*/ 347 h 3954"/>
                  <a:gd name="T44" fmla="*/ 1675 w 2714"/>
                  <a:gd name="T45" fmla="*/ 591 h 3954"/>
                  <a:gd name="T46" fmla="*/ 1922 w 2714"/>
                  <a:gd name="T47" fmla="*/ 888 h 3954"/>
                  <a:gd name="T48" fmla="*/ 2154 w 2714"/>
                  <a:gd name="T49" fmla="*/ 1230 h 3954"/>
                  <a:gd name="T50" fmla="*/ 2313 w 2714"/>
                  <a:gd name="T51" fmla="*/ 1516 h 3954"/>
                  <a:gd name="T52" fmla="*/ 2449 w 2714"/>
                  <a:gd name="T53" fmla="*/ 1818 h 3954"/>
                  <a:gd name="T54" fmla="*/ 2589 w 2714"/>
                  <a:gd name="T55" fmla="*/ 2213 h 3954"/>
                  <a:gd name="T56" fmla="*/ 2677 w 2714"/>
                  <a:gd name="T57" fmla="*/ 2591 h 3954"/>
                  <a:gd name="T58" fmla="*/ 2714 w 2714"/>
                  <a:gd name="T59" fmla="*/ 2942 h 3954"/>
                  <a:gd name="T60" fmla="*/ 2701 w 2714"/>
                  <a:gd name="T61" fmla="*/ 3256 h 3954"/>
                  <a:gd name="T62" fmla="*/ 2639 w 2714"/>
                  <a:gd name="T63" fmla="*/ 3523 h 3954"/>
                  <a:gd name="T64" fmla="*/ 2526 w 2714"/>
                  <a:gd name="T65" fmla="*/ 3732 h 3954"/>
                  <a:gd name="T66" fmla="*/ 2361 w 2714"/>
                  <a:gd name="T67" fmla="*/ 3874 h 3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14" h="3954">
                    <a:moveTo>
                      <a:pt x="2313" y="3898"/>
                    </a:moveTo>
                    <a:lnTo>
                      <a:pt x="2262" y="3921"/>
                    </a:lnTo>
                    <a:lnTo>
                      <a:pt x="2154" y="3946"/>
                    </a:lnTo>
                    <a:lnTo>
                      <a:pt x="2040" y="3954"/>
                    </a:lnTo>
                    <a:lnTo>
                      <a:pt x="1922" y="3941"/>
                    </a:lnTo>
                    <a:lnTo>
                      <a:pt x="1800" y="3908"/>
                    </a:lnTo>
                    <a:lnTo>
                      <a:pt x="1675" y="3859"/>
                    </a:lnTo>
                    <a:lnTo>
                      <a:pt x="1547" y="3791"/>
                    </a:lnTo>
                    <a:lnTo>
                      <a:pt x="1417" y="3706"/>
                    </a:lnTo>
                    <a:lnTo>
                      <a:pt x="1287" y="3606"/>
                    </a:lnTo>
                    <a:lnTo>
                      <a:pt x="1159" y="3493"/>
                    </a:lnTo>
                    <a:lnTo>
                      <a:pt x="1031" y="3363"/>
                    </a:lnTo>
                    <a:lnTo>
                      <a:pt x="906" y="3222"/>
                    </a:lnTo>
                    <a:lnTo>
                      <a:pt x="783" y="3068"/>
                    </a:lnTo>
                    <a:lnTo>
                      <a:pt x="664" y="2900"/>
                    </a:lnTo>
                    <a:lnTo>
                      <a:pt x="552" y="2723"/>
                    </a:lnTo>
                    <a:lnTo>
                      <a:pt x="444" y="2536"/>
                    </a:lnTo>
                    <a:lnTo>
                      <a:pt x="393" y="2438"/>
                    </a:lnTo>
                    <a:lnTo>
                      <a:pt x="343" y="2340"/>
                    </a:lnTo>
                    <a:lnTo>
                      <a:pt x="255" y="2143"/>
                    </a:lnTo>
                    <a:lnTo>
                      <a:pt x="182" y="1947"/>
                    </a:lnTo>
                    <a:lnTo>
                      <a:pt x="120" y="1753"/>
                    </a:lnTo>
                    <a:lnTo>
                      <a:pt x="71" y="1565"/>
                    </a:lnTo>
                    <a:lnTo>
                      <a:pt x="35" y="1380"/>
                    </a:lnTo>
                    <a:lnTo>
                      <a:pt x="10" y="1202"/>
                    </a:lnTo>
                    <a:lnTo>
                      <a:pt x="0" y="1032"/>
                    </a:lnTo>
                    <a:lnTo>
                      <a:pt x="0" y="869"/>
                    </a:lnTo>
                    <a:lnTo>
                      <a:pt x="15" y="716"/>
                    </a:lnTo>
                    <a:lnTo>
                      <a:pt x="39" y="576"/>
                    </a:lnTo>
                    <a:lnTo>
                      <a:pt x="78" y="447"/>
                    </a:lnTo>
                    <a:lnTo>
                      <a:pt x="127" y="333"/>
                    </a:lnTo>
                    <a:lnTo>
                      <a:pt x="189" y="232"/>
                    </a:lnTo>
                    <a:lnTo>
                      <a:pt x="261" y="148"/>
                    </a:lnTo>
                    <a:lnTo>
                      <a:pt x="346" y="82"/>
                    </a:lnTo>
                    <a:lnTo>
                      <a:pt x="393" y="56"/>
                    </a:lnTo>
                    <a:lnTo>
                      <a:pt x="444" y="33"/>
                    </a:lnTo>
                    <a:lnTo>
                      <a:pt x="552" y="7"/>
                    </a:lnTo>
                    <a:lnTo>
                      <a:pt x="664" y="0"/>
                    </a:lnTo>
                    <a:lnTo>
                      <a:pt x="783" y="14"/>
                    </a:lnTo>
                    <a:lnTo>
                      <a:pt x="906" y="46"/>
                    </a:lnTo>
                    <a:lnTo>
                      <a:pt x="1031" y="96"/>
                    </a:lnTo>
                    <a:lnTo>
                      <a:pt x="1159" y="163"/>
                    </a:lnTo>
                    <a:lnTo>
                      <a:pt x="1287" y="248"/>
                    </a:lnTo>
                    <a:lnTo>
                      <a:pt x="1417" y="347"/>
                    </a:lnTo>
                    <a:lnTo>
                      <a:pt x="1547" y="461"/>
                    </a:lnTo>
                    <a:lnTo>
                      <a:pt x="1675" y="591"/>
                    </a:lnTo>
                    <a:lnTo>
                      <a:pt x="1800" y="732"/>
                    </a:lnTo>
                    <a:lnTo>
                      <a:pt x="1922" y="888"/>
                    </a:lnTo>
                    <a:lnTo>
                      <a:pt x="2040" y="1053"/>
                    </a:lnTo>
                    <a:lnTo>
                      <a:pt x="2154" y="1230"/>
                    </a:lnTo>
                    <a:lnTo>
                      <a:pt x="2262" y="1418"/>
                    </a:lnTo>
                    <a:lnTo>
                      <a:pt x="2313" y="1516"/>
                    </a:lnTo>
                    <a:lnTo>
                      <a:pt x="2361" y="1617"/>
                    </a:lnTo>
                    <a:lnTo>
                      <a:pt x="2449" y="1818"/>
                    </a:lnTo>
                    <a:lnTo>
                      <a:pt x="2526" y="2017"/>
                    </a:lnTo>
                    <a:lnTo>
                      <a:pt x="2589" y="2213"/>
                    </a:lnTo>
                    <a:lnTo>
                      <a:pt x="2639" y="2405"/>
                    </a:lnTo>
                    <a:lnTo>
                      <a:pt x="2677" y="2591"/>
                    </a:lnTo>
                    <a:lnTo>
                      <a:pt x="2701" y="2771"/>
                    </a:lnTo>
                    <a:lnTo>
                      <a:pt x="2714" y="2942"/>
                    </a:lnTo>
                    <a:lnTo>
                      <a:pt x="2714" y="3104"/>
                    </a:lnTo>
                    <a:lnTo>
                      <a:pt x="2701" y="3256"/>
                    </a:lnTo>
                    <a:lnTo>
                      <a:pt x="2677" y="3396"/>
                    </a:lnTo>
                    <a:lnTo>
                      <a:pt x="2639" y="3523"/>
                    </a:lnTo>
                    <a:lnTo>
                      <a:pt x="2589" y="3635"/>
                    </a:lnTo>
                    <a:lnTo>
                      <a:pt x="2526" y="3732"/>
                    </a:lnTo>
                    <a:lnTo>
                      <a:pt x="2449" y="3812"/>
                    </a:lnTo>
                    <a:lnTo>
                      <a:pt x="2361" y="3874"/>
                    </a:lnTo>
                    <a:lnTo>
                      <a:pt x="2313" y="3898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66">
                <a:extLst>
                  <a:ext uri="{FF2B5EF4-FFF2-40B4-BE49-F238E27FC236}">
                    <a16:creationId xmlns:a16="http://schemas.microsoft.com/office/drawing/2014/main" id="{E97B419A-02D6-4AD5-A872-2B2B66EB1CEF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10052456" y="1646313"/>
                <a:ext cx="509388" cy="466036"/>
              </a:xfrm>
              <a:custGeom>
                <a:avLst/>
                <a:gdLst>
                  <a:gd name="T0" fmla="*/ 1331 w 1410"/>
                  <a:gd name="T1" fmla="*/ 342 h 1290"/>
                  <a:gd name="T2" fmla="*/ 1306 w 1410"/>
                  <a:gd name="T3" fmla="*/ 298 h 1290"/>
                  <a:gd name="T4" fmla="*/ 1254 w 1410"/>
                  <a:gd name="T5" fmla="*/ 220 h 1290"/>
                  <a:gd name="T6" fmla="*/ 1199 w 1410"/>
                  <a:gd name="T7" fmla="*/ 151 h 1290"/>
                  <a:gd name="T8" fmla="*/ 1142 w 1410"/>
                  <a:gd name="T9" fmla="*/ 94 h 1290"/>
                  <a:gd name="T10" fmla="*/ 1084 w 1410"/>
                  <a:gd name="T11" fmla="*/ 48 h 1290"/>
                  <a:gd name="T12" fmla="*/ 1027 w 1410"/>
                  <a:gd name="T13" fmla="*/ 16 h 1290"/>
                  <a:gd name="T14" fmla="*/ 972 w 1410"/>
                  <a:gd name="T15" fmla="*/ 0 h 1290"/>
                  <a:gd name="T16" fmla="*/ 920 w 1410"/>
                  <a:gd name="T17" fmla="*/ 0 h 1290"/>
                  <a:gd name="T18" fmla="*/ 896 w 1410"/>
                  <a:gd name="T19" fmla="*/ 9 h 1290"/>
                  <a:gd name="T20" fmla="*/ 0 w 1410"/>
                  <a:gd name="T21" fmla="*/ 418 h 1290"/>
                  <a:gd name="T22" fmla="*/ 29 w 1410"/>
                  <a:gd name="T23" fmla="*/ 535 h 1290"/>
                  <a:gd name="T24" fmla="*/ 101 w 1410"/>
                  <a:gd name="T25" fmla="*/ 768 h 1290"/>
                  <a:gd name="T26" fmla="*/ 171 w 1410"/>
                  <a:gd name="T27" fmla="*/ 939 h 1290"/>
                  <a:gd name="T28" fmla="*/ 228 w 1410"/>
                  <a:gd name="T29" fmla="*/ 1048 h 1290"/>
                  <a:gd name="T30" fmla="*/ 292 w 1410"/>
                  <a:gd name="T31" fmla="*/ 1150 h 1290"/>
                  <a:gd name="T32" fmla="*/ 367 w 1410"/>
                  <a:gd name="T33" fmla="*/ 1245 h 1290"/>
                  <a:gd name="T34" fmla="*/ 409 w 1410"/>
                  <a:gd name="T35" fmla="*/ 1290 h 1290"/>
                  <a:gd name="T36" fmla="*/ 1305 w 1410"/>
                  <a:gd name="T37" fmla="*/ 879 h 1290"/>
                  <a:gd name="T38" fmla="*/ 1328 w 1410"/>
                  <a:gd name="T39" fmla="*/ 860 h 1290"/>
                  <a:gd name="T40" fmla="*/ 1365 w 1410"/>
                  <a:gd name="T41" fmla="*/ 826 h 1290"/>
                  <a:gd name="T42" fmla="*/ 1381 w 1410"/>
                  <a:gd name="T43" fmla="*/ 795 h 1290"/>
                  <a:gd name="T44" fmla="*/ 1382 w 1410"/>
                  <a:gd name="T45" fmla="*/ 777 h 1290"/>
                  <a:gd name="T46" fmla="*/ 1391 w 1410"/>
                  <a:gd name="T47" fmla="*/ 758 h 1290"/>
                  <a:gd name="T48" fmla="*/ 1403 w 1410"/>
                  <a:gd name="T49" fmla="*/ 715 h 1290"/>
                  <a:gd name="T50" fmla="*/ 1410 w 1410"/>
                  <a:gd name="T51" fmla="*/ 643 h 1290"/>
                  <a:gd name="T52" fmla="*/ 1395 w 1410"/>
                  <a:gd name="T53" fmla="*/ 532 h 1290"/>
                  <a:gd name="T54" fmla="*/ 1358 w 1410"/>
                  <a:gd name="T55" fmla="*/ 408 h 1290"/>
                  <a:gd name="T56" fmla="*/ 1331 w 1410"/>
                  <a:gd name="T57" fmla="*/ 342 h 1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10" h="1290">
                    <a:moveTo>
                      <a:pt x="1331" y="342"/>
                    </a:moveTo>
                    <a:lnTo>
                      <a:pt x="1306" y="298"/>
                    </a:lnTo>
                    <a:lnTo>
                      <a:pt x="1254" y="220"/>
                    </a:lnTo>
                    <a:lnTo>
                      <a:pt x="1199" y="151"/>
                    </a:lnTo>
                    <a:lnTo>
                      <a:pt x="1142" y="94"/>
                    </a:lnTo>
                    <a:lnTo>
                      <a:pt x="1084" y="48"/>
                    </a:lnTo>
                    <a:lnTo>
                      <a:pt x="1027" y="16"/>
                    </a:lnTo>
                    <a:lnTo>
                      <a:pt x="972" y="0"/>
                    </a:lnTo>
                    <a:lnTo>
                      <a:pt x="920" y="0"/>
                    </a:lnTo>
                    <a:lnTo>
                      <a:pt x="896" y="9"/>
                    </a:lnTo>
                    <a:lnTo>
                      <a:pt x="0" y="418"/>
                    </a:lnTo>
                    <a:lnTo>
                      <a:pt x="29" y="535"/>
                    </a:lnTo>
                    <a:lnTo>
                      <a:pt x="101" y="768"/>
                    </a:lnTo>
                    <a:lnTo>
                      <a:pt x="171" y="939"/>
                    </a:lnTo>
                    <a:lnTo>
                      <a:pt x="228" y="1048"/>
                    </a:lnTo>
                    <a:lnTo>
                      <a:pt x="292" y="1150"/>
                    </a:lnTo>
                    <a:lnTo>
                      <a:pt x="367" y="1245"/>
                    </a:lnTo>
                    <a:lnTo>
                      <a:pt x="409" y="1290"/>
                    </a:lnTo>
                    <a:lnTo>
                      <a:pt x="1305" y="879"/>
                    </a:lnTo>
                    <a:lnTo>
                      <a:pt x="1328" y="860"/>
                    </a:lnTo>
                    <a:lnTo>
                      <a:pt x="1365" y="826"/>
                    </a:lnTo>
                    <a:lnTo>
                      <a:pt x="1381" y="795"/>
                    </a:lnTo>
                    <a:lnTo>
                      <a:pt x="1382" y="777"/>
                    </a:lnTo>
                    <a:lnTo>
                      <a:pt x="1391" y="758"/>
                    </a:lnTo>
                    <a:lnTo>
                      <a:pt x="1403" y="715"/>
                    </a:lnTo>
                    <a:lnTo>
                      <a:pt x="1410" y="643"/>
                    </a:lnTo>
                    <a:lnTo>
                      <a:pt x="1395" y="532"/>
                    </a:lnTo>
                    <a:lnTo>
                      <a:pt x="1358" y="408"/>
                    </a:lnTo>
                    <a:lnTo>
                      <a:pt x="1331" y="342"/>
                    </a:lnTo>
                    <a:close/>
                  </a:path>
                </a:pathLst>
              </a:custGeom>
              <a:solidFill>
                <a:srgbClr val="9FA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67">
                <a:extLst>
                  <a:ext uri="{FF2B5EF4-FFF2-40B4-BE49-F238E27FC236}">
                    <a16:creationId xmlns:a16="http://schemas.microsoft.com/office/drawing/2014/main" id="{D1E267EF-37DE-4B5D-87B0-9E6D7D6565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91057">
                <a:off x="9911987" y="1076896"/>
                <a:ext cx="1083804" cy="1523828"/>
              </a:xfrm>
              <a:custGeom>
                <a:avLst/>
                <a:gdLst>
                  <a:gd name="T0" fmla="*/ 620 w 3000"/>
                  <a:gd name="T1" fmla="*/ 292 h 4218"/>
                  <a:gd name="T2" fmla="*/ 505 w 3000"/>
                  <a:gd name="T3" fmla="*/ 374 h 4218"/>
                  <a:gd name="T4" fmla="*/ 361 w 3000"/>
                  <a:gd name="T5" fmla="*/ 603 h 4218"/>
                  <a:gd name="T6" fmla="*/ 310 w 3000"/>
                  <a:gd name="T7" fmla="*/ 828 h 4218"/>
                  <a:gd name="T8" fmla="*/ 314 w 3000"/>
                  <a:gd name="T9" fmla="*/ 1321 h 4218"/>
                  <a:gd name="T10" fmla="*/ 502 w 3000"/>
                  <a:gd name="T11" fmla="*/ 2082 h 4218"/>
                  <a:gd name="T12" fmla="*/ 716 w 3000"/>
                  <a:gd name="T13" fmla="*/ 2564 h 4218"/>
                  <a:gd name="T14" fmla="*/ 1025 w 3000"/>
                  <a:gd name="T15" fmla="*/ 3060 h 4218"/>
                  <a:gd name="T16" fmla="*/ 1371 w 3000"/>
                  <a:gd name="T17" fmla="*/ 3461 h 4218"/>
                  <a:gd name="T18" fmla="*/ 1726 w 3000"/>
                  <a:gd name="T19" fmla="*/ 3749 h 4218"/>
                  <a:gd name="T20" fmla="*/ 2066 w 3000"/>
                  <a:gd name="T21" fmla="*/ 3901 h 4218"/>
                  <a:gd name="T22" fmla="*/ 2365 w 3000"/>
                  <a:gd name="T23" fmla="*/ 3900 h 4218"/>
                  <a:gd name="T24" fmla="*/ 2448 w 3000"/>
                  <a:gd name="T25" fmla="*/ 3861 h 4218"/>
                  <a:gd name="T26" fmla="*/ 2645 w 3000"/>
                  <a:gd name="T27" fmla="*/ 3631 h 4218"/>
                  <a:gd name="T28" fmla="*/ 2701 w 3000"/>
                  <a:gd name="T29" fmla="*/ 3445 h 4218"/>
                  <a:gd name="T30" fmla="*/ 2730 w 3000"/>
                  <a:gd name="T31" fmla="*/ 3089 h 4218"/>
                  <a:gd name="T32" fmla="*/ 2609 w 3000"/>
                  <a:gd name="T33" fmla="*/ 2357 h 4218"/>
                  <a:gd name="T34" fmla="*/ 2358 w 3000"/>
                  <a:gd name="T35" fmla="*/ 1704 h 4218"/>
                  <a:gd name="T36" fmla="*/ 2114 w 3000"/>
                  <a:gd name="T37" fmla="*/ 1295 h 4218"/>
                  <a:gd name="T38" fmla="*/ 1788 w 3000"/>
                  <a:gd name="T39" fmla="*/ 873 h 4218"/>
                  <a:gd name="T40" fmla="*/ 1447 w 3000"/>
                  <a:gd name="T41" fmla="*/ 546 h 4218"/>
                  <a:gd name="T42" fmla="*/ 1111 w 3000"/>
                  <a:gd name="T43" fmla="*/ 334 h 4218"/>
                  <a:gd name="T44" fmla="*/ 805 w 3000"/>
                  <a:gd name="T45" fmla="*/ 253 h 4218"/>
                  <a:gd name="T46" fmla="*/ 2409 w 3000"/>
                  <a:gd name="T47" fmla="*/ 4190 h 4218"/>
                  <a:gd name="T48" fmla="*/ 2106 w 3000"/>
                  <a:gd name="T49" fmla="*/ 4214 h 4218"/>
                  <a:gd name="T50" fmla="*/ 1716 w 3000"/>
                  <a:gd name="T51" fmla="*/ 4093 h 4218"/>
                  <a:gd name="T52" fmla="*/ 1316 w 3000"/>
                  <a:gd name="T53" fmla="*/ 3825 h 4218"/>
                  <a:gd name="T54" fmla="*/ 927 w 3000"/>
                  <a:gd name="T55" fmla="*/ 3429 h 4218"/>
                  <a:gd name="T56" fmla="*/ 572 w 3000"/>
                  <a:gd name="T57" fmla="*/ 2919 h 4218"/>
                  <a:gd name="T58" fmla="*/ 343 w 3000"/>
                  <a:gd name="T59" fmla="*/ 2482 h 4218"/>
                  <a:gd name="T60" fmla="*/ 59 w 3000"/>
                  <a:gd name="T61" fmla="*/ 1629 h 4218"/>
                  <a:gd name="T62" fmla="*/ 0 w 3000"/>
                  <a:gd name="T63" fmla="*/ 1044 h 4218"/>
                  <a:gd name="T64" fmla="*/ 37 w 3000"/>
                  <a:gd name="T65" fmla="*/ 703 h 4218"/>
                  <a:gd name="T66" fmla="*/ 95 w 3000"/>
                  <a:gd name="T67" fmla="*/ 510 h 4218"/>
                  <a:gd name="T68" fmla="*/ 220 w 3000"/>
                  <a:gd name="T69" fmla="*/ 291 h 4218"/>
                  <a:gd name="T70" fmla="*/ 423 w 3000"/>
                  <a:gd name="T71" fmla="*/ 105 h 4218"/>
                  <a:gd name="T72" fmla="*/ 669 w 3000"/>
                  <a:gd name="T73" fmla="*/ 10 h 4218"/>
                  <a:gd name="T74" fmla="*/ 1065 w 3000"/>
                  <a:gd name="T75" fmla="*/ 41 h 4218"/>
                  <a:gd name="T76" fmla="*/ 1487 w 3000"/>
                  <a:gd name="T77" fmla="*/ 246 h 4218"/>
                  <a:gd name="T78" fmla="*/ 1908 w 3000"/>
                  <a:gd name="T79" fmla="*/ 605 h 4218"/>
                  <a:gd name="T80" fmla="*/ 2301 w 3000"/>
                  <a:gd name="T81" fmla="*/ 1099 h 4218"/>
                  <a:gd name="T82" fmla="*/ 2589 w 3000"/>
                  <a:gd name="T83" fmla="*/ 1602 h 4218"/>
                  <a:gd name="T84" fmla="*/ 2872 w 3000"/>
                  <a:gd name="T85" fmla="*/ 2321 h 4218"/>
                  <a:gd name="T86" fmla="*/ 2999 w 3000"/>
                  <a:gd name="T87" fmla="*/ 3061 h 4218"/>
                  <a:gd name="T88" fmla="*/ 2983 w 3000"/>
                  <a:gd name="T89" fmla="*/ 3417 h 4218"/>
                  <a:gd name="T90" fmla="*/ 2921 w 3000"/>
                  <a:gd name="T91" fmla="*/ 3677 h 4218"/>
                  <a:gd name="T92" fmla="*/ 2829 w 3000"/>
                  <a:gd name="T93" fmla="*/ 3871 h 4218"/>
                  <a:gd name="T94" fmla="*/ 2671 w 3000"/>
                  <a:gd name="T95" fmla="*/ 4053 h 4218"/>
                  <a:gd name="T96" fmla="*/ 2511 w 3000"/>
                  <a:gd name="T97" fmla="*/ 4164 h 4218"/>
                  <a:gd name="T98" fmla="*/ 2409 w 3000"/>
                  <a:gd name="T99" fmla="*/ 4190 h 4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00" h="4218">
                    <a:moveTo>
                      <a:pt x="668" y="270"/>
                    </a:moveTo>
                    <a:lnTo>
                      <a:pt x="649" y="273"/>
                    </a:lnTo>
                    <a:lnTo>
                      <a:pt x="620" y="292"/>
                    </a:lnTo>
                    <a:lnTo>
                      <a:pt x="618" y="296"/>
                    </a:lnTo>
                    <a:lnTo>
                      <a:pt x="579" y="317"/>
                    </a:lnTo>
                    <a:lnTo>
                      <a:pt x="505" y="374"/>
                    </a:lnTo>
                    <a:lnTo>
                      <a:pt x="438" y="451"/>
                    </a:lnTo>
                    <a:lnTo>
                      <a:pt x="383" y="547"/>
                    </a:lnTo>
                    <a:lnTo>
                      <a:pt x="361" y="603"/>
                    </a:lnTo>
                    <a:lnTo>
                      <a:pt x="348" y="645"/>
                    </a:lnTo>
                    <a:lnTo>
                      <a:pt x="325" y="733"/>
                    </a:lnTo>
                    <a:lnTo>
                      <a:pt x="310" y="828"/>
                    </a:lnTo>
                    <a:lnTo>
                      <a:pt x="299" y="929"/>
                    </a:lnTo>
                    <a:lnTo>
                      <a:pt x="297" y="1090"/>
                    </a:lnTo>
                    <a:lnTo>
                      <a:pt x="314" y="1321"/>
                    </a:lnTo>
                    <a:lnTo>
                      <a:pt x="356" y="1566"/>
                    </a:lnTo>
                    <a:lnTo>
                      <a:pt x="417" y="1821"/>
                    </a:lnTo>
                    <a:lnTo>
                      <a:pt x="502" y="2082"/>
                    </a:lnTo>
                    <a:lnTo>
                      <a:pt x="608" y="2344"/>
                    </a:lnTo>
                    <a:lnTo>
                      <a:pt x="668" y="2474"/>
                    </a:lnTo>
                    <a:lnTo>
                      <a:pt x="716" y="2564"/>
                    </a:lnTo>
                    <a:lnTo>
                      <a:pt x="813" y="2739"/>
                    </a:lnTo>
                    <a:lnTo>
                      <a:pt x="917" y="2903"/>
                    </a:lnTo>
                    <a:lnTo>
                      <a:pt x="1025" y="3060"/>
                    </a:lnTo>
                    <a:lnTo>
                      <a:pt x="1137" y="3204"/>
                    </a:lnTo>
                    <a:lnTo>
                      <a:pt x="1253" y="3338"/>
                    </a:lnTo>
                    <a:lnTo>
                      <a:pt x="1371" y="3461"/>
                    </a:lnTo>
                    <a:lnTo>
                      <a:pt x="1489" y="3570"/>
                    </a:lnTo>
                    <a:lnTo>
                      <a:pt x="1608" y="3667"/>
                    </a:lnTo>
                    <a:lnTo>
                      <a:pt x="1726" y="3749"/>
                    </a:lnTo>
                    <a:lnTo>
                      <a:pt x="1843" y="3815"/>
                    </a:lnTo>
                    <a:lnTo>
                      <a:pt x="1957" y="3867"/>
                    </a:lnTo>
                    <a:lnTo>
                      <a:pt x="2066" y="3901"/>
                    </a:lnTo>
                    <a:lnTo>
                      <a:pt x="2171" y="3919"/>
                    </a:lnTo>
                    <a:lnTo>
                      <a:pt x="2272" y="3919"/>
                    </a:lnTo>
                    <a:lnTo>
                      <a:pt x="2365" y="3900"/>
                    </a:lnTo>
                    <a:lnTo>
                      <a:pt x="2409" y="3883"/>
                    </a:lnTo>
                    <a:lnTo>
                      <a:pt x="2409" y="3883"/>
                    </a:lnTo>
                    <a:lnTo>
                      <a:pt x="2448" y="3861"/>
                    </a:lnTo>
                    <a:lnTo>
                      <a:pt x="2522" y="3803"/>
                    </a:lnTo>
                    <a:lnTo>
                      <a:pt x="2589" y="3727"/>
                    </a:lnTo>
                    <a:lnTo>
                      <a:pt x="2645" y="3631"/>
                    </a:lnTo>
                    <a:lnTo>
                      <a:pt x="2665" y="3574"/>
                    </a:lnTo>
                    <a:lnTo>
                      <a:pt x="2679" y="3533"/>
                    </a:lnTo>
                    <a:lnTo>
                      <a:pt x="2701" y="3445"/>
                    </a:lnTo>
                    <a:lnTo>
                      <a:pt x="2717" y="3350"/>
                    </a:lnTo>
                    <a:lnTo>
                      <a:pt x="2727" y="3249"/>
                    </a:lnTo>
                    <a:lnTo>
                      <a:pt x="2730" y="3089"/>
                    </a:lnTo>
                    <a:lnTo>
                      <a:pt x="2712" y="2857"/>
                    </a:lnTo>
                    <a:lnTo>
                      <a:pt x="2672" y="2612"/>
                    </a:lnTo>
                    <a:lnTo>
                      <a:pt x="2609" y="2357"/>
                    </a:lnTo>
                    <a:lnTo>
                      <a:pt x="2524" y="2097"/>
                    </a:lnTo>
                    <a:lnTo>
                      <a:pt x="2419" y="1835"/>
                    </a:lnTo>
                    <a:lnTo>
                      <a:pt x="2358" y="1704"/>
                    </a:lnTo>
                    <a:lnTo>
                      <a:pt x="2312" y="1619"/>
                    </a:lnTo>
                    <a:lnTo>
                      <a:pt x="2216" y="1453"/>
                    </a:lnTo>
                    <a:lnTo>
                      <a:pt x="2114" y="1295"/>
                    </a:lnTo>
                    <a:lnTo>
                      <a:pt x="2008" y="1145"/>
                    </a:lnTo>
                    <a:lnTo>
                      <a:pt x="1899" y="1004"/>
                    </a:lnTo>
                    <a:lnTo>
                      <a:pt x="1788" y="873"/>
                    </a:lnTo>
                    <a:lnTo>
                      <a:pt x="1674" y="753"/>
                    </a:lnTo>
                    <a:lnTo>
                      <a:pt x="1561" y="644"/>
                    </a:lnTo>
                    <a:lnTo>
                      <a:pt x="1447" y="546"/>
                    </a:lnTo>
                    <a:lnTo>
                      <a:pt x="1333" y="462"/>
                    </a:lnTo>
                    <a:lnTo>
                      <a:pt x="1222" y="390"/>
                    </a:lnTo>
                    <a:lnTo>
                      <a:pt x="1111" y="334"/>
                    </a:lnTo>
                    <a:lnTo>
                      <a:pt x="1006" y="291"/>
                    </a:lnTo>
                    <a:lnTo>
                      <a:pt x="903" y="265"/>
                    </a:lnTo>
                    <a:lnTo>
                      <a:pt x="805" y="253"/>
                    </a:lnTo>
                    <a:lnTo>
                      <a:pt x="713" y="260"/>
                    </a:lnTo>
                    <a:lnTo>
                      <a:pt x="668" y="270"/>
                    </a:lnTo>
                    <a:close/>
                    <a:moveTo>
                      <a:pt x="2409" y="4190"/>
                    </a:moveTo>
                    <a:lnTo>
                      <a:pt x="2351" y="4204"/>
                    </a:lnTo>
                    <a:lnTo>
                      <a:pt x="2232" y="4218"/>
                    </a:lnTo>
                    <a:lnTo>
                      <a:pt x="2106" y="4214"/>
                    </a:lnTo>
                    <a:lnTo>
                      <a:pt x="1978" y="4191"/>
                    </a:lnTo>
                    <a:lnTo>
                      <a:pt x="1849" y="4151"/>
                    </a:lnTo>
                    <a:lnTo>
                      <a:pt x="1716" y="4093"/>
                    </a:lnTo>
                    <a:lnTo>
                      <a:pt x="1582" y="4020"/>
                    </a:lnTo>
                    <a:lnTo>
                      <a:pt x="1448" y="3930"/>
                    </a:lnTo>
                    <a:lnTo>
                      <a:pt x="1316" y="3825"/>
                    </a:lnTo>
                    <a:lnTo>
                      <a:pt x="1183" y="3707"/>
                    </a:lnTo>
                    <a:lnTo>
                      <a:pt x="1054" y="3574"/>
                    </a:lnTo>
                    <a:lnTo>
                      <a:pt x="927" y="3429"/>
                    </a:lnTo>
                    <a:lnTo>
                      <a:pt x="803" y="3270"/>
                    </a:lnTo>
                    <a:lnTo>
                      <a:pt x="685" y="3100"/>
                    </a:lnTo>
                    <a:lnTo>
                      <a:pt x="572" y="2919"/>
                    </a:lnTo>
                    <a:lnTo>
                      <a:pt x="464" y="2727"/>
                    </a:lnTo>
                    <a:lnTo>
                      <a:pt x="413" y="2626"/>
                    </a:lnTo>
                    <a:lnTo>
                      <a:pt x="343" y="2482"/>
                    </a:lnTo>
                    <a:lnTo>
                      <a:pt x="223" y="2194"/>
                    </a:lnTo>
                    <a:lnTo>
                      <a:pt x="128" y="1909"/>
                    </a:lnTo>
                    <a:lnTo>
                      <a:pt x="59" y="1629"/>
                    </a:lnTo>
                    <a:lnTo>
                      <a:pt x="16" y="1360"/>
                    </a:lnTo>
                    <a:lnTo>
                      <a:pt x="1" y="1168"/>
                    </a:lnTo>
                    <a:lnTo>
                      <a:pt x="0" y="1044"/>
                    </a:lnTo>
                    <a:lnTo>
                      <a:pt x="6" y="925"/>
                    </a:lnTo>
                    <a:lnTo>
                      <a:pt x="19" y="811"/>
                    </a:lnTo>
                    <a:lnTo>
                      <a:pt x="37" y="703"/>
                    </a:lnTo>
                    <a:lnTo>
                      <a:pt x="63" y="600"/>
                    </a:lnTo>
                    <a:lnTo>
                      <a:pt x="81" y="551"/>
                    </a:lnTo>
                    <a:lnTo>
                      <a:pt x="95" y="510"/>
                    </a:lnTo>
                    <a:lnTo>
                      <a:pt x="131" y="430"/>
                    </a:lnTo>
                    <a:lnTo>
                      <a:pt x="173" y="357"/>
                    </a:lnTo>
                    <a:lnTo>
                      <a:pt x="220" y="291"/>
                    </a:lnTo>
                    <a:lnTo>
                      <a:pt x="274" y="232"/>
                    </a:lnTo>
                    <a:lnTo>
                      <a:pt x="331" y="177"/>
                    </a:lnTo>
                    <a:lnTo>
                      <a:pt x="423" y="105"/>
                    </a:lnTo>
                    <a:lnTo>
                      <a:pt x="489" y="66"/>
                    </a:lnTo>
                    <a:lnTo>
                      <a:pt x="547" y="41"/>
                    </a:lnTo>
                    <a:lnTo>
                      <a:pt x="669" y="10"/>
                    </a:lnTo>
                    <a:lnTo>
                      <a:pt x="798" y="0"/>
                    </a:lnTo>
                    <a:lnTo>
                      <a:pt x="930" y="11"/>
                    </a:lnTo>
                    <a:lnTo>
                      <a:pt x="1065" y="41"/>
                    </a:lnTo>
                    <a:lnTo>
                      <a:pt x="1205" y="92"/>
                    </a:lnTo>
                    <a:lnTo>
                      <a:pt x="1346" y="159"/>
                    </a:lnTo>
                    <a:lnTo>
                      <a:pt x="1487" y="246"/>
                    </a:lnTo>
                    <a:lnTo>
                      <a:pt x="1628" y="348"/>
                    </a:lnTo>
                    <a:lnTo>
                      <a:pt x="1769" y="469"/>
                    </a:lnTo>
                    <a:lnTo>
                      <a:pt x="1908" y="605"/>
                    </a:lnTo>
                    <a:lnTo>
                      <a:pt x="2043" y="755"/>
                    </a:lnTo>
                    <a:lnTo>
                      <a:pt x="2174" y="920"/>
                    </a:lnTo>
                    <a:lnTo>
                      <a:pt x="2301" y="1099"/>
                    </a:lnTo>
                    <a:lnTo>
                      <a:pt x="2422" y="1291"/>
                    </a:lnTo>
                    <a:lnTo>
                      <a:pt x="2535" y="1495"/>
                    </a:lnTo>
                    <a:lnTo>
                      <a:pt x="2589" y="1602"/>
                    </a:lnTo>
                    <a:lnTo>
                      <a:pt x="2658" y="1746"/>
                    </a:lnTo>
                    <a:lnTo>
                      <a:pt x="2779" y="2036"/>
                    </a:lnTo>
                    <a:lnTo>
                      <a:pt x="2872" y="2321"/>
                    </a:lnTo>
                    <a:lnTo>
                      <a:pt x="2943" y="2600"/>
                    </a:lnTo>
                    <a:lnTo>
                      <a:pt x="2986" y="2870"/>
                    </a:lnTo>
                    <a:lnTo>
                      <a:pt x="2999" y="3061"/>
                    </a:lnTo>
                    <a:lnTo>
                      <a:pt x="3000" y="3185"/>
                    </a:lnTo>
                    <a:lnTo>
                      <a:pt x="2996" y="3303"/>
                    </a:lnTo>
                    <a:lnTo>
                      <a:pt x="2983" y="3417"/>
                    </a:lnTo>
                    <a:lnTo>
                      <a:pt x="2964" y="3527"/>
                    </a:lnTo>
                    <a:lnTo>
                      <a:pt x="2937" y="3629"/>
                    </a:lnTo>
                    <a:lnTo>
                      <a:pt x="2921" y="3677"/>
                    </a:lnTo>
                    <a:lnTo>
                      <a:pt x="2907" y="3720"/>
                    </a:lnTo>
                    <a:lnTo>
                      <a:pt x="2871" y="3799"/>
                    </a:lnTo>
                    <a:lnTo>
                      <a:pt x="2829" y="3871"/>
                    </a:lnTo>
                    <a:lnTo>
                      <a:pt x="2780" y="3937"/>
                    </a:lnTo>
                    <a:lnTo>
                      <a:pt x="2728" y="3998"/>
                    </a:lnTo>
                    <a:lnTo>
                      <a:pt x="2671" y="4053"/>
                    </a:lnTo>
                    <a:lnTo>
                      <a:pt x="2579" y="4123"/>
                    </a:lnTo>
                    <a:lnTo>
                      <a:pt x="2511" y="4164"/>
                    </a:lnTo>
                    <a:lnTo>
                      <a:pt x="2511" y="4164"/>
                    </a:lnTo>
                    <a:lnTo>
                      <a:pt x="2492" y="4164"/>
                    </a:lnTo>
                    <a:lnTo>
                      <a:pt x="2445" y="4174"/>
                    </a:lnTo>
                    <a:lnTo>
                      <a:pt x="2409" y="4190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68">
                <a:extLst>
                  <a:ext uri="{FF2B5EF4-FFF2-40B4-BE49-F238E27FC236}">
                    <a16:creationId xmlns:a16="http://schemas.microsoft.com/office/drawing/2014/main" id="{AF5E8651-0023-47BE-9393-1995CFB62CF3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10347028" y="1670522"/>
                <a:ext cx="224348" cy="319722"/>
              </a:xfrm>
              <a:custGeom>
                <a:avLst/>
                <a:gdLst>
                  <a:gd name="T0" fmla="*/ 597 w 623"/>
                  <a:gd name="T1" fmla="*/ 780 h 886"/>
                  <a:gd name="T2" fmla="*/ 577 w 623"/>
                  <a:gd name="T3" fmla="*/ 816 h 886"/>
                  <a:gd name="T4" fmla="*/ 540 w 623"/>
                  <a:gd name="T5" fmla="*/ 863 h 886"/>
                  <a:gd name="T6" fmla="*/ 520 w 623"/>
                  <a:gd name="T7" fmla="*/ 882 h 886"/>
                  <a:gd name="T8" fmla="*/ 495 w 623"/>
                  <a:gd name="T9" fmla="*/ 882 h 886"/>
                  <a:gd name="T10" fmla="*/ 471 w 623"/>
                  <a:gd name="T11" fmla="*/ 886 h 886"/>
                  <a:gd name="T12" fmla="*/ 419 w 623"/>
                  <a:gd name="T13" fmla="*/ 882 h 886"/>
                  <a:gd name="T14" fmla="*/ 364 w 623"/>
                  <a:gd name="T15" fmla="*/ 863 h 886"/>
                  <a:gd name="T16" fmla="*/ 308 w 623"/>
                  <a:gd name="T17" fmla="*/ 833 h 886"/>
                  <a:gd name="T18" fmla="*/ 253 w 623"/>
                  <a:gd name="T19" fmla="*/ 790 h 886"/>
                  <a:gd name="T20" fmla="*/ 200 w 623"/>
                  <a:gd name="T21" fmla="*/ 735 h 886"/>
                  <a:gd name="T22" fmla="*/ 150 w 623"/>
                  <a:gd name="T23" fmla="*/ 669 h 886"/>
                  <a:gd name="T24" fmla="*/ 105 w 623"/>
                  <a:gd name="T25" fmla="*/ 592 h 886"/>
                  <a:gd name="T26" fmla="*/ 85 w 623"/>
                  <a:gd name="T27" fmla="*/ 549 h 886"/>
                  <a:gd name="T28" fmla="*/ 57 w 623"/>
                  <a:gd name="T29" fmla="*/ 491 h 886"/>
                  <a:gd name="T30" fmla="*/ 20 w 623"/>
                  <a:gd name="T31" fmla="*/ 378 h 886"/>
                  <a:gd name="T32" fmla="*/ 0 w 623"/>
                  <a:gd name="T33" fmla="*/ 267 h 886"/>
                  <a:gd name="T34" fmla="*/ 0 w 623"/>
                  <a:gd name="T35" fmla="*/ 163 h 886"/>
                  <a:gd name="T36" fmla="*/ 8 w 623"/>
                  <a:gd name="T37" fmla="*/ 114 h 886"/>
                  <a:gd name="T38" fmla="*/ 27 w 623"/>
                  <a:gd name="T39" fmla="*/ 79 h 886"/>
                  <a:gd name="T40" fmla="*/ 66 w 623"/>
                  <a:gd name="T41" fmla="*/ 30 h 886"/>
                  <a:gd name="T42" fmla="*/ 85 w 623"/>
                  <a:gd name="T43" fmla="*/ 12 h 886"/>
                  <a:gd name="T44" fmla="*/ 109 w 623"/>
                  <a:gd name="T45" fmla="*/ 3 h 886"/>
                  <a:gd name="T46" fmla="*/ 161 w 623"/>
                  <a:gd name="T47" fmla="*/ 0 h 886"/>
                  <a:gd name="T48" fmla="*/ 217 w 623"/>
                  <a:gd name="T49" fmla="*/ 13 h 886"/>
                  <a:gd name="T50" fmla="*/ 273 w 623"/>
                  <a:gd name="T51" fmla="*/ 42 h 886"/>
                  <a:gd name="T52" fmla="*/ 331 w 623"/>
                  <a:gd name="T53" fmla="*/ 85 h 886"/>
                  <a:gd name="T54" fmla="*/ 389 w 623"/>
                  <a:gd name="T55" fmla="*/ 143 h 886"/>
                  <a:gd name="T56" fmla="*/ 443 w 623"/>
                  <a:gd name="T57" fmla="*/ 213 h 886"/>
                  <a:gd name="T58" fmla="*/ 495 w 623"/>
                  <a:gd name="T59" fmla="*/ 297 h 886"/>
                  <a:gd name="T60" fmla="*/ 520 w 623"/>
                  <a:gd name="T61" fmla="*/ 345 h 886"/>
                  <a:gd name="T62" fmla="*/ 556 w 623"/>
                  <a:gd name="T63" fmla="*/ 411 h 886"/>
                  <a:gd name="T64" fmla="*/ 605 w 623"/>
                  <a:gd name="T65" fmla="*/ 535 h 886"/>
                  <a:gd name="T66" fmla="*/ 620 w 623"/>
                  <a:gd name="T67" fmla="*/ 618 h 886"/>
                  <a:gd name="T68" fmla="*/ 623 w 623"/>
                  <a:gd name="T69" fmla="*/ 670 h 886"/>
                  <a:gd name="T70" fmla="*/ 618 w 623"/>
                  <a:gd name="T71" fmla="*/ 718 h 886"/>
                  <a:gd name="T72" fmla="*/ 606 w 623"/>
                  <a:gd name="T73" fmla="*/ 761 h 886"/>
                  <a:gd name="T74" fmla="*/ 597 w 623"/>
                  <a:gd name="T75" fmla="*/ 780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3" h="886">
                    <a:moveTo>
                      <a:pt x="597" y="780"/>
                    </a:moveTo>
                    <a:lnTo>
                      <a:pt x="577" y="816"/>
                    </a:lnTo>
                    <a:lnTo>
                      <a:pt x="540" y="863"/>
                    </a:lnTo>
                    <a:lnTo>
                      <a:pt x="520" y="882"/>
                    </a:lnTo>
                    <a:lnTo>
                      <a:pt x="495" y="882"/>
                    </a:lnTo>
                    <a:lnTo>
                      <a:pt x="471" y="886"/>
                    </a:lnTo>
                    <a:lnTo>
                      <a:pt x="419" y="882"/>
                    </a:lnTo>
                    <a:lnTo>
                      <a:pt x="364" y="863"/>
                    </a:lnTo>
                    <a:lnTo>
                      <a:pt x="308" y="833"/>
                    </a:lnTo>
                    <a:lnTo>
                      <a:pt x="253" y="790"/>
                    </a:lnTo>
                    <a:lnTo>
                      <a:pt x="200" y="735"/>
                    </a:lnTo>
                    <a:lnTo>
                      <a:pt x="150" y="669"/>
                    </a:lnTo>
                    <a:lnTo>
                      <a:pt x="105" y="592"/>
                    </a:lnTo>
                    <a:lnTo>
                      <a:pt x="85" y="549"/>
                    </a:lnTo>
                    <a:lnTo>
                      <a:pt x="57" y="491"/>
                    </a:lnTo>
                    <a:lnTo>
                      <a:pt x="20" y="378"/>
                    </a:lnTo>
                    <a:lnTo>
                      <a:pt x="0" y="267"/>
                    </a:lnTo>
                    <a:lnTo>
                      <a:pt x="0" y="163"/>
                    </a:lnTo>
                    <a:lnTo>
                      <a:pt x="8" y="114"/>
                    </a:lnTo>
                    <a:lnTo>
                      <a:pt x="27" y="79"/>
                    </a:lnTo>
                    <a:lnTo>
                      <a:pt x="66" y="30"/>
                    </a:lnTo>
                    <a:lnTo>
                      <a:pt x="85" y="12"/>
                    </a:lnTo>
                    <a:lnTo>
                      <a:pt x="109" y="3"/>
                    </a:lnTo>
                    <a:lnTo>
                      <a:pt x="161" y="0"/>
                    </a:lnTo>
                    <a:lnTo>
                      <a:pt x="217" y="13"/>
                    </a:lnTo>
                    <a:lnTo>
                      <a:pt x="273" y="42"/>
                    </a:lnTo>
                    <a:lnTo>
                      <a:pt x="331" y="85"/>
                    </a:lnTo>
                    <a:lnTo>
                      <a:pt x="389" y="143"/>
                    </a:lnTo>
                    <a:lnTo>
                      <a:pt x="443" y="213"/>
                    </a:lnTo>
                    <a:lnTo>
                      <a:pt x="495" y="297"/>
                    </a:lnTo>
                    <a:lnTo>
                      <a:pt x="520" y="345"/>
                    </a:lnTo>
                    <a:lnTo>
                      <a:pt x="556" y="411"/>
                    </a:lnTo>
                    <a:lnTo>
                      <a:pt x="605" y="535"/>
                    </a:lnTo>
                    <a:lnTo>
                      <a:pt x="620" y="618"/>
                    </a:lnTo>
                    <a:lnTo>
                      <a:pt x="623" y="670"/>
                    </a:lnTo>
                    <a:lnTo>
                      <a:pt x="618" y="718"/>
                    </a:lnTo>
                    <a:lnTo>
                      <a:pt x="606" y="761"/>
                    </a:lnTo>
                    <a:lnTo>
                      <a:pt x="597" y="780"/>
                    </a:lnTo>
                    <a:close/>
                  </a:path>
                </a:pathLst>
              </a:custGeom>
              <a:solidFill>
                <a:srgbClr val="C0C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69">
                <a:extLst>
                  <a:ext uri="{FF2B5EF4-FFF2-40B4-BE49-F238E27FC236}">
                    <a16:creationId xmlns:a16="http://schemas.microsoft.com/office/drawing/2014/main" id="{172AAFE5-F5DD-4C88-AC08-2A54376574C6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728768" y="2436728"/>
                <a:ext cx="1025278" cy="1315737"/>
              </a:xfrm>
              <a:custGeom>
                <a:avLst/>
                <a:gdLst>
                  <a:gd name="T0" fmla="*/ 1808 w 2840"/>
                  <a:gd name="T1" fmla="*/ 582 h 3640"/>
                  <a:gd name="T2" fmla="*/ 1922 w 2840"/>
                  <a:gd name="T3" fmla="*/ 362 h 3640"/>
                  <a:gd name="T4" fmla="*/ 1945 w 2840"/>
                  <a:gd name="T5" fmla="*/ 336 h 3640"/>
                  <a:gd name="T6" fmla="*/ 2125 w 2840"/>
                  <a:gd name="T7" fmla="*/ 490 h 3640"/>
                  <a:gd name="T8" fmla="*/ 2189 w 2840"/>
                  <a:gd name="T9" fmla="*/ 454 h 3640"/>
                  <a:gd name="T10" fmla="*/ 2253 w 2840"/>
                  <a:gd name="T11" fmla="*/ 336 h 3640"/>
                  <a:gd name="T12" fmla="*/ 2282 w 2840"/>
                  <a:gd name="T13" fmla="*/ 190 h 3640"/>
                  <a:gd name="T14" fmla="*/ 2253 w 2840"/>
                  <a:gd name="T15" fmla="*/ 157 h 3640"/>
                  <a:gd name="T16" fmla="*/ 1843 w 2840"/>
                  <a:gd name="T17" fmla="*/ 3 h 3640"/>
                  <a:gd name="T18" fmla="*/ 1783 w 2840"/>
                  <a:gd name="T19" fmla="*/ 9 h 3640"/>
                  <a:gd name="T20" fmla="*/ 1688 w 2840"/>
                  <a:gd name="T21" fmla="*/ 79 h 3640"/>
                  <a:gd name="T22" fmla="*/ 1586 w 2840"/>
                  <a:gd name="T23" fmla="*/ 245 h 3640"/>
                  <a:gd name="T24" fmla="*/ 1408 w 2840"/>
                  <a:gd name="T25" fmla="*/ 566 h 3640"/>
                  <a:gd name="T26" fmla="*/ 1258 w 2840"/>
                  <a:gd name="T27" fmla="*/ 758 h 3640"/>
                  <a:gd name="T28" fmla="*/ 1203 w 2840"/>
                  <a:gd name="T29" fmla="*/ 873 h 3640"/>
                  <a:gd name="T30" fmla="*/ 1235 w 2840"/>
                  <a:gd name="T31" fmla="*/ 1186 h 3640"/>
                  <a:gd name="T32" fmla="*/ 1303 w 2840"/>
                  <a:gd name="T33" fmla="*/ 1731 h 3640"/>
                  <a:gd name="T34" fmla="*/ 1304 w 2840"/>
                  <a:gd name="T35" fmla="*/ 1820 h 3640"/>
                  <a:gd name="T36" fmla="*/ 1278 w 2840"/>
                  <a:gd name="T37" fmla="*/ 1925 h 3640"/>
                  <a:gd name="T38" fmla="*/ 1222 w 2840"/>
                  <a:gd name="T39" fmla="*/ 2024 h 3640"/>
                  <a:gd name="T40" fmla="*/ 1144 w 2840"/>
                  <a:gd name="T41" fmla="*/ 2101 h 3640"/>
                  <a:gd name="T42" fmla="*/ 1075 w 2840"/>
                  <a:gd name="T43" fmla="*/ 2130 h 3640"/>
                  <a:gd name="T44" fmla="*/ 930 w 2840"/>
                  <a:gd name="T45" fmla="*/ 2189 h 3640"/>
                  <a:gd name="T46" fmla="*/ 118 w 2840"/>
                  <a:gd name="T47" fmla="*/ 2625 h 3640"/>
                  <a:gd name="T48" fmla="*/ 384 w 2840"/>
                  <a:gd name="T49" fmla="*/ 3640 h 3640"/>
                  <a:gd name="T50" fmla="*/ 1126 w 2840"/>
                  <a:gd name="T51" fmla="*/ 3076 h 3640"/>
                  <a:gd name="T52" fmla="*/ 1339 w 2840"/>
                  <a:gd name="T53" fmla="*/ 2932 h 3640"/>
                  <a:gd name="T54" fmla="*/ 1786 w 2840"/>
                  <a:gd name="T55" fmla="*/ 2671 h 3640"/>
                  <a:gd name="T56" fmla="*/ 2034 w 2840"/>
                  <a:gd name="T57" fmla="*/ 2500 h 3640"/>
                  <a:gd name="T58" fmla="*/ 2110 w 2840"/>
                  <a:gd name="T59" fmla="*/ 2424 h 3640"/>
                  <a:gd name="T60" fmla="*/ 2215 w 2840"/>
                  <a:gd name="T61" fmla="*/ 2277 h 3640"/>
                  <a:gd name="T62" fmla="*/ 2299 w 2840"/>
                  <a:gd name="T63" fmla="*/ 2076 h 3640"/>
                  <a:gd name="T64" fmla="*/ 2405 w 2840"/>
                  <a:gd name="T65" fmla="*/ 1745 h 3640"/>
                  <a:gd name="T66" fmla="*/ 2500 w 2840"/>
                  <a:gd name="T67" fmla="*/ 1465 h 3640"/>
                  <a:gd name="T68" fmla="*/ 2560 w 2840"/>
                  <a:gd name="T69" fmla="*/ 1334 h 3640"/>
                  <a:gd name="T70" fmla="*/ 2693 w 2840"/>
                  <a:gd name="T71" fmla="*/ 1287 h 3640"/>
                  <a:gd name="T72" fmla="*/ 2737 w 2840"/>
                  <a:gd name="T73" fmla="*/ 1359 h 3640"/>
                  <a:gd name="T74" fmla="*/ 2745 w 2840"/>
                  <a:gd name="T75" fmla="*/ 1389 h 3640"/>
                  <a:gd name="T76" fmla="*/ 2804 w 2840"/>
                  <a:gd name="T77" fmla="*/ 1360 h 3640"/>
                  <a:gd name="T78" fmla="*/ 2824 w 2840"/>
                  <a:gd name="T79" fmla="*/ 1301 h 3640"/>
                  <a:gd name="T80" fmla="*/ 2840 w 2840"/>
                  <a:gd name="T81" fmla="*/ 1056 h 3640"/>
                  <a:gd name="T82" fmla="*/ 2837 w 2840"/>
                  <a:gd name="T83" fmla="*/ 1014 h 3640"/>
                  <a:gd name="T84" fmla="*/ 2777 w 2840"/>
                  <a:gd name="T85" fmla="*/ 934 h 3640"/>
                  <a:gd name="T86" fmla="*/ 2738 w 2840"/>
                  <a:gd name="T87" fmla="*/ 925 h 3640"/>
                  <a:gd name="T88" fmla="*/ 2738 w 2840"/>
                  <a:gd name="T89" fmla="*/ 826 h 3640"/>
                  <a:gd name="T90" fmla="*/ 2701 w 2840"/>
                  <a:gd name="T91" fmla="*/ 756 h 3640"/>
                  <a:gd name="T92" fmla="*/ 2673 w 2840"/>
                  <a:gd name="T93" fmla="*/ 736 h 3640"/>
                  <a:gd name="T94" fmla="*/ 2588 w 2840"/>
                  <a:gd name="T95" fmla="*/ 722 h 3640"/>
                  <a:gd name="T96" fmla="*/ 2483 w 2840"/>
                  <a:gd name="T97" fmla="*/ 746 h 3640"/>
                  <a:gd name="T98" fmla="*/ 2529 w 2840"/>
                  <a:gd name="T99" fmla="*/ 625 h 3640"/>
                  <a:gd name="T100" fmla="*/ 2535 w 2840"/>
                  <a:gd name="T101" fmla="*/ 542 h 3640"/>
                  <a:gd name="T102" fmla="*/ 2508 w 2840"/>
                  <a:gd name="T103" fmla="*/ 490 h 3640"/>
                  <a:gd name="T104" fmla="*/ 2413 w 2840"/>
                  <a:gd name="T105" fmla="*/ 432 h 3640"/>
                  <a:gd name="T106" fmla="*/ 2264 w 2840"/>
                  <a:gd name="T107" fmla="*/ 429 h 3640"/>
                  <a:gd name="T108" fmla="*/ 2181 w 2840"/>
                  <a:gd name="T109" fmla="*/ 452 h 3640"/>
                  <a:gd name="T110" fmla="*/ 1832 w 2840"/>
                  <a:gd name="T111" fmla="*/ 598 h 3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40" h="3640">
                    <a:moveTo>
                      <a:pt x="1792" y="618"/>
                    </a:moveTo>
                    <a:lnTo>
                      <a:pt x="1808" y="582"/>
                    </a:lnTo>
                    <a:lnTo>
                      <a:pt x="1886" y="424"/>
                    </a:lnTo>
                    <a:lnTo>
                      <a:pt x="1922" y="362"/>
                    </a:lnTo>
                    <a:lnTo>
                      <a:pt x="1939" y="339"/>
                    </a:lnTo>
                    <a:lnTo>
                      <a:pt x="1945" y="336"/>
                    </a:lnTo>
                    <a:lnTo>
                      <a:pt x="2022" y="336"/>
                    </a:lnTo>
                    <a:lnTo>
                      <a:pt x="2125" y="490"/>
                    </a:lnTo>
                    <a:lnTo>
                      <a:pt x="2133" y="490"/>
                    </a:lnTo>
                    <a:lnTo>
                      <a:pt x="2189" y="454"/>
                    </a:lnTo>
                    <a:lnTo>
                      <a:pt x="2233" y="389"/>
                    </a:lnTo>
                    <a:lnTo>
                      <a:pt x="2253" y="336"/>
                    </a:lnTo>
                    <a:lnTo>
                      <a:pt x="2272" y="252"/>
                    </a:lnTo>
                    <a:lnTo>
                      <a:pt x="2282" y="190"/>
                    </a:lnTo>
                    <a:lnTo>
                      <a:pt x="2269" y="166"/>
                    </a:lnTo>
                    <a:lnTo>
                      <a:pt x="2253" y="157"/>
                    </a:lnTo>
                    <a:lnTo>
                      <a:pt x="2022" y="66"/>
                    </a:lnTo>
                    <a:lnTo>
                      <a:pt x="1843" y="3"/>
                    </a:lnTo>
                    <a:lnTo>
                      <a:pt x="1837" y="0"/>
                    </a:lnTo>
                    <a:lnTo>
                      <a:pt x="1783" y="9"/>
                    </a:lnTo>
                    <a:lnTo>
                      <a:pt x="1726" y="45"/>
                    </a:lnTo>
                    <a:lnTo>
                      <a:pt x="1688" y="79"/>
                    </a:lnTo>
                    <a:lnTo>
                      <a:pt x="1658" y="123"/>
                    </a:lnTo>
                    <a:lnTo>
                      <a:pt x="1586" y="245"/>
                    </a:lnTo>
                    <a:lnTo>
                      <a:pt x="1471" y="454"/>
                    </a:lnTo>
                    <a:lnTo>
                      <a:pt x="1408" y="566"/>
                    </a:lnTo>
                    <a:lnTo>
                      <a:pt x="1347" y="643"/>
                    </a:lnTo>
                    <a:lnTo>
                      <a:pt x="1258" y="758"/>
                    </a:lnTo>
                    <a:lnTo>
                      <a:pt x="1215" y="836"/>
                    </a:lnTo>
                    <a:lnTo>
                      <a:pt x="1203" y="873"/>
                    </a:lnTo>
                    <a:lnTo>
                      <a:pt x="1206" y="938"/>
                    </a:lnTo>
                    <a:lnTo>
                      <a:pt x="1235" y="1186"/>
                    </a:lnTo>
                    <a:lnTo>
                      <a:pt x="1274" y="1484"/>
                    </a:lnTo>
                    <a:lnTo>
                      <a:pt x="1303" y="1731"/>
                    </a:lnTo>
                    <a:lnTo>
                      <a:pt x="1305" y="1795"/>
                    </a:lnTo>
                    <a:lnTo>
                      <a:pt x="1304" y="1820"/>
                    </a:lnTo>
                    <a:lnTo>
                      <a:pt x="1295" y="1872"/>
                    </a:lnTo>
                    <a:lnTo>
                      <a:pt x="1278" y="1925"/>
                    </a:lnTo>
                    <a:lnTo>
                      <a:pt x="1254" y="1977"/>
                    </a:lnTo>
                    <a:lnTo>
                      <a:pt x="1222" y="2024"/>
                    </a:lnTo>
                    <a:lnTo>
                      <a:pt x="1185" y="2066"/>
                    </a:lnTo>
                    <a:lnTo>
                      <a:pt x="1144" y="2101"/>
                    </a:lnTo>
                    <a:lnTo>
                      <a:pt x="1098" y="2122"/>
                    </a:lnTo>
                    <a:lnTo>
                      <a:pt x="1075" y="2130"/>
                    </a:lnTo>
                    <a:lnTo>
                      <a:pt x="1045" y="2138"/>
                    </a:lnTo>
                    <a:lnTo>
                      <a:pt x="930" y="2189"/>
                    </a:lnTo>
                    <a:lnTo>
                      <a:pt x="681" y="2317"/>
                    </a:lnTo>
                    <a:lnTo>
                      <a:pt x="118" y="2625"/>
                    </a:lnTo>
                    <a:lnTo>
                      <a:pt x="0" y="2693"/>
                    </a:lnTo>
                    <a:lnTo>
                      <a:pt x="384" y="3640"/>
                    </a:lnTo>
                    <a:lnTo>
                      <a:pt x="563" y="3500"/>
                    </a:lnTo>
                    <a:lnTo>
                      <a:pt x="1126" y="3076"/>
                    </a:lnTo>
                    <a:lnTo>
                      <a:pt x="1197" y="3026"/>
                    </a:lnTo>
                    <a:lnTo>
                      <a:pt x="1339" y="2932"/>
                    </a:lnTo>
                    <a:lnTo>
                      <a:pt x="1542" y="2811"/>
                    </a:lnTo>
                    <a:lnTo>
                      <a:pt x="1786" y="2671"/>
                    </a:lnTo>
                    <a:lnTo>
                      <a:pt x="1943" y="2571"/>
                    </a:lnTo>
                    <a:lnTo>
                      <a:pt x="2034" y="2500"/>
                    </a:lnTo>
                    <a:lnTo>
                      <a:pt x="2073" y="2462"/>
                    </a:lnTo>
                    <a:lnTo>
                      <a:pt x="2110" y="2424"/>
                    </a:lnTo>
                    <a:lnTo>
                      <a:pt x="2169" y="2350"/>
                    </a:lnTo>
                    <a:lnTo>
                      <a:pt x="2215" y="2277"/>
                    </a:lnTo>
                    <a:lnTo>
                      <a:pt x="2253" y="2202"/>
                    </a:lnTo>
                    <a:lnTo>
                      <a:pt x="2299" y="2076"/>
                    </a:lnTo>
                    <a:lnTo>
                      <a:pt x="2362" y="1873"/>
                    </a:lnTo>
                    <a:lnTo>
                      <a:pt x="2405" y="1745"/>
                    </a:lnTo>
                    <a:lnTo>
                      <a:pt x="2443" y="1628"/>
                    </a:lnTo>
                    <a:lnTo>
                      <a:pt x="2500" y="1465"/>
                    </a:lnTo>
                    <a:lnTo>
                      <a:pt x="2552" y="1344"/>
                    </a:lnTo>
                    <a:lnTo>
                      <a:pt x="2560" y="1334"/>
                    </a:lnTo>
                    <a:lnTo>
                      <a:pt x="2688" y="1284"/>
                    </a:lnTo>
                    <a:lnTo>
                      <a:pt x="2693" y="1287"/>
                    </a:lnTo>
                    <a:lnTo>
                      <a:pt x="2722" y="1320"/>
                    </a:lnTo>
                    <a:lnTo>
                      <a:pt x="2737" y="1359"/>
                    </a:lnTo>
                    <a:lnTo>
                      <a:pt x="2738" y="1386"/>
                    </a:lnTo>
                    <a:lnTo>
                      <a:pt x="2745" y="1389"/>
                    </a:lnTo>
                    <a:lnTo>
                      <a:pt x="2780" y="1386"/>
                    </a:lnTo>
                    <a:lnTo>
                      <a:pt x="2804" y="1360"/>
                    </a:lnTo>
                    <a:lnTo>
                      <a:pt x="2816" y="1334"/>
                    </a:lnTo>
                    <a:lnTo>
                      <a:pt x="2824" y="1301"/>
                    </a:lnTo>
                    <a:lnTo>
                      <a:pt x="2835" y="1205"/>
                    </a:lnTo>
                    <a:lnTo>
                      <a:pt x="2840" y="1056"/>
                    </a:lnTo>
                    <a:lnTo>
                      <a:pt x="2840" y="1027"/>
                    </a:lnTo>
                    <a:lnTo>
                      <a:pt x="2837" y="1014"/>
                    </a:lnTo>
                    <a:lnTo>
                      <a:pt x="2806" y="957"/>
                    </a:lnTo>
                    <a:lnTo>
                      <a:pt x="2777" y="934"/>
                    </a:lnTo>
                    <a:lnTo>
                      <a:pt x="2752" y="927"/>
                    </a:lnTo>
                    <a:lnTo>
                      <a:pt x="2738" y="925"/>
                    </a:lnTo>
                    <a:lnTo>
                      <a:pt x="2742" y="909"/>
                    </a:lnTo>
                    <a:lnTo>
                      <a:pt x="2738" y="826"/>
                    </a:lnTo>
                    <a:lnTo>
                      <a:pt x="2721" y="781"/>
                    </a:lnTo>
                    <a:lnTo>
                      <a:pt x="2701" y="756"/>
                    </a:lnTo>
                    <a:lnTo>
                      <a:pt x="2688" y="746"/>
                    </a:lnTo>
                    <a:lnTo>
                      <a:pt x="2673" y="736"/>
                    </a:lnTo>
                    <a:lnTo>
                      <a:pt x="2640" y="726"/>
                    </a:lnTo>
                    <a:lnTo>
                      <a:pt x="2588" y="722"/>
                    </a:lnTo>
                    <a:lnTo>
                      <a:pt x="2499" y="739"/>
                    </a:lnTo>
                    <a:lnTo>
                      <a:pt x="2483" y="746"/>
                    </a:lnTo>
                    <a:lnTo>
                      <a:pt x="2495" y="723"/>
                    </a:lnTo>
                    <a:lnTo>
                      <a:pt x="2529" y="625"/>
                    </a:lnTo>
                    <a:lnTo>
                      <a:pt x="2536" y="584"/>
                    </a:lnTo>
                    <a:lnTo>
                      <a:pt x="2535" y="542"/>
                    </a:lnTo>
                    <a:lnTo>
                      <a:pt x="2521" y="504"/>
                    </a:lnTo>
                    <a:lnTo>
                      <a:pt x="2508" y="490"/>
                    </a:lnTo>
                    <a:lnTo>
                      <a:pt x="2479" y="463"/>
                    </a:lnTo>
                    <a:lnTo>
                      <a:pt x="2413" y="432"/>
                    </a:lnTo>
                    <a:lnTo>
                      <a:pt x="2341" y="422"/>
                    </a:lnTo>
                    <a:lnTo>
                      <a:pt x="2264" y="429"/>
                    </a:lnTo>
                    <a:lnTo>
                      <a:pt x="2227" y="438"/>
                    </a:lnTo>
                    <a:lnTo>
                      <a:pt x="2181" y="452"/>
                    </a:lnTo>
                    <a:lnTo>
                      <a:pt x="2044" y="506"/>
                    </a:lnTo>
                    <a:lnTo>
                      <a:pt x="1832" y="598"/>
                    </a:lnTo>
                    <a:lnTo>
                      <a:pt x="1792" y="618"/>
                    </a:lnTo>
                    <a:close/>
                  </a:path>
                </a:pathLst>
              </a:custGeom>
              <a:solidFill>
                <a:srgbClr val="FAC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70">
                <a:extLst>
                  <a:ext uri="{FF2B5EF4-FFF2-40B4-BE49-F238E27FC236}">
                    <a16:creationId xmlns:a16="http://schemas.microsoft.com/office/drawing/2014/main" id="{21C7861C-36DA-45FB-8347-F7CC1E8E5DE1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555582" y="3254242"/>
                <a:ext cx="352236" cy="527813"/>
              </a:xfrm>
              <a:custGeom>
                <a:avLst/>
                <a:gdLst>
                  <a:gd name="T0" fmla="*/ 589 w 974"/>
                  <a:gd name="T1" fmla="*/ 0 h 1461"/>
                  <a:gd name="T2" fmla="*/ 605 w 974"/>
                  <a:gd name="T3" fmla="*/ 84 h 1461"/>
                  <a:gd name="T4" fmla="*/ 707 w 974"/>
                  <a:gd name="T5" fmla="*/ 519 h 1461"/>
                  <a:gd name="T6" fmla="*/ 775 w 974"/>
                  <a:gd name="T7" fmla="*/ 743 h 1461"/>
                  <a:gd name="T8" fmla="*/ 821 w 974"/>
                  <a:gd name="T9" fmla="*/ 872 h 1461"/>
                  <a:gd name="T10" fmla="*/ 845 w 974"/>
                  <a:gd name="T11" fmla="*/ 922 h 1461"/>
                  <a:gd name="T12" fmla="*/ 974 w 974"/>
                  <a:gd name="T13" fmla="*/ 1179 h 1461"/>
                  <a:gd name="T14" fmla="*/ 0 w 974"/>
                  <a:gd name="T15" fmla="*/ 1461 h 1461"/>
                  <a:gd name="T16" fmla="*/ 0 w 974"/>
                  <a:gd name="T17" fmla="*/ 282 h 1461"/>
                  <a:gd name="T18" fmla="*/ 589 w 974"/>
                  <a:gd name="T19" fmla="*/ 0 h 1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4" h="1461">
                    <a:moveTo>
                      <a:pt x="589" y="0"/>
                    </a:moveTo>
                    <a:lnTo>
                      <a:pt x="605" y="84"/>
                    </a:lnTo>
                    <a:lnTo>
                      <a:pt x="707" y="519"/>
                    </a:lnTo>
                    <a:lnTo>
                      <a:pt x="775" y="743"/>
                    </a:lnTo>
                    <a:lnTo>
                      <a:pt x="821" y="872"/>
                    </a:lnTo>
                    <a:lnTo>
                      <a:pt x="845" y="922"/>
                    </a:lnTo>
                    <a:lnTo>
                      <a:pt x="974" y="1179"/>
                    </a:lnTo>
                    <a:lnTo>
                      <a:pt x="0" y="1461"/>
                    </a:lnTo>
                    <a:lnTo>
                      <a:pt x="0" y="282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자유형: 도형 93">
                <a:extLst>
                  <a:ext uri="{FF2B5EF4-FFF2-40B4-BE49-F238E27FC236}">
                    <a16:creationId xmlns:a16="http://schemas.microsoft.com/office/drawing/2014/main" id="{49406CF9-297C-4204-9B0C-F7A01C9AFAD6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7711661" y="3214890"/>
                <a:ext cx="1011856" cy="835299"/>
              </a:xfrm>
              <a:custGeom>
                <a:avLst/>
                <a:gdLst>
                  <a:gd name="connsiteX0" fmla="*/ 946818 w 1011856"/>
                  <a:gd name="connsiteY0" fmla="*/ 0 h 835299"/>
                  <a:gd name="connsiteX1" fmla="*/ 942121 w 1011856"/>
                  <a:gd name="connsiteY1" fmla="*/ 38625 h 835299"/>
                  <a:gd name="connsiteX2" fmla="*/ 931642 w 1011856"/>
                  <a:gd name="connsiteY2" fmla="*/ 199259 h 835299"/>
                  <a:gd name="connsiteX3" fmla="*/ 930197 w 1011856"/>
                  <a:gd name="connsiteY3" fmla="*/ 267845 h 835299"/>
                  <a:gd name="connsiteX4" fmla="*/ 932727 w 1011856"/>
                  <a:gd name="connsiteY4" fmla="*/ 332459 h 835299"/>
                  <a:gd name="connsiteX5" fmla="*/ 940676 w 1011856"/>
                  <a:gd name="connsiteY5" fmla="*/ 386606 h 835299"/>
                  <a:gd name="connsiteX6" fmla="*/ 946818 w 1011856"/>
                  <a:gd name="connsiteY6" fmla="*/ 407181 h 835299"/>
                  <a:gd name="connsiteX7" fmla="*/ 957658 w 1011856"/>
                  <a:gd name="connsiteY7" fmla="*/ 443640 h 835299"/>
                  <a:gd name="connsiteX8" fmla="*/ 979698 w 1011856"/>
                  <a:gd name="connsiteY8" fmla="*/ 502479 h 835299"/>
                  <a:gd name="connsiteX9" fmla="*/ 1007159 w 1011856"/>
                  <a:gd name="connsiteY9" fmla="*/ 556986 h 835299"/>
                  <a:gd name="connsiteX10" fmla="*/ 1011856 w 1011856"/>
                  <a:gd name="connsiteY10" fmla="*/ 564567 h 835299"/>
                  <a:gd name="connsiteX11" fmla="*/ 886839 w 1011856"/>
                  <a:gd name="connsiteY11" fmla="*/ 606079 h 835299"/>
                  <a:gd name="connsiteX12" fmla="*/ 660289 w 1011856"/>
                  <a:gd name="connsiteY12" fmla="*/ 684411 h 835299"/>
                  <a:gd name="connsiteX13" fmla="*/ 640778 w 1011856"/>
                  <a:gd name="connsiteY13" fmla="*/ 691991 h 835299"/>
                  <a:gd name="connsiteX14" fmla="*/ 602478 w 1011856"/>
                  <a:gd name="connsiteY14" fmla="*/ 709679 h 835299"/>
                  <a:gd name="connsiteX15" fmla="*/ 542137 w 1011856"/>
                  <a:gd name="connsiteY15" fmla="*/ 740362 h 835299"/>
                  <a:gd name="connsiteX16" fmla="*/ 473847 w 1011856"/>
                  <a:gd name="connsiteY16" fmla="*/ 772850 h 835299"/>
                  <a:gd name="connsiteX17" fmla="*/ 423262 w 1011856"/>
                  <a:gd name="connsiteY17" fmla="*/ 793426 h 835299"/>
                  <a:gd name="connsiteX18" fmla="*/ 367618 w 1011856"/>
                  <a:gd name="connsiteY18" fmla="*/ 811836 h 835299"/>
                  <a:gd name="connsiteX19" fmla="*/ 305832 w 1011856"/>
                  <a:gd name="connsiteY19" fmla="*/ 826997 h 835299"/>
                  <a:gd name="connsiteX20" fmla="*/ 271506 w 1011856"/>
                  <a:gd name="connsiteY20" fmla="*/ 832411 h 835299"/>
                  <a:gd name="connsiteX21" fmla="*/ 232122 w 1011856"/>
                  <a:gd name="connsiteY21" fmla="*/ 835299 h 835299"/>
                  <a:gd name="connsiteX22" fmla="*/ 108189 w 1011856"/>
                  <a:gd name="connsiteY22" fmla="*/ 835299 h 835299"/>
                  <a:gd name="connsiteX23" fmla="*/ 101928 w 1011856"/>
                  <a:gd name="connsiteY23" fmla="*/ 835081 h 835299"/>
                  <a:gd name="connsiteX24" fmla="*/ 0 w 1011856"/>
                  <a:gd name="connsiteY24" fmla="*/ 248091 h 835299"/>
                  <a:gd name="connsiteX25" fmla="*/ 5573 w 1011856"/>
                  <a:gd name="connsiteY25" fmla="*/ 249074 h 835299"/>
                  <a:gd name="connsiteX26" fmla="*/ 52906 w 1011856"/>
                  <a:gd name="connsiteY26" fmla="*/ 262069 h 835299"/>
                  <a:gd name="connsiteX27" fmla="*/ 115415 w 1011856"/>
                  <a:gd name="connsiteY27" fmla="*/ 290225 h 835299"/>
                  <a:gd name="connsiteX28" fmla="*/ 123726 w 1011856"/>
                  <a:gd name="connsiteY28" fmla="*/ 296001 h 835299"/>
                  <a:gd name="connsiteX29" fmla="*/ 149379 w 1011856"/>
                  <a:gd name="connsiteY29" fmla="*/ 290225 h 835299"/>
                  <a:gd name="connsiteX30" fmla="*/ 300774 w 1011856"/>
                  <a:gd name="connsiteY30" fmla="*/ 251240 h 835299"/>
                  <a:gd name="connsiteX31" fmla="*/ 423985 w 1011856"/>
                  <a:gd name="connsiteY31" fmla="*/ 214781 h 835299"/>
                  <a:gd name="connsiteX32" fmla="*/ 484325 w 1011856"/>
                  <a:gd name="connsiteY32" fmla="*/ 194566 h 835299"/>
                  <a:gd name="connsiteX33" fmla="*/ 544666 w 1011856"/>
                  <a:gd name="connsiteY33" fmla="*/ 171103 h 835299"/>
                  <a:gd name="connsiteX34" fmla="*/ 691363 w 1011856"/>
                  <a:gd name="connsiteY34" fmla="*/ 108654 h 835299"/>
                  <a:gd name="connsiteX35" fmla="*/ 833363 w 1011856"/>
                  <a:gd name="connsiteY35" fmla="*/ 46205 h 835299"/>
                  <a:gd name="connsiteX36" fmla="*/ 931281 w 1011856"/>
                  <a:gd name="connsiteY36" fmla="*/ 4693 h 835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011856" h="835299">
                    <a:moveTo>
                      <a:pt x="946818" y="0"/>
                    </a:moveTo>
                    <a:lnTo>
                      <a:pt x="942121" y="38625"/>
                    </a:lnTo>
                    <a:lnTo>
                      <a:pt x="931642" y="199259"/>
                    </a:lnTo>
                    <a:lnTo>
                      <a:pt x="930197" y="267845"/>
                    </a:lnTo>
                    <a:lnTo>
                      <a:pt x="932727" y="332459"/>
                    </a:lnTo>
                    <a:lnTo>
                      <a:pt x="940676" y="386606"/>
                    </a:lnTo>
                    <a:lnTo>
                      <a:pt x="946818" y="407181"/>
                    </a:lnTo>
                    <a:lnTo>
                      <a:pt x="957658" y="443640"/>
                    </a:lnTo>
                    <a:lnTo>
                      <a:pt x="979698" y="502479"/>
                    </a:lnTo>
                    <a:lnTo>
                      <a:pt x="1007159" y="556986"/>
                    </a:lnTo>
                    <a:lnTo>
                      <a:pt x="1011856" y="564567"/>
                    </a:lnTo>
                    <a:lnTo>
                      <a:pt x="886839" y="606079"/>
                    </a:lnTo>
                    <a:lnTo>
                      <a:pt x="660289" y="684411"/>
                    </a:lnTo>
                    <a:lnTo>
                      <a:pt x="640778" y="691991"/>
                    </a:lnTo>
                    <a:lnTo>
                      <a:pt x="602478" y="709679"/>
                    </a:lnTo>
                    <a:lnTo>
                      <a:pt x="542137" y="740362"/>
                    </a:lnTo>
                    <a:lnTo>
                      <a:pt x="473847" y="772850"/>
                    </a:lnTo>
                    <a:lnTo>
                      <a:pt x="423262" y="793426"/>
                    </a:lnTo>
                    <a:lnTo>
                      <a:pt x="367618" y="811836"/>
                    </a:lnTo>
                    <a:lnTo>
                      <a:pt x="305832" y="826997"/>
                    </a:lnTo>
                    <a:lnTo>
                      <a:pt x="271506" y="832411"/>
                    </a:lnTo>
                    <a:lnTo>
                      <a:pt x="232122" y="835299"/>
                    </a:lnTo>
                    <a:lnTo>
                      <a:pt x="108189" y="835299"/>
                    </a:lnTo>
                    <a:lnTo>
                      <a:pt x="101928" y="835081"/>
                    </a:lnTo>
                    <a:lnTo>
                      <a:pt x="0" y="248091"/>
                    </a:lnTo>
                    <a:lnTo>
                      <a:pt x="5573" y="249074"/>
                    </a:lnTo>
                    <a:lnTo>
                      <a:pt x="52906" y="262069"/>
                    </a:lnTo>
                    <a:lnTo>
                      <a:pt x="115415" y="290225"/>
                    </a:lnTo>
                    <a:lnTo>
                      <a:pt x="123726" y="296001"/>
                    </a:lnTo>
                    <a:lnTo>
                      <a:pt x="149379" y="290225"/>
                    </a:lnTo>
                    <a:lnTo>
                      <a:pt x="300774" y="251240"/>
                    </a:lnTo>
                    <a:lnTo>
                      <a:pt x="423985" y="214781"/>
                    </a:lnTo>
                    <a:lnTo>
                      <a:pt x="484325" y="194566"/>
                    </a:lnTo>
                    <a:lnTo>
                      <a:pt x="544666" y="171103"/>
                    </a:lnTo>
                    <a:lnTo>
                      <a:pt x="691363" y="108654"/>
                    </a:lnTo>
                    <a:lnTo>
                      <a:pt x="833363" y="46205"/>
                    </a:lnTo>
                    <a:lnTo>
                      <a:pt x="931281" y="4693"/>
                    </a:lnTo>
                    <a:close/>
                  </a:path>
                </a:pathLst>
              </a:custGeom>
              <a:solidFill>
                <a:srgbClr val="37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번개 15">
              <a:extLst>
                <a:ext uri="{FF2B5EF4-FFF2-40B4-BE49-F238E27FC236}">
                  <a16:creationId xmlns:a16="http://schemas.microsoft.com/office/drawing/2014/main" id="{10BEA133-6781-4EA5-9D33-C71326972589}"/>
                </a:ext>
              </a:extLst>
            </p:cNvPr>
            <p:cNvSpPr/>
            <p:nvPr/>
          </p:nvSpPr>
          <p:spPr>
            <a:xfrm rot="3783619">
              <a:off x="4669723" y="1400558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번개 16">
              <a:extLst>
                <a:ext uri="{FF2B5EF4-FFF2-40B4-BE49-F238E27FC236}">
                  <a16:creationId xmlns:a16="http://schemas.microsoft.com/office/drawing/2014/main" id="{5E554734-074A-4C60-AC6A-219981DC235F}"/>
                </a:ext>
              </a:extLst>
            </p:cNvPr>
            <p:cNvSpPr/>
            <p:nvPr/>
          </p:nvSpPr>
          <p:spPr>
            <a:xfrm rot="5078373">
              <a:off x="4977241" y="1851244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번개 17">
              <a:extLst>
                <a:ext uri="{FF2B5EF4-FFF2-40B4-BE49-F238E27FC236}">
                  <a16:creationId xmlns:a16="http://schemas.microsoft.com/office/drawing/2014/main" id="{7056BAF4-06A1-4FB1-A463-12BB718A44BA}"/>
                </a:ext>
              </a:extLst>
            </p:cNvPr>
            <p:cNvSpPr/>
            <p:nvPr/>
          </p:nvSpPr>
          <p:spPr>
            <a:xfrm rot="6234213">
              <a:off x="5136515" y="2366785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번개 18">
              <a:extLst>
                <a:ext uri="{FF2B5EF4-FFF2-40B4-BE49-F238E27FC236}">
                  <a16:creationId xmlns:a16="http://schemas.microsoft.com/office/drawing/2014/main" id="{5C8C3075-5426-4845-9B39-5E4A18E95B38}"/>
                </a:ext>
              </a:extLst>
            </p:cNvPr>
            <p:cNvSpPr/>
            <p:nvPr/>
          </p:nvSpPr>
          <p:spPr>
            <a:xfrm rot="7730250">
              <a:off x="5163711" y="2910724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번개 19">
              <a:extLst>
                <a:ext uri="{FF2B5EF4-FFF2-40B4-BE49-F238E27FC236}">
                  <a16:creationId xmlns:a16="http://schemas.microsoft.com/office/drawing/2014/main" id="{EA231760-C1F6-4F7A-92B7-EE622BE1A3D0}"/>
                </a:ext>
              </a:extLst>
            </p:cNvPr>
            <p:cNvSpPr/>
            <p:nvPr/>
          </p:nvSpPr>
          <p:spPr>
            <a:xfrm rot="9147376">
              <a:off x="4989484" y="3422566"/>
              <a:ext cx="348761" cy="739490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Freeform 36">
            <a:extLst>
              <a:ext uri="{FF2B5EF4-FFF2-40B4-BE49-F238E27FC236}">
                <a16:creationId xmlns:a16="http://schemas.microsoft.com/office/drawing/2014/main" id="{EDDEA29A-A97D-4D57-B394-7F3264F08B0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192334" y="4286916"/>
            <a:ext cx="288505" cy="48523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47267B83-B686-41E1-A858-D2F1613CE448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7158919" y="2940126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자유형: 도형 4">
            <a:extLst>
              <a:ext uri="{FF2B5EF4-FFF2-40B4-BE49-F238E27FC236}">
                <a16:creationId xmlns:a16="http://schemas.microsoft.com/office/drawing/2014/main" id="{10AD5FB0-2420-4447-A9CB-D12523283B4F}"/>
              </a:ext>
            </a:extLst>
          </p:cNvPr>
          <p:cNvSpPr/>
          <p:nvPr userDrawn="1"/>
        </p:nvSpPr>
        <p:spPr>
          <a:xfrm>
            <a:off x="6960691" y="5351421"/>
            <a:ext cx="3959300" cy="1246793"/>
          </a:xfrm>
          <a:custGeom>
            <a:avLst/>
            <a:gdLst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1264522 w 9128244"/>
              <a:gd name="connsiteY17" fmla="*/ 101600 h 1930400"/>
              <a:gd name="connsiteX18" fmla="*/ 1112122 w 9128244"/>
              <a:gd name="connsiteY18" fmla="*/ 76200 h 1930400"/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878759 w 9128244"/>
              <a:gd name="connsiteY17" fmla="*/ 77787 h 1930400"/>
              <a:gd name="connsiteX18" fmla="*/ 1112122 w 9128244"/>
              <a:gd name="connsiteY18" fmla="*/ 76200 h 1930400"/>
              <a:gd name="connsiteX0" fmla="*/ 1208532 w 9224654"/>
              <a:gd name="connsiteY0" fmla="*/ 76200 h 1930400"/>
              <a:gd name="connsiteX1" fmla="*/ 2834132 w 9224654"/>
              <a:gd name="connsiteY1" fmla="*/ 0 h 1930400"/>
              <a:gd name="connsiteX2" fmla="*/ 6072632 w 9224654"/>
              <a:gd name="connsiteY2" fmla="*/ 25400 h 1930400"/>
              <a:gd name="connsiteX3" fmla="*/ 8574532 w 9224654"/>
              <a:gd name="connsiteY3" fmla="*/ 38100 h 1930400"/>
              <a:gd name="connsiteX4" fmla="*/ 9006332 w 9224654"/>
              <a:gd name="connsiteY4" fmla="*/ 63500 h 1930400"/>
              <a:gd name="connsiteX5" fmla="*/ 9171432 w 9224654"/>
              <a:gd name="connsiteY5" fmla="*/ 292100 h 1930400"/>
              <a:gd name="connsiteX6" fmla="*/ 9222232 w 9224654"/>
              <a:gd name="connsiteY6" fmla="*/ 1257300 h 1930400"/>
              <a:gd name="connsiteX7" fmla="*/ 9107932 w 9224654"/>
              <a:gd name="connsiteY7" fmla="*/ 1841500 h 1930400"/>
              <a:gd name="connsiteX8" fmla="*/ 8549132 w 9224654"/>
              <a:gd name="connsiteY8" fmla="*/ 1917700 h 1930400"/>
              <a:gd name="connsiteX9" fmla="*/ 6593332 w 9224654"/>
              <a:gd name="connsiteY9" fmla="*/ 1879600 h 1930400"/>
              <a:gd name="connsiteX10" fmla="*/ 3164332 w 9224654"/>
              <a:gd name="connsiteY10" fmla="*/ 1854200 h 1930400"/>
              <a:gd name="connsiteX11" fmla="*/ 1487932 w 9224654"/>
              <a:gd name="connsiteY11" fmla="*/ 1930400 h 1930400"/>
              <a:gd name="connsiteX12" fmla="*/ 395732 w 9224654"/>
              <a:gd name="connsiteY12" fmla="*/ 1854200 h 1930400"/>
              <a:gd name="connsiteX13" fmla="*/ 116332 w 9224654"/>
              <a:gd name="connsiteY13" fmla="*/ 1524000 h 1930400"/>
              <a:gd name="connsiteX14" fmla="*/ 80 w 9224654"/>
              <a:gd name="connsiteY14" fmla="*/ 1048583 h 1930400"/>
              <a:gd name="connsiteX15" fmla="*/ 103632 w 9224654"/>
              <a:gd name="connsiteY15" fmla="*/ 469900 h 1930400"/>
              <a:gd name="connsiteX16" fmla="*/ 395732 w 9224654"/>
              <a:gd name="connsiteY16" fmla="*/ 114300 h 1930400"/>
              <a:gd name="connsiteX17" fmla="*/ 975169 w 9224654"/>
              <a:gd name="connsiteY17" fmla="*/ 77787 h 1930400"/>
              <a:gd name="connsiteX18" fmla="*/ 1208532 w 9224654"/>
              <a:gd name="connsiteY18" fmla="*/ 76200 h 1930400"/>
              <a:gd name="connsiteX0" fmla="*/ 1208532 w 9224654"/>
              <a:gd name="connsiteY0" fmla="*/ 97749 h 1951949"/>
              <a:gd name="connsiteX1" fmla="*/ 2834132 w 9224654"/>
              <a:gd name="connsiteY1" fmla="*/ 21549 h 1951949"/>
              <a:gd name="connsiteX2" fmla="*/ 6072632 w 9224654"/>
              <a:gd name="connsiteY2" fmla="*/ 46949 h 1951949"/>
              <a:gd name="connsiteX3" fmla="*/ 8005321 w 9224654"/>
              <a:gd name="connsiteY3" fmla="*/ 0 h 1951949"/>
              <a:gd name="connsiteX4" fmla="*/ 9006332 w 9224654"/>
              <a:gd name="connsiteY4" fmla="*/ 85049 h 1951949"/>
              <a:gd name="connsiteX5" fmla="*/ 9171432 w 9224654"/>
              <a:gd name="connsiteY5" fmla="*/ 313649 h 1951949"/>
              <a:gd name="connsiteX6" fmla="*/ 9222232 w 9224654"/>
              <a:gd name="connsiteY6" fmla="*/ 1278849 h 1951949"/>
              <a:gd name="connsiteX7" fmla="*/ 9107932 w 9224654"/>
              <a:gd name="connsiteY7" fmla="*/ 1863049 h 1951949"/>
              <a:gd name="connsiteX8" fmla="*/ 8549132 w 9224654"/>
              <a:gd name="connsiteY8" fmla="*/ 1939249 h 1951949"/>
              <a:gd name="connsiteX9" fmla="*/ 6593332 w 9224654"/>
              <a:gd name="connsiteY9" fmla="*/ 1901149 h 1951949"/>
              <a:gd name="connsiteX10" fmla="*/ 3164332 w 9224654"/>
              <a:gd name="connsiteY10" fmla="*/ 1875749 h 1951949"/>
              <a:gd name="connsiteX11" fmla="*/ 1487932 w 9224654"/>
              <a:gd name="connsiteY11" fmla="*/ 1951949 h 1951949"/>
              <a:gd name="connsiteX12" fmla="*/ 395732 w 9224654"/>
              <a:gd name="connsiteY12" fmla="*/ 1875749 h 1951949"/>
              <a:gd name="connsiteX13" fmla="*/ 116332 w 9224654"/>
              <a:gd name="connsiteY13" fmla="*/ 1545549 h 1951949"/>
              <a:gd name="connsiteX14" fmla="*/ 80 w 9224654"/>
              <a:gd name="connsiteY14" fmla="*/ 1070132 h 1951949"/>
              <a:gd name="connsiteX15" fmla="*/ 103632 w 9224654"/>
              <a:gd name="connsiteY15" fmla="*/ 491449 h 1951949"/>
              <a:gd name="connsiteX16" fmla="*/ 395732 w 9224654"/>
              <a:gd name="connsiteY16" fmla="*/ 135849 h 1951949"/>
              <a:gd name="connsiteX17" fmla="*/ 975169 w 9224654"/>
              <a:gd name="connsiteY17" fmla="*/ 99336 h 1951949"/>
              <a:gd name="connsiteX18" fmla="*/ 1208532 w 9224654"/>
              <a:gd name="connsiteY18" fmla="*/ 97749 h 1951949"/>
              <a:gd name="connsiteX0" fmla="*/ 1208532 w 9445373"/>
              <a:gd name="connsiteY0" fmla="*/ 97749 h 1951949"/>
              <a:gd name="connsiteX1" fmla="*/ 2834132 w 9445373"/>
              <a:gd name="connsiteY1" fmla="*/ 21549 h 1951949"/>
              <a:gd name="connsiteX2" fmla="*/ 6072632 w 9445373"/>
              <a:gd name="connsiteY2" fmla="*/ 46949 h 1951949"/>
              <a:gd name="connsiteX3" fmla="*/ 8005321 w 9445373"/>
              <a:gd name="connsiteY3" fmla="*/ 0 h 1951949"/>
              <a:gd name="connsiteX4" fmla="*/ 9006332 w 9445373"/>
              <a:gd name="connsiteY4" fmla="*/ 85049 h 1951949"/>
              <a:gd name="connsiteX5" fmla="*/ 9441058 w 9445373"/>
              <a:gd name="connsiteY5" fmla="*/ 492594 h 1951949"/>
              <a:gd name="connsiteX6" fmla="*/ 9222232 w 9445373"/>
              <a:gd name="connsiteY6" fmla="*/ 1278849 h 1951949"/>
              <a:gd name="connsiteX7" fmla="*/ 9107932 w 9445373"/>
              <a:gd name="connsiteY7" fmla="*/ 1863049 h 1951949"/>
              <a:gd name="connsiteX8" fmla="*/ 8549132 w 9445373"/>
              <a:gd name="connsiteY8" fmla="*/ 1939249 h 1951949"/>
              <a:gd name="connsiteX9" fmla="*/ 6593332 w 9445373"/>
              <a:gd name="connsiteY9" fmla="*/ 1901149 h 1951949"/>
              <a:gd name="connsiteX10" fmla="*/ 3164332 w 9445373"/>
              <a:gd name="connsiteY10" fmla="*/ 1875749 h 1951949"/>
              <a:gd name="connsiteX11" fmla="*/ 1487932 w 9445373"/>
              <a:gd name="connsiteY11" fmla="*/ 1951949 h 1951949"/>
              <a:gd name="connsiteX12" fmla="*/ 395732 w 9445373"/>
              <a:gd name="connsiteY12" fmla="*/ 1875749 h 1951949"/>
              <a:gd name="connsiteX13" fmla="*/ 116332 w 9445373"/>
              <a:gd name="connsiteY13" fmla="*/ 1545549 h 1951949"/>
              <a:gd name="connsiteX14" fmla="*/ 80 w 9445373"/>
              <a:gd name="connsiteY14" fmla="*/ 1070132 h 1951949"/>
              <a:gd name="connsiteX15" fmla="*/ 103632 w 9445373"/>
              <a:gd name="connsiteY15" fmla="*/ 491449 h 1951949"/>
              <a:gd name="connsiteX16" fmla="*/ 395732 w 9445373"/>
              <a:gd name="connsiteY16" fmla="*/ 135849 h 1951949"/>
              <a:gd name="connsiteX17" fmla="*/ 975169 w 9445373"/>
              <a:gd name="connsiteY17" fmla="*/ 99336 h 1951949"/>
              <a:gd name="connsiteX18" fmla="*/ 1208532 w 9445373"/>
              <a:gd name="connsiteY18" fmla="*/ 97749 h 1951949"/>
              <a:gd name="connsiteX0" fmla="*/ 1208532 w 9453058"/>
              <a:gd name="connsiteY0" fmla="*/ 97749 h 1951949"/>
              <a:gd name="connsiteX1" fmla="*/ 2834132 w 9453058"/>
              <a:gd name="connsiteY1" fmla="*/ 21549 h 1951949"/>
              <a:gd name="connsiteX2" fmla="*/ 6072632 w 9453058"/>
              <a:gd name="connsiteY2" fmla="*/ 46949 h 1951949"/>
              <a:gd name="connsiteX3" fmla="*/ 8005321 w 9453058"/>
              <a:gd name="connsiteY3" fmla="*/ 0 h 1951949"/>
              <a:gd name="connsiteX4" fmla="*/ 9006332 w 9453058"/>
              <a:gd name="connsiteY4" fmla="*/ 85049 h 1951949"/>
              <a:gd name="connsiteX5" fmla="*/ 9441058 w 9453058"/>
              <a:gd name="connsiteY5" fmla="*/ 492594 h 1951949"/>
              <a:gd name="connsiteX6" fmla="*/ 9312107 w 9453058"/>
              <a:gd name="connsiteY6" fmla="*/ 1358380 h 1951949"/>
              <a:gd name="connsiteX7" fmla="*/ 9107932 w 9453058"/>
              <a:gd name="connsiteY7" fmla="*/ 1863049 h 1951949"/>
              <a:gd name="connsiteX8" fmla="*/ 8549132 w 9453058"/>
              <a:gd name="connsiteY8" fmla="*/ 1939249 h 1951949"/>
              <a:gd name="connsiteX9" fmla="*/ 6593332 w 9453058"/>
              <a:gd name="connsiteY9" fmla="*/ 1901149 h 1951949"/>
              <a:gd name="connsiteX10" fmla="*/ 3164332 w 9453058"/>
              <a:gd name="connsiteY10" fmla="*/ 1875749 h 1951949"/>
              <a:gd name="connsiteX11" fmla="*/ 1487932 w 9453058"/>
              <a:gd name="connsiteY11" fmla="*/ 1951949 h 1951949"/>
              <a:gd name="connsiteX12" fmla="*/ 395732 w 9453058"/>
              <a:gd name="connsiteY12" fmla="*/ 1875749 h 1951949"/>
              <a:gd name="connsiteX13" fmla="*/ 116332 w 9453058"/>
              <a:gd name="connsiteY13" fmla="*/ 1545549 h 1951949"/>
              <a:gd name="connsiteX14" fmla="*/ 80 w 9453058"/>
              <a:gd name="connsiteY14" fmla="*/ 1070132 h 1951949"/>
              <a:gd name="connsiteX15" fmla="*/ 103632 w 9453058"/>
              <a:gd name="connsiteY15" fmla="*/ 491449 h 1951949"/>
              <a:gd name="connsiteX16" fmla="*/ 395732 w 9453058"/>
              <a:gd name="connsiteY16" fmla="*/ 135849 h 1951949"/>
              <a:gd name="connsiteX17" fmla="*/ 975169 w 9453058"/>
              <a:gd name="connsiteY17" fmla="*/ 99336 h 1951949"/>
              <a:gd name="connsiteX18" fmla="*/ 1208532 w 9453058"/>
              <a:gd name="connsiteY18" fmla="*/ 97749 h 1951949"/>
              <a:gd name="connsiteX0" fmla="*/ 1208532 w 9460260"/>
              <a:gd name="connsiteY0" fmla="*/ 97749 h 1951949"/>
              <a:gd name="connsiteX1" fmla="*/ 2834132 w 9460260"/>
              <a:gd name="connsiteY1" fmla="*/ 21549 h 1951949"/>
              <a:gd name="connsiteX2" fmla="*/ 6072632 w 9460260"/>
              <a:gd name="connsiteY2" fmla="*/ 46949 h 1951949"/>
              <a:gd name="connsiteX3" fmla="*/ 8005321 w 9460260"/>
              <a:gd name="connsiteY3" fmla="*/ 0 h 1951949"/>
              <a:gd name="connsiteX4" fmla="*/ 8886498 w 9460260"/>
              <a:gd name="connsiteY4" fmla="*/ 184462 h 1951949"/>
              <a:gd name="connsiteX5" fmla="*/ 9441058 w 9460260"/>
              <a:gd name="connsiteY5" fmla="*/ 492594 h 1951949"/>
              <a:gd name="connsiteX6" fmla="*/ 9312107 w 9460260"/>
              <a:gd name="connsiteY6" fmla="*/ 1358380 h 1951949"/>
              <a:gd name="connsiteX7" fmla="*/ 9107932 w 9460260"/>
              <a:gd name="connsiteY7" fmla="*/ 1863049 h 1951949"/>
              <a:gd name="connsiteX8" fmla="*/ 8549132 w 9460260"/>
              <a:gd name="connsiteY8" fmla="*/ 1939249 h 1951949"/>
              <a:gd name="connsiteX9" fmla="*/ 6593332 w 9460260"/>
              <a:gd name="connsiteY9" fmla="*/ 1901149 h 1951949"/>
              <a:gd name="connsiteX10" fmla="*/ 3164332 w 9460260"/>
              <a:gd name="connsiteY10" fmla="*/ 1875749 h 1951949"/>
              <a:gd name="connsiteX11" fmla="*/ 1487932 w 9460260"/>
              <a:gd name="connsiteY11" fmla="*/ 1951949 h 1951949"/>
              <a:gd name="connsiteX12" fmla="*/ 395732 w 9460260"/>
              <a:gd name="connsiteY12" fmla="*/ 1875749 h 1951949"/>
              <a:gd name="connsiteX13" fmla="*/ 116332 w 9460260"/>
              <a:gd name="connsiteY13" fmla="*/ 1545549 h 1951949"/>
              <a:gd name="connsiteX14" fmla="*/ 80 w 9460260"/>
              <a:gd name="connsiteY14" fmla="*/ 1070132 h 1951949"/>
              <a:gd name="connsiteX15" fmla="*/ 103632 w 9460260"/>
              <a:gd name="connsiteY15" fmla="*/ 491449 h 1951949"/>
              <a:gd name="connsiteX16" fmla="*/ 395732 w 9460260"/>
              <a:gd name="connsiteY16" fmla="*/ 135849 h 1951949"/>
              <a:gd name="connsiteX17" fmla="*/ 975169 w 9460260"/>
              <a:gd name="connsiteY17" fmla="*/ 99336 h 1951949"/>
              <a:gd name="connsiteX18" fmla="*/ 1208532 w 9460260"/>
              <a:gd name="connsiteY18" fmla="*/ 97749 h 1951949"/>
              <a:gd name="connsiteX0" fmla="*/ 1208532 w 9339747"/>
              <a:gd name="connsiteY0" fmla="*/ 97749 h 1951949"/>
              <a:gd name="connsiteX1" fmla="*/ 2834132 w 9339747"/>
              <a:gd name="connsiteY1" fmla="*/ 21549 h 1951949"/>
              <a:gd name="connsiteX2" fmla="*/ 6072632 w 9339747"/>
              <a:gd name="connsiteY2" fmla="*/ 46949 h 1951949"/>
              <a:gd name="connsiteX3" fmla="*/ 8005321 w 9339747"/>
              <a:gd name="connsiteY3" fmla="*/ 0 h 1951949"/>
              <a:gd name="connsiteX4" fmla="*/ 8886498 w 9339747"/>
              <a:gd name="connsiteY4" fmla="*/ 184462 h 1951949"/>
              <a:gd name="connsiteX5" fmla="*/ 9291266 w 9339747"/>
              <a:gd name="connsiteY5" fmla="*/ 532360 h 1951949"/>
              <a:gd name="connsiteX6" fmla="*/ 9312107 w 9339747"/>
              <a:gd name="connsiteY6" fmla="*/ 1358380 h 1951949"/>
              <a:gd name="connsiteX7" fmla="*/ 9107932 w 9339747"/>
              <a:gd name="connsiteY7" fmla="*/ 1863049 h 1951949"/>
              <a:gd name="connsiteX8" fmla="*/ 8549132 w 9339747"/>
              <a:gd name="connsiteY8" fmla="*/ 1939249 h 1951949"/>
              <a:gd name="connsiteX9" fmla="*/ 6593332 w 9339747"/>
              <a:gd name="connsiteY9" fmla="*/ 1901149 h 1951949"/>
              <a:gd name="connsiteX10" fmla="*/ 3164332 w 9339747"/>
              <a:gd name="connsiteY10" fmla="*/ 1875749 h 1951949"/>
              <a:gd name="connsiteX11" fmla="*/ 1487932 w 9339747"/>
              <a:gd name="connsiteY11" fmla="*/ 1951949 h 1951949"/>
              <a:gd name="connsiteX12" fmla="*/ 395732 w 9339747"/>
              <a:gd name="connsiteY12" fmla="*/ 1875749 h 1951949"/>
              <a:gd name="connsiteX13" fmla="*/ 116332 w 9339747"/>
              <a:gd name="connsiteY13" fmla="*/ 1545549 h 1951949"/>
              <a:gd name="connsiteX14" fmla="*/ 80 w 9339747"/>
              <a:gd name="connsiteY14" fmla="*/ 1070132 h 1951949"/>
              <a:gd name="connsiteX15" fmla="*/ 103632 w 9339747"/>
              <a:gd name="connsiteY15" fmla="*/ 491449 h 1951949"/>
              <a:gd name="connsiteX16" fmla="*/ 395732 w 9339747"/>
              <a:gd name="connsiteY16" fmla="*/ 135849 h 1951949"/>
              <a:gd name="connsiteX17" fmla="*/ 975169 w 9339747"/>
              <a:gd name="connsiteY17" fmla="*/ 99336 h 1951949"/>
              <a:gd name="connsiteX18" fmla="*/ 1208532 w 9339747"/>
              <a:gd name="connsiteY18" fmla="*/ 97749 h 195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39747" h="1951949">
                <a:moveTo>
                  <a:pt x="1208532" y="97749"/>
                </a:moveTo>
                <a:cubicBezTo>
                  <a:pt x="1615990" y="63882"/>
                  <a:pt x="2834132" y="21549"/>
                  <a:pt x="2834132" y="21549"/>
                </a:cubicBezTo>
                <a:lnTo>
                  <a:pt x="6072632" y="46949"/>
                </a:lnTo>
                <a:lnTo>
                  <a:pt x="8005321" y="0"/>
                </a:lnTo>
                <a:cubicBezTo>
                  <a:pt x="8494271" y="6350"/>
                  <a:pt x="8672174" y="95735"/>
                  <a:pt x="8886498" y="184462"/>
                </a:cubicBezTo>
                <a:cubicBezTo>
                  <a:pt x="9100822" y="273189"/>
                  <a:pt x="9220331" y="336707"/>
                  <a:pt x="9291266" y="532360"/>
                </a:cubicBezTo>
                <a:cubicBezTo>
                  <a:pt x="9362201" y="728013"/>
                  <a:pt x="9342663" y="1136599"/>
                  <a:pt x="9312107" y="1358380"/>
                </a:cubicBezTo>
                <a:cubicBezTo>
                  <a:pt x="9281551" y="1580161"/>
                  <a:pt x="9235094" y="1766238"/>
                  <a:pt x="9107932" y="1863049"/>
                </a:cubicBezTo>
                <a:cubicBezTo>
                  <a:pt x="8980770" y="1959860"/>
                  <a:pt x="8549132" y="1939249"/>
                  <a:pt x="8549132" y="1939249"/>
                </a:cubicBezTo>
                <a:lnTo>
                  <a:pt x="6593332" y="1901149"/>
                </a:lnTo>
                <a:lnTo>
                  <a:pt x="3164332" y="1875749"/>
                </a:lnTo>
                <a:cubicBezTo>
                  <a:pt x="2313432" y="1884216"/>
                  <a:pt x="1949365" y="1951949"/>
                  <a:pt x="1487932" y="1951949"/>
                </a:cubicBezTo>
                <a:cubicBezTo>
                  <a:pt x="1026499" y="1951949"/>
                  <a:pt x="624332" y="1943482"/>
                  <a:pt x="395732" y="1875749"/>
                </a:cubicBezTo>
                <a:cubicBezTo>
                  <a:pt x="167132" y="1808016"/>
                  <a:pt x="182274" y="1679819"/>
                  <a:pt x="116332" y="1545549"/>
                </a:cubicBezTo>
                <a:cubicBezTo>
                  <a:pt x="50390" y="1411280"/>
                  <a:pt x="2197" y="1245815"/>
                  <a:pt x="80" y="1070132"/>
                </a:cubicBezTo>
                <a:cubicBezTo>
                  <a:pt x="-2037" y="894449"/>
                  <a:pt x="37690" y="647163"/>
                  <a:pt x="103632" y="491449"/>
                </a:cubicBezTo>
                <a:cubicBezTo>
                  <a:pt x="169574" y="335735"/>
                  <a:pt x="186182" y="197232"/>
                  <a:pt x="395732" y="135849"/>
                </a:cubicBezTo>
                <a:cubicBezTo>
                  <a:pt x="605282" y="74466"/>
                  <a:pt x="835469" y="107803"/>
                  <a:pt x="975169" y="99336"/>
                </a:cubicBezTo>
                <a:cubicBezTo>
                  <a:pt x="1114869" y="90869"/>
                  <a:pt x="1367282" y="99865"/>
                  <a:pt x="1208532" y="97749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628484-3E38-4D3B-8280-41DBD221D9A7}"/>
              </a:ext>
            </a:extLst>
          </p:cNvPr>
          <p:cNvSpPr/>
          <p:nvPr userDrawn="1"/>
        </p:nvSpPr>
        <p:spPr>
          <a:xfrm>
            <a:off x="0" y="0"/>
            <a:ext cx="12192000" cy="544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43" name="제목 10">
            <a:extLst>
              <a:ext uri="{FF2B5EF4-FFF2-40B4-BE49-F238E27FC236}">
                <a16:creationId xmlns:a16="http://schemas.microsoft.com/office/drawing/2014/main" id="{CA4F76A5-3240-47F9-B5F0-0D413E9D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581704"/>
            <a:ext cx="11496674" cy="54478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rgbClr val="7F7F7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5182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36">
            <a:extLst>
              <a:ext uri="{FF2B5EF4-FFF2-40B4-BE49-F238E27FC236}">
                <a16:creationId xmlns:a16="http://schemas.microsoft.com/office/drawing/2014/main" id="{DEF3371A-CCA5-44A5-8C4C-AB8AA2066C27}"/>
              </a:ext>
            </a:extLst>
          </p:cNvPr>
          <p:cNvSpPr/>
          <p:nvPr userDrawn="1"/>
        </p:nvSpPr>
        <p:spPr>
          <a:xfrm>
            <a:off x="8088319" y="2004"/>
            <a:ext cx="93980" cy="684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37">
            <a:extLst>
              <a:ext uri="{FF2B5EF4-FFF2-40B4-BE49-F238E27FC236}">
                <a16:creationId xmlns:a16="http://schemas.microsoft.com/office/drawing/2014/main" id="{48BB1C67-335B-49E5-953E-A049FB850909}"/>
              </a:ext>
            </a:extLst>
          </p:cNvPr>
          <p:cNvSpPr/>
          <p:nvPr userDrawn="1"/>
        </p:nvSpPr>
        <p:spPr>
          <a:xfrm rot="16200000">
            <a:off x="6049337" y="610095"/>
            <a:ext cx="1371600" cy="3435349"/>
          </a:xfrm>
          <a:prstGeom prst="round2SameRect">
            <a:avLst>
              <a:gd name="adj1" fmla="val 0"/>
              <a:gd name="adj2" fmla="val 18239"/>
            </a:avLst>
          </a:prstGeom>
          <a:solidFill>
            <a:schemeClr val="bg1"/>
          </a:solidFill>
          <a:ln>
            <a:noFill/>
          </a:ln>
          <a:effectLst>
            <a:outerShdw blurRad="520700" dist="63500" sx="94000" sy="9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38">
            <a:extLst>
              <a:ext uri="{FF2B5EF4-FFF2-40B4-BE49-F238E27FC236}">
                <a16:creationId xmlns:a16="http://schemas.microsoft.com/office/drawing/2014/main" id="{E97D8958-D08C-4AAA-86FD-E7F0E03BA9C6}"/>
              </a:ext>
            </a:extLst>
          </p:cNvPr>
          <p:cNvSpPr/>
          <p:nvPr userDrawn="1"/>
        </p:nvSpPr>
        <p:spPr>
          <a:xfrm rot="16200000">
            <a:off x="4058609" y="2044420"/>
            <a:ext cx="1371600" cy="546100"/>
          </a:xfrm>
          <a:prstGeom prst="round2SameRect">
            <a:avLst>
              <a:gd name="adj1" fmla="val 42248"/>
              <a:gd name="adj2" fmla="val 0"/>
            </a:avLst>
          </a:prstGeom>
          <a:solidFill>
            <a:srgbClr val="FF9999"/>
          </a:solidFill>
          <a:ln>
            <a:noFill/>
          </a:ln>
          <a:effectLst>
            <a:outerShdw blurRad="139700" dist="63500" sx="97000" sy="9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59E1EF5-813C-4C12-962E-47A049B2D015}"/>
              </a:ext>
            </a:extLst>
          </p:cNvPr>
          <p:cNvSpPr/>
          <p:nvPr userDrawn="1"/>
        </p:nvSpPr>
        <p:spPr>
          <a:xfrm>
            <a:off x="8021009" y="1843900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00A3F36-CCEE-4AFD-A8A9-3715FCA8DAA0}"/>
              </a:ext>
            </a:extLst>
          </p:cNvPr>
          <p:cNvSpPr/>
          <p:nvPr userDrawn="1"/>
        </p:nvSpPr>
        <p:spPr>
          <a:xfrm>
            <a:off x="8021009" y="2583040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41">
            <a:extLst>
              <a:ext uri="{FF2B5EF4-FFF2-40B4-BE49-F238E27FC236}">
                <a16:creationId xmlns:a16="http://schemas.microsoft.com/office/drawing/2014/main" id="{F09C0F5E-6EA6-42E4-A56A-F2148D93A73C}"/>
              </a:ext>
            </a:extLst>
          </p:cNvPr>
          <p:cNvSpPr/>
          <p:nvPr userDrawn="1"/>
        </p:nvSpPr>
        <p:spPr>
          <a:xfrm>
            <a:off x="8088319" y="1905340"/>
            <a:ext cx="93980" cy="792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A095EFE-F1B4-4DCE-9EC4-1E162FCFC81E}"/>
              </a:ext>
            </a:extLst>
          </p:cNvPr>
          <p:cNvGrpSpPr/>
          <p:nvPr userDrawn="1"/>
        </p:nvGrpSpPr>
        <p:grpSpPr>
          <a:xfrm flipH="1">
            <a:off x="7791370" y="3281160"/>
            <a:ext cx="3956050" cy="1371600"/>
            <a:chOff x="3027333" y="3665337"/>
            <a:chExt cx="3956050" cy="1371600"/>
          </a:xfrm>
        </p:grpSpPr>
        <p:sp>
          <p:nvSpPr>
            <p:cNvPr id="14" name="양쪽 모서리가 둥근 사각형 43">
              <a:extLst>
                <a:ext uri="{FF2B5EF4-FFF2-40B4-BE49-F238E27FC236}">
                  <a16:creationId xmlns:a16="http://schemas.microsoft.com/office/drawing/2014/main" id="{50EF0128-559C-4A20-826F-27F7F64F7DAD}"/>
                </a:ext>
              </a:extLst>
            </p:cNvPr>
            <p:cNvSpPr/>
            <p:nvPr/>
          </p:nvSpPr>
          <p:spPr>
            <a:xfrm rot="16200000">
              <a:off x="4592608" y="2646162"/>
              <a:ext cx="1371600" cy="3409950"/>
            </a:xfrm>
            <a:prstGeom prst="round2SameRect">
              <a:avLst>
                <a:gd name="adj1" fmla="val 0"/>
                <a:gd name="adj2" fmla="val 18239"/>
              </a:avLst>
            </a:prstGeom>
            <a:solidFill>
              <a:schemeClr val="bg1"/>
            </a:solidFill>
            <a:ln>
              <a:noFill/>
            </a:ln>
            <a:effectLst>
              <a:outerShdw blurRad="520700" dist="63500" sx="94000" sy="9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양쪽 모서리가 둥근 사각형 44">
              <a:extLst>
                <a:ext uri="{FF2B5EF4-FFF2-40B4-BE49-F238E27FC236}">
                  <a16:creationId xmlns:a16="http://schemas.microsoft.com/office/drawing/2014/main" id="{F1B9E499-E26A-401B-B772-655FCA90A4C2}"/>
                </a:ext>
              </a:extLst>
            </p:cNvPr>
            <p:cNvSpPr/>
            <p:nvPr/>
          </p:nvSpPr>
          <p:spPr>
            <a:xfrm rot="16200000">
              <a:off x="2614583" y="4078087"/>
              <a:ext cx="1371600" cy="546100"/>
            </a:xfrm>
            <a:prstGeom prst="round2SameRect">
              <a:avLst>
                <a:gd name="adj1" fmla="val 42248"/>
                <a:gd name="adj2" fmla="val 0"/>
              </a:avLst>
            </a:prstGeom>
            <a:solidFill>
              <a:srgbClr val="967D5F"/>
            </a:solidFill>
            <a:ln>
              <a:noFill/>
            </a:ln>
            <a:effectLst>
              <a:outerShdw blurRad="139700" dist="63500" sx="97000" sy="97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F280128-B1F6-4288-8B39-E580DE7698B7}"/>
                </a:ext>
              </a:extLst>
            </p:cNvPr>
            <p:cNvSpPr/>
            <p:nvPr/>
          </p:nvSpPr>
          <p:spPr>
            <a:xfrm>
              <a:off x="6551583" y="3867267"/>
              <a:ext cx="228600" cy="2286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CAEF349-80E3-4181-A768-864251168BE2}"/>
                </a:ext>
              </a:extLst>
            </p:cNvPr>
            <p:cNvSpPr/>
            <p:nvPr/>
          </p:nvSpPr>
          <p:spPr>
            <a:xfrm>
              <a:off x="6551583" y="4606407"/>
              <a:ext cx="228600" cy="2286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66">
              <a:extLst>
                <a:ext uri="{FF2B5EF4-FFF2-40B4-BE49-F238E27FC236}">
                  <a16:creationId xmlns:a16="http://schemas.microsoft.com/office/drawing/2014/main" id="{877FBCA1-8C87-411E-B9DD-07852855EA78}"/>
                </a:ext>
              </a:extLst>
            </p:cNvPr>
            <p:cNvSpPr/>
            <p:nvPr/>
          </p:nvSpPr>
          <p:spPr>
            <a:xfrm>
              <a:off x="6618893" y="3928707"/>
              <a:ext cx="93980" cy="79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양쪽 모서리가 둥근 사각형 67">
            <a:extLst>
              <a:ext uri="{FF2B5EF4-FFF2-40B4-BE49-F238E27FC236}">
                <a16:creationId xmlns:a16="http://schemas.microsoft.com/office/drawing/2014/main" id="{A57B8669-F242-4B6E-805B-32681DB77F67}"/>
              </a:ext>
            </a:extLst>
          </p:cNvPr>
          <p:cNvSpPr/>
          <p:nvPr userDrawn="1"/>
        </p:nvSpPr>
        <p:spPr>
          <a:xfrm rot="16200000">
            <a:off x="6049334" y="3909737"/>
            <a:ext cx="1371600" cy="3435350"/>
          </a:xfrm>
          <a:prstGeom prst="round2SameRect">
            <a:avLst>
              <a:gd name="adj1" fmla="val 0"/>
              <a:gd name="adj2" fmla="val 18239"/>
            </a:avLst>
          </a:prstGeom>
          <a:solidFill>
            <a:schemeClr val="bg1"/>
          </a:solidFill>
          <a:ln>
            <a:noFill/>
          </a:ln>
          <a:effectLst>
            <a:outerShdw blurRad="520700" dist="63500" sx="94000" sy="9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68">
            <a:extLst>
              <a:ext uri="{FF2B5EF4-FFF2-40B4-BE49-F238E27FC236}">
                <a16:creationId xmlns:a16="http://schemas.microsoft.com/office/drawing/2014/main" id="{E44A8A8D-0AE0-4090-949F-47607ACE6A93}"/>
              </a:ext>
            </a:extLst>
          </p:cNvPr>
          <p:cNvSpPr/>
          <p:nvPr userDrawn="1"/>
        </p:nvSpPr>
        <p:spPr>
          <a:xfrm rot="16200000">
            <a:off x="4058609" y="5354362"/>
            <a:ext cx="1371600" cy="546100"/>
          </a:xfrm>
          <a:prstGeom prst="round2SameRect">
            <a:avLst>
              <a:gd name="adj1" fmla="val 42248"/>
              <a:gd name="adj2" fmla="val 0"/>
            </a:avLst>
          </a:prstGeom>
          <a:solidFill>
            <a:srgbClr val="7CBAB3"/>
          </a:solidFill>
          <a:ln>
            <a:noFill/>
          </a:ln>
          <a:effectLst>
            <a:outerShdw blurRad="139700" dist="63500" sx="97000" sy="9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3D5AE85-88FD-4B7A-9774-E812459DD67C}"/>
              </a:ext>
            </a:extLst>
          </p:cNvPr>
          <p:cNvSpPr/>
          <p:nvPr userDrawn="1"/>
        </p:nvSpPr>
        <p:spPr>
          <a:xfrm>
            <a:off x="8021009" y="5143542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24329C5-5A61-470F-839D-71860351E482}"/>
              </a:ext>
            </a:extLst>
          </p:cNvPr>
          <p:cNvSpPr/>
          <p:nvPr userDrawn="1"/>
        </p:nvSpPr>
        <p:spPr>
          <a:xfrm>
            <a:off x="8021009" y="5882682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74">
            <a:extLst>
              <a:ext uri="{FF2B5EF4-FFF2-40B4-BE49-F238E27FC236}">
                <a16:creationId xmlns:a16="http://schemas.microsoft.com/office/drawing/2014/main" id="{F09F4A9A-8CDC-430E-8C4E-61A3C91AB2F9}"/>
              </a:ext>
            </a:extLst>
          </p:cNvPr>
          <p:cNvSpPr/>
          <p:nvPr userDrawn="1"/>
        </p:nvSpPr>
        <p:spPr>
          <a:xfrm>
            <a:off x="8088319" y="5204982"/>
            <a:ext cx="93980" cy="792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66A702-5735-4562-86A9-AEFCF3ECEF24}"/>
              </a:ext>
            </a:extLst>
          </p:cNvPr>
          <p:cNvSpPr/>
          <p:nvPr userDrawn="1"/>
        </p:nvSpPr>
        <p:spPr>
          <a:xfrm>
            <a:off x="5159740" y="1754718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298C5599-5C26-48AF-A25F-59AFBB95CC93}"/>
              </a:ext>
            </a:extLst>
          </p:cNvPr>
          <p:cNvSpPr>
            <a:spLocks/>
          </p:cNvSpPr>
          <p:nvPr userDrawn="1"/>
        </p:nvSpPr>
        <p:spPr bwMode="auto">
          <a:xfrm>
            <a:off x="4570796" y="2112719"/>
            <a:ext cx="324364" cy="28758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160AB01C-264B-4419-89EE-3F6E9151C75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352977" y="3768060"/>
            <a:ext cx="221261" cy="37214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7678FC1-C684-406D-A03D-7B3ACEB4E964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4557773" y="5435600"/>
            <a:ext cx="339484" cy="41679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5C3637-9459-4CBC-8EE4-8B09D3EC881C}"/>
              </a:ext>
            </a:extLst>
          </p:cNvPr>
          <p:cNvSpPr/>
          <p:nvPr userDrawn="1"/>
        </p:nvSpPr>
        <p:spPr>
          <a:xfrm>
            <a:off x="8335890" y="3443981"/>
            <a:ext cx="28908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8D64C4-0A1F-4031-8812-0B0053666559}"/>
              </a:ext>
            </a:extLst>
          </p:cNvPr>
          <p:cNvSpPr/>
          <p:nvPr userDrawn="1"/>
        </p:nvSpPr>
        <p:spPr>
          <a:xfrm>
            <a:off x="5190199" y="5099134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0" name="자유형: 도형 377">
            <a:extLst>
              <a:ext uri="{FF2B5EF4-FFF2-40B4-BE49-F238E27FC236}">
                <a16:creationId xmlns:a16="http://schemas.microsoft.com/office/drawing/2014/main" id="{E55A6BDC-1F9F-45BF-87B1-6DEEBCDABB6E}"/>
              </a:ext>
            </a:extLst>
          </p:cNvPr>
          <p:cNvSpPr/>
          <p:nvPr userDrawn="1"/>
        </p:nvSpPr>
        <p:spPr>
          <a:xfrm>
            <a:off x="1848965" y="2397016"/>
            <a:ext cx="337711" cy="358149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자유형: 도형 378">
            <a:extLst>
              <a:ext uri="{FF2B5EF4-FFF2-40B4-BE49-F238E27FC236}">
                <a16:creationId xmlns:a16="http://schemas.microsoft.com/office/drawing/2014/main" id="{89DBBB06-913F-4164-BEAF-90B16D36ABB4}"/>
              </a:ext>
            </a:extLst>
          </p:cNvPr>
          <p:cNvSpPr/>
          <p:nvPr userDrawn="1"/>
        </p:nvSpPr>
        <p:spPr>
          <a:xfrm>
            <a:off x="2242986" y="2397016"/>
            <a:ext cx="337712" cy="358149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79">
            <a:extLst>
              <a:ext uri="{FF2B5EF4-FFF2-40B4-BE49-F238E27FC236}">
                <a16:creationId xmlns:a16="http://schemas.microsoft.com/office/drawing/2014/main" id="{5968A786-EB8D-4F88-88C9-55A9E12EF1C8}"/>
              </a:ext>
            </a:extLst>
          </p:cNvPr>
          <p:cNvSpPr/>
          <p:nvPr userDrawn="1"/>
        </p:nvSpPr>
        <p:spPr>
          <a:xfrm>
            <a:off x="1479288" y="2455794"/>
            <a:ext cx="399111" cy="410915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자유형: 도형 380">
            <a:extLst>
              <a:ext uri="{FF2B5EF4-FFF2-40B4-BE49-F238E27FC236}">
                <a16:creationId xmlns:a16="http://schemas.microsoft.com/office/drawing/2014/main" id="{73A5895E-5EA5-4617-BBA2-7ECF5D32A65A}"/>
              </a:ext>
            </a:extLst>
          </p:cNvPr>
          <p:cNvSpPr/>
          <p:nvPr userDrawn="1"/>
        </p:nvSpPr>
        <p:spPr>
          <a:xfrm>
            <a:off x="2551264" y="2455794"/>
            <a:ext cx="399110" cy="410915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: 도형 381">
            <a:extLst>
              <a:ext uri="{FF2B5EF4-FFF2-40B4-BE49-F238E27FC236}">
                <a16:creationId xmlns:a16="http://schemas.microsoft.com/office/drawing/2014/main" id="{C555AE40-0E99-4880-B8AD-278D42CA970C}"/>
              </a:ext>
            </a:extLst>
          </p:cNvPr>
          <p:cNvSpPr/>
          <p:nvPr userDrawn="1"/>
        </p:nvSpPr>
        <p:spPr>
          <a:xfrm>
            <a:off x="1160610" y="2614923"/>
            <a:ext cx="432793" cy="436662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자유형: 도형 382">
            <a:extLst>
              <a:ext uri="{FF2B5EF4-FFF2-40B4-BE49-F238E27FC236}">
                <a16:creationId xmlns:a16="http://schemas.microsoft.com/office/drawing/2014/main" id="{CE743DF8-DD05-4225-9907-9D4AA436E275}"/>
              </a:ext>
            </a:extLst>
          </p:cNvPr>
          <p:cNvSpPr/>
          <p:nvPr userDrawn="1"/>
        </p:nvSpPr>
        <p:spPr>
          <a:xfrm>
            <a:off x="2836258" y="2614923"/>
            <a:ext cx="432793" cy="436662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자유형: 도형 383">
            <a:extLst>
              <a:ext uri="{FF2B5EF4-FFF2-40B4-BE49-F238E27FC236}">
                <a16:creationId xmlns:a16="http://schemas.microsoft.com/office/drawing/2014/main" id="{700E2E6B-FA11-4AB0-9A35-F36715451B38}"/>
              </a:ext>
            </a:extLst>
          </p:cNvPr>
          <p:cNvSpPr/>
          <p:nvPr userDrawn="1"/>
        </p:nvSpPr>
        <p:spPr>
          <a:xfrm>
            <a:off x="913768" y="2861765"/>
            <a:ext cx="436662" cy="432793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자유형: 도형 384">
            <a:extLst>
              <a:ext uri="{FF2B5EF4-FFF2-40B4-BE49-F238E27FC236}">
                <a16:creationId xmlns:a16="http://schemas.microsoft.com/office/drawing/2014/main" id="{CF56B8BF-6ADF-4C44-8306-9EB263A28595}"/>
              </a:ext>
            </a:extLst>
          </p:cNvPr>
          <p:cNvSpPr/>
          <p:nvPr userDrawn="1"/>
        </p:nvSpPr>
        <p:spPr>
          <a:xfrm>
            <a:off x="3079232" y="2861765"/>
            <a:ext cx="436661" cy="432793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자유형: 도형 385">
            <a:extLst>
              <a:ext uri="{FF2B5EF4-FFF2-40B4-BE49-F238E27FC236}">
                <a16:creationId xmlns:a16="http://schemas.microsoft.com/office/drawing/2014/main" id="{08164BD2-89DC-4BBB-BD03-F5EEAFE46AF1}"/>
              </a:ext>
            </a:extLst>
          </p:cNvPr>
          <p:cNvSpPr/>
          <p:nvPr userDrawn="1"/>
        </p:nvSpPr>
        <p:spPr>
          <a:xfrm>
            <a:off x="754639" y="3180444"/>
            <a:ext cx="410915" cy="39911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자유형: 도형 386">
            <a:extLst>
              <a:ext uri="{FF2B5EF4-FFF2-40B4-BE49-F238E27FC236}">
                <a16:creationId xmlns:a16="http://schemas.microsoft.com/office/drawing/2014/main" id="{D0256D4F-66CE-4B32-8D65-FC07984A99A0}"/>
              </a:ext>
            </a:extLst>
          </p:cNvPr>
          <p:cNvSpPr/>
          <p:nvPr userDrawn="1"/>
        </p:nvSpPr>
        <p:spPr>
          <a:xfrm>
            <a:off x="3264106" y="3180444"/>
            <a:ext cx="410915" cy="39911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자유형: 도형 387">
            <a:extLst>
              <a:ext uri="{FF2B5EF4-FFF2-40B4-BE49-F238E27FC236}">
                <a16:creationId xmlns:a16="http://schemas.microsoft.com/office/drawing/2014/main" id="{112A053B-E57F-4F74-8D2F-7FFA17E8CD42}"/>
              </a:ext>
            </a:extLst>
          </p:cNvPr>
          <p:cNvSpPr/>
          <p:nvPr userDrawn="1"/>
        </p:nvSpPr>
        <p:spPr>
          <a:xfrm>
            <a:off x="695861" y="3550119"/>
            <a:ext cx="358149" cy="337712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자유형: 도형 388">
            <a:extLst>
              <a:ext uri="{FF2B5EF4-FFF2-40B4-BE49-F238E27FC236}">
                <a16:creationId xmlns:a16="http://schemas.microsoft.com/office/drawing/2014/main" id="{74180380-F672-431A-B3D5-FA3F83DE6FC8}"/>
              </a:ext>
            </a:extLst>
          </p:cNvPr>
          <p:cNvSpPr/>
          <p:nvPr userDrawn="1"/>
        </p:nvSpPr>
        <p:spPr>
          <a:xfrm>
            <a:off x="3375652" y="3550119"/>
            <a:ext cx="358149" cy="337712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자유형: 도형 389">
            <a:extLst>
              <a:ext uri="{FF2B5EF4-FFF2-40B4-BE49-F238E27FC236}">
                <a16:creationId xmlns:a16="http://schemas.microsoft.com/office/drawing/2014/main" id="{A34487D4-6233-4627-8A5C-0A79EEE8D153}"/>
              </a:ext>
            </a:extLst>
          </p:cNvPr>
          <p:cNvSpPr/>
          <p:nvPr userDrawn="1"/>
        </p:nvSpPr>
        <p:spPr>
          <a:xfrm>
            <a:off x="695861" y="3944142"/>
            <a:ext cx="358149" cy="337711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자유형: 도형 390">
            <a:extLst>
              <a:ext uri="{FF2B5EF4-FFF2-40B4-BE49-F238E27FC236}">
                <a16:creationId xmlns:a16="http://schemas.microsoft.com/office/drawing/2014/main" id="{E75A157A-8AF8-47E5-B642-2262CF5C14AC}"/>
              </a:ext>
            </a:extLst>
          </p:cNvPr>
          <p:cNvSpPr/>
          <p:nvPr userDrawn="1"/>
        </p:nvSpPr>
        <p:spPr>
          <a:xfrm>
            <a:off x="3375652" y="3944142"/>
            <a:ext cx="358149" cy="337711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자유형: 도형 391">
            <a:extLst>
              <a:ext uri="{FF2B5EF4-FFF2-40B4-BE49-F238E27FC236}">
                <a16:creationId xmlns:a16="http://schemas.microsoft.com/office/drawing/2014/main" id="{25E6AAD9-ACF9-44DF-81A4-9706E222A52E}"/>
              </a:ext>
            </a:extLst>
          </p:cNvPr>
          <p:cNvSpPr/>
          <p:nvPr userDrawn="1"/>
        </p:nvSpPr>
        <p:spPr>
          <a:xfrm>
            <a:off x="754639" y="4252419"/>
            <a:ext cx="410915" cy="39911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자유형: 도형 392">
            <a:extLst>
              <a:ext uri="{FF2B5EF4-FFF2-40B4-BE49-F238E27FC236}">
                <a16:creationId xmlns:a16="http://schemas.microsoft.com/office/drawing/2014/main" id="{B17A5C0D-D9E6-4E5F-A3BE-1BD2E1966E72}"/>
              </a:ext>
            </a:extLst>
          </p:cNvPr>
          <p:cNvSpPr/>
          <p:nvPr userDrawn="1"/>
        </p:nvSpPr>
        <p:spPr>
          <a:xfrm>
            <a:off x="3264106" y="4252419"/>
            <a:ext cx="410915" cy="39911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자유형: 도형 393">
            <a:extLst>
              <a:ext uri="{FF2B5EF4-FFF2-40B4-BE49-F238E27FC236}">
                <a16:creationId xmlns:a16="http://schemas.microsoft.com/office/drawing/2014/main" id="{074CF594-B0F1-4336-96B2-B92E1A909AF8}"/>
              </a:ext>
            </a:extLst>
          </p:cNvPr>
          <p:cNvSpPr/>
          <p:nvPr userDrawn="1"/>
        </p:nvSpPr>
        <p:spPr>
          <a:xfrm>
            <a:off x="913768" y="4537413"/>
            <a:ext cx="436662" cy="432793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자유형: 도형 394">
            <a:extLst>
              <a:ext uri="{FF2B5EF4-FFF2-40B4-BE49-F238E27FC236}">
                <a16:creationId xmlns:a16="http://schemas.microsoft.com/office/drawing/2014/main" id="{67106AC1-7122-4389-8602-743D7FDE2EC4}"/>
              </a:ext>
            </a:extLst>
          </p:cNvPr>
          <p:cNvSpPr/>
          <p:nvPr userDrawn="1"/>
        </p:nvSpPr>
        <p:spPr>
          <a:xfrm>
            <a:off x="3079232" y="4537413"/>
            <a:ext cx="436661" cy="432793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자유형: 도형 395">
            <a:extLst>
              <a:ext uri="{FF2B5EF4-FFF2-40B4-BE49-F238E27FC236}">
                <a16:creationId xmlns:a16="http://schemas.microsoft.com/office/drawing/2014/main" id="{684D70A9-00A0-4A30-8DE1-D20F6CB0B325}"/>
              </a:ext>
            </a:extLst>
          </p:cNvPr>
          <p:cNvSpPr/>
          <p:nvPr userDrawn="1"/>
        </p:nvSpPr>
        <p:spPr>
          <a:xfrm>
            <a:off x="2836258" y="4780387"/>
            <a:ext cx="432793" cy="436661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자유형: 도형 396">
            <a:extLst>
              <a:ext uri="{FF2B5EF4-FFF2-40B4-BE49-F238E27FC236}">
                <a16:creationId xmlns:a16="http://schemas.microsoft.com/office/drawing/2014/main" id="{3F5B9593-4A43-40DE-862B-6F5BB17E7123}"/>
              </a:ext>
            </a:extLst>
          </p:cNvPr>
          <p:cNvSpPr/>
          <p:nvPr userDrawn="1"/>
        </p:nvSpPr>
        <p:spPr>
          <a:xfrm>
            <a:off x="1160610" y="4780388"/>
            <a:ext cx="432793" cy="436662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: 도형 397">
            <a:extLst>
              <a:ext uri="{FF2B5EF4-FFF2-40B4-BE49-F238E27FC236}">
                <a16:creationId xmlns:a16="http://schemas.microsoft.com/office/drawing/2014/main" id="{BC03AD1D-22D3-4DAB-931E-FFA132D21D07}"/>
              </a:ext>
            </a:extLst>
          </p:cNvPr>
          <p:cNvSpPr/>
          <p:nvPr userDrawn="1"/>
        </p:nvSpPr>
        <p:spPr>
          <a:xfrm>
            <a:off x="2551262" y="4965261"/>
            <a:ext cx="399111" cy="410915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자유형: 도형 398">
            <a:extLst>
              <a:ext uri="{FF2B5EF4-FFF2-40B4-BE49-F238E27FC236}">
                <a16:creationId xmlns:a16="http://schemas.microsoft.com/office/drawing/2014/main" id="{38F27085-C6DD-4142-96B2-921044BD8175}"/>
              </a:ext>
            </a:extLst>
          </p:cNvPr>
          <p:cNvSpPr/>
          <p:nvPr userDrawn="1"/>
        </p:nvSpPr>
        <p:spPr>
          <a:xfrm>
            <a:off x="1479288" y="4965262"/>
            <a:ext cx="399111" cy="410915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자유형: 도형 399">
            <a:extLst>
              <a:ext uri="{FF2B5EF4-FFF2-40B4-BE49-F238E27FC236}">
                <a16:creationId xmlns:a16="http://schemas.microsoft.com/office/drawing/2014/main" id="{A2EDD3F3-4109-43D1-834B-AD4A90EF6E55}"/>
              </a:ext>
            </a:extLst>
          </p:cNvPr>
          <p:cNvSpPr/>
          <p:nvPr userDrawn="1"/>
        </p:nvSpPr>
        <p:spPr>
          <a:xfrm>
            <a:off x="2242986" y="5076807"/>
            <a:ext cx="337712" cy="358149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자유형: 도형 400">
            <a:extLst>
              <a:ext uri="{FF2B5EF4-FFF2-40B4-BE49-F238E27FC236}">
                <a16:creationId xmlns:a16="http://schemas.microsoft.com/office/drawing/2014/main" id="{B0FA7840-8178-4D8A-A7B5-5DC00CAAFCA4}"/>
              </a:ext>
            </a:extLst>
          </p:cNvPr>
          <p:cNvSpPr/>
          <p:nvPr userDrawn="1"/>
        </p:nvSpPr>
        <p:spPr>
          <a:xfrm>
            <a:off x="1848965" y="5076807"/>
            <a:ext cx="337711" cy="358149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98BCECB-3111-4287-A3C4-E64F2CF84899}"/>
              </a:ext>
            </a:extLst>
          </p:cNvPr>
          <p:cNvSpPr/>
          <p:nvPr userDrawn="1"/>
        </p:nvSpPr>
        <p:spPr>
          <a:xfrm>
            <a:off x="1316886" y="3219548"/>
            <a:ext cx="1882791" cy="1108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prstClr val="white">
                    <a:lumMod val="50000"/>
                  </a:prstClr>
                </a:solidFill>
              </a:rPr>
              <a:t>75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</a:rPr>
              <a:t>%</a:t>
            </a:r>
            <a:endParaRPr lang="en-US" altLang="ko-KR" sz="1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4EBFABB-CCDA-4F2E-98E9-0EA5F98D7BAA}"/>
              </a:ext>
            </a:extLst>
          </p:cNvPr>
          <p:cNvSpPr/>
          <p:nvPr userDrawn="1"/>
        </p:nvSpPr>
        <p:spPr>
          <a:xfrm>
            <a:off x="4456388" y="3409304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1F5BA62-46AC-45C4-A0BA-307A4D5A516E}"/>
              </a:ext>
            </a:extLst>
          </p:cNvPr>
          <p:cNvSpPr/>
          <p:nvPr userDrawn="1"/>
        </p:nvSpPr>
        <p:spPr>
          <a:xfrm>
            <a:off x="0" y="0"/>
            <a:ext cx="12192000" cy="544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57" name="제목 10">
            <a:extLst>
              <a:ext uri="{FF2B5EF4-FFF2-40B4-BE49-F238E27FC236}">
                <a16:creationId xmlns:a16="http://schemas.microsoft.com/office/drawing/2014/main" id="{B09CD78E-9EBA-4503-B8DF-76D655B0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581704"/>
            <a:ext cx="11496674" cy="54478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2400" b="1">
                <a:solidFill>
                  <a:srgbClr val="7F7F7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4100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E98C33-29DF-454C-8554-A82C7FF111DA}"/>
              </a:ext>
            </a:extLst>
          </p:cNvPr>
          <p:cNvSpPr/>
          <p:nvPr userDrawn="1"/>
        </p:nvSpPr>
        <p:spPr>
          <a:xfrm>
            <a:off x="0" y="0"/>
            <a:ext cx="12192000" cy="3514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i="1" kern="0" dirty="0">
                <a:solidFill>
                  <a:prstClr val="white"/>
                </a:solidFill>
              </a:rPr>
              <a:t>게임 시스템 변경 사항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1A958-205E-43B4-86EC-7B73961582B7}"/>
              </a:ext>
            </a:extLst>
          </p:cNvPr>
          <p:cNvSpPr txBox="1"/>
          <p:nvPr userDrawn="1"/>
        </p:nvSpPr>
        <p:spPr>
          <a:xfrm>
            <a:off x="4740321" y="4033385"/>
            <a:ext cx="2711356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정재호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 Jae-ho Jung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작성자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0B54B58-83D8-4EAD-8199-6AF36099AB30}"/>
              </a:ext>
            </a:extLst>
          </p:cNvPr>
          <p:cNvGrpSpPr/>
          <p:nvPr userDrawn="1"/>
        </p:nvGrpSpPr>
        <p:grpSpPr>
          <a:xfrm>
            <a:off x="0" y="3509468"/>
            <a:ext cx="12192000" cy="72000"/>
            <a:chOff x="0" y="5981020"/>
            <a:chExt cx="3001497" cy="891450"/>
          </a:xfrm>
          <a:effectLst>
            <a:outerShdw dist="63500" dir="5400000" algn="t" rotWithShape="0">
              <a:schemeClr val="bg1"/>
            </a:outerShdw>
          </a:effectLst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2BB232-054C-465A-820F-6BDC8DB9B441}"/>
                </a:ext>
              </a:extLst>
            </p:cNvPr>
            <p:cNvSpPr/>
            <p:nvPr/>
          </p:nvSpPr>
          <p:spPr>
            <a:xfrm>
              <a:off x="0" y="5995490"/>
              <a:ext cx="1000499" cy="876980"/>
            </a:xfrm>
            <a:prstGeom prst="rect">
              <a:avLst/>
            </a:prstGeom>
            <a:solidFill>
              <a:srgbClr val="ACD3C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71E1C4C-EC58-4071-B4B5-961438B3F886}"/>
                </a:ext>
              </a:extLst>
            </p:cNvPr>
            <p:cNvSpPr/>
            <p:nvPr/>
          </p:nvSpPr>
          <p:spPr>
            <a:xfrm>
              <a:off x="2000998" y="5995490"/>
              <a:ext cx="1000499" cy="876980"/>
            </a:xfrm>
            <a:prstGeom prst="rect">
              <a:avLst/>
            </a:prstGeom>
            <a:solidFill>
              <a:srgbClr val="967D5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0666821-5F1D-49CF-A16A-190BF0EDA88C}"/>
                </a:ext>
              </a:extLst>
            </p:cNvPr>
            <p:cNvSpPr/>
            <p:nvPr/>
          </p:nvSpPr>
          <p:spPr>
            <a:xfrm>
              <a:off x="1000499" y="5981020"/>
              <a:ext cx="1000499" cy="876980"/>
            </a:xfrm>
            <a:prstGeom prst="rect">
              <a:avLst/>
            </a:prstGeom>
            <a:solidFill>
              <a:srgbClr val="FF999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81534367-613D-4AB1-A406-1A874AA50150}"/>
              </a:ext>
            </a:extLst>
          </p:cNvPr>
          <p:cNvSpPr/>
          <p:nvPr userDrawn="1"/>
        </p:nvSpPr>
        <p:spPr>
          <a:xfrm>
            <a:off x="5604132" y="3022590"/>
            <a:ext cx="983735" cy="9837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8" name="그림 17" descr="사람, 실내, 젊은, 소년이(가) 표시된 사진&#10;&#10;자동 생성된 설명">
            <a:extLst>
              <a:ext uri="{FF2B5EF4-FFF2-40B4-BE49-F238E27FC236}">
                <a16:creationId xmlns:a16="http://schemas.microsoft.com/office/drawing/2014/main" id="{8FBA708F-D7EF-4000-AE10-C864B8076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" t="11078" r="3442" b="18674"/>
          <a:stretch/>
        </p:blipFill>
        <p:spPr>
          <a:xfrm>
            <a:off x="5601723" y="2994634"/>
            <a:ext cx="988553" cy="101169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72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F6FDC6F-DE48-4868-9523-74DF95D4316C}"/>
              </a:ext>
            </a:extLst>
          </p:cNvPr>
          <p:cNvGrpSpPr/>
          <p:nvPr userDrawn="1"/>
        </p:nvGrpSpPr>
        <p:grpSpPr>
          <a:xfrm>
            <a:off x="1006188" y="1422400"/>
            <a:ext cx="2582921" cy="4013199"/>
            <a:chOff x="1146629" y="1386115"/>
            <a:chExt cx="3135086" cy="4871122"/>
          </a:xfrm>
        </p:grpSpPr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85884EEE-C959-4BA0-8CA0-62DF9FEBA095}"/>
                </a:ext>
              </a:extLst>
            </p:cNvPr>
            <p:cNvSpPr/>
            <p:nvPr/>
          </p:nvSpPr>
          <p:spPr>
            <a:xfrm rot="13132709">
              <a:off x="3399110" y="5135280"/>
              <a:ext cx="596572" cy="1121957"/>
            </a:xfrm>
            <a:prstGeom prst="triangle">
              <a:avLst>
                <a:gd name="adj" fmla="val 55240"/>
              </a:avLst>
            </a:prstGeom>
            <a:solidFill>
              <a:srgbClr val="FF9999"/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88A98860-5E44-457F-8919-58928AD71737}"/>
                </a:ext>
              </a:extLst>
            </p:cNvPr>
            <p:cNvSpPr/>
            <p:nvPr/>
          </p:nvSpPr>
          <p:spPr>
            <a:xfrm rot="5400000">
              <a:off x="1946729" y="1094015"/>
              <a:ext cx="2042885" cy="2627086"/>
            </a:xfrm>
            <a:prstGeom prst="triangle">
              <a:avLst>
                <a:gd name="adj" fmla="val 21581"/>
              </a:avLst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6132A0-09DA-4230-9797-C15934EC6B74}"/>
                </a:ext>
              </a:extLst>
            </p:cNvPr>
            <p:cNvSpPr/>
            <p:nvPr/>
          </p:nvSpPr>
          <p:spPr>
            <a:xfrm>
              <a:off x="1146629" y="3033485"/>
              <a:ext cx="3135086" cy="243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컨텐츠에 대한 내용을 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적어요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</a:t>
              </a:r>
              <a:endParaRPr lang="en-US" altLang="ko-KR" sz="11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with BIZCAM </a:t>
              </a: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9C194FF9-D216-4ABF-9E11-3F9335FBBED5}"/>
                </a:ext>
              </a:extLst>
            </p:cNvPr>
            <p:cNvSpPr/>
            <p:nvPr/>
          </p:nvSpPr>
          <p:spPr>
            <a:xfrm flipH="1">
              <a:off x="1146629" y="1814285"/>
              <a:ext cx="3135086" cy="121919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IMG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B889988-CAB3-4E5E-A639-7769FBDF57A6}"/>
                </a:ext>
              </a:extLst>
            </p:cNvPr>
            <p:cNvSpPr/>
            <p:nvPr/>
          </p:nvSpPr>
          <p:spPr>
            <a:xfrm>
              <a:off x="1856608" y="1612601"/>
              <a:ext cx="1552800" cy="404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prstClr val="white"/>
                  </a:solidFill>
                </a:rPr>
                <a:t>게임 진행방향</a:t>
              </a:r>
              <a:endParaRPr lang="en-US" altLang="ko-KR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6B1FD92-2041-4012-B916-B03D7A6AC0A1}"/>
              </a:ext>
            </a:extLst>
          </p:cNvPr>
          <p:cNvGrpSpPr/>
          <p:nvPr userDrawn="1"/>
        </p:nvGrpSpPr>
        <p:grpSpPr>
          <a:xfrm>
            <a:off x="4787159" y="1422400"/>
            <a:ext cx="2582921" cy="4013199"/>
            <a:chOff x="1146629" y="1386115"/>
            <a:chExt cx="3135086" cy="4871122"/>
          </a:xfrm>
        </p:grpSpPr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2D98A291-C26E-42E2-86DC-61F5D28CEDC0}"/>
                </a:ext>
              </a:extLst>
            </p:cNvPr>
            <p:cNvSpPr/>
            <p:nvPr/>
          </p:nvSpPr>
          <p:spPr>
            <a:xfrm rot="13132709">
              <a:off x="3399110" y="5135280"/>
              <a:ext cx="596572" cy="1121957"/>
            </a:xfrm>
            <a:prstGeom prst="triangle">
              <a:avLst>
                <a:gd name="adj" fmla="val 55240"/>
              </a:avLst>
            </a:prstGeom>
            <a:solidFill>
              <a:srgbClr val="ACD3CE"/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FC726387-9E17-4278-9870-E46046A5F1E9}"/>
                </a:ext>
              </a:extLst>
            </p:cNvPr>
            <p:cNvSpPr/>
            <p:nvPr/>
          </p:nvSpPr>
          <p:spPr>
            <a:xfrm rot="5400000">
              <a:off x="1946729" y="1094015"/>
              <a:ext cx="2042885" cy="2627086"/>
            </a:xfrm>
            <a:prstGeom prst="triangle">
              <a:avLst>
                <a:gd name="adj" fmla="val 21581"/>
              </a:avLst>
            </a:prstGeom>
            <a:solidFill>
              <a:srgbClr val="AC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197858D-8CC5-4621-8C60-548C1C6499C3}"/>
                </a:ext>
              </a:extLst>
            </p:cNvPr>
            <p:cNvSpPr/>
            <p:nvPr/>
          </p:nvSpPr>
          <p:spPr>
            <a:xfrm>
              <a:off x="1146629" y="3033485"/>
              <a:ext cx="3135086" cy="243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컨텐츠에 대한 내용을 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적어요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</a:t>
              </a:r>
              <a:endParaRPr lang="en-US" altLang="ko-KR" sz="11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with BIZCAM </a:t>
              </a:r>
            </a:p>
          </p:txBody>
        </p:sp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id="{B55A68CD-728F-4EF2-BA94-51AAD57613E0}"/>
                </a:ext>
              </a:extLst>
            </p:cNvPr>
            <p:cNvSpPr/>
            <p:nvPr/>
          </p:nvSpPr>
          <p:spPr>
            <a:xfrm flipH="1">
              <a:off x="1146629" y="1814285"/>
              <a:ext cx="3135086" cy="121919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IMG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81A6696-FB01-4252-8B19-478E55EEFEAE}"/>
                </a:ext>
              </a:extLst>
            </p:cNvPr>
            <p:cNvSpPr/>
            <p:nvPr/>
          </p:nvSpPr>
          <p:spPr>
            <a:xfrm>
              <a:off x="1856608" y="1612601"/>
              <a:ext cx="1552800" cy="404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8C1235-5CCB-4B26-B4C4-23C4E18414ED}"/>
              </a:ext>
            </a:extLst>
          </p:cNvPr>
          <p:cNvGrpSpPr/>
          <p:nvPr userDrawn="1"/>
        </p:nvGrpSpPr>
        <p:grpSpPr>
          <a:xfrm>
            <a:off x="8495559" y="1422400"/>
            <a:ext cx="2582921" cy="4013199"/>
            <a:chOff x="1146629" y="1386115"/>
            <a:chExt cx="3135086" cy="4871122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66DF34F9-33BC-4FB4-9DEE-CAB16B3E12EC}"/>
                </a:ext>
              </a:extLst>
            </p:cNvPr>
            <p:cNvSpPr/>
            <p:nvPr/>
          </p:nvSpPr>
          <p:spPr>
            <a:xfrm rot="13132709">
              <a:off x="3399110" y="5135280"/>
              <a:ext cx="596572" cy="1121957"/>
            </a:xfrm>
            <a:prstGeom prst="triangle">
              <a:avLst>
                <a:gd name="adj" fmla="val 55240"/>
              </a:avLst>
            </a:prstGeom>
            <a:solidFill>
              <a:srgbClr val="967D5F"/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214CB197-3CD4-4310-BFD2-539F27FFD105}"/>
                </a:ext>
              </a:extLst>
            </p:cNvPr>
            <p:cNvSpPr/>
            <p:nvPr/>
          </p:nvSpPr>
          <p:spPr>
            <a:xfrm rot="5400000">
              <a:off x="1946729" y="1094015"/>
              <a:ext cx="2042885" cy="2627086"/>
            </a:xfrm>
            <a:prstGeom prst="triangle">
              <a:avLst>
                <a:gd name="adj" fmla="val 21581"/>
              </a:avLst>
            </a:prstGeom>
            <a:solidFill>
              <a:srgbClr val="967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F0BED70-D187-4111-A675-A86435789715}"/>
                </a:ext>
              </a:extLst>
            </p:cNvPr>
            <p:cNvSpPr/>
            <p:nvPr/>
          </p:nvSpPr>
          <p:spPr>
            <a:xfrm>
              <a:off x="1146629" y="3033485"/>
              <a:ext cx="3135086" cy="243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컨텐츠에 대한 내용을 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적어요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</a:t>
              </a:r>
              <a:endParaRPr lang="en-US" altLang="ko-KR" sz="11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with BIZCAM </a:t>
              </a:r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id="{9688A036-1D3A-4F82-ACCB-769158916CE5}"/>
                </a:ext>
              </a:extLst>
            </p:cNvPr>
            <p:cNvSpPr/>
            <p:nvPr/>
          </p:nvSpPr>
          <p:spPr>
            <a:xfrm flipH="1">
              <a:off x="1146629" y="1814285"/>
              <a:ext cx="3135086" cy="121919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IMG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BDE6949-2A76-407C-ADA9-CCEE0BE82FAF}"/>
                </a:ext>
              </a:extLst>
            </p:cNvPr>
            <p:cNvSpPr/>
            <p:nvPr/>
          </p:nvSpPr>
          <p:spPr>
            <a:xfrm>
              <a:off x="1856608" y="1612601"/>
              <a:ext cx="1552800" cy="404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603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84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0" r:id="rId3"/>
    <p:sldLayoutId id="2147483667" r:id="rId4"/>
    <p:sldLayoutId id="2147483668" r:id="rId5"/>
    <p:sldLayoutId id="2147483669" r:id="rId6"/>
    <p:sldLayoutId id="2147483666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72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86041" y="1991739"/>
            <a:ext cx="2859578" cy="2859578"/>
          </a:xfrm>
          <a:prstGeom prst="ellipse">
            <a:avLst/>
          </a:prstGeom>
          <a:solidFill>
            <a:srgbClr val="ACD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172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206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147154" y="1991739"/>
            <a:ext cx="2859578" cy="2859578"/>
          </a:xfrm>
          <a:prstGeom prst="ellipse">
            <a:avLst/>
          </a:prstGeom>
          <a:solidFill>
            <a:srgbClr val="967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150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125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95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24928" y="1991739"/>
            <a:ext cx="2859578" cy="2859578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255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153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5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6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668A9C1-6E76-4AE8-A02D-0C7AFD308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캐릭터의 성장이 없었음 </a:t>
            </a:r>
            <a:endParaRPr lang="en-US" altLang="ko-KR" dirty="0"/>
          </a:p>
          <a:p>
            <a:r>
              <a:rPr lang="ko-KR" altLang="en-US" dirty="0"/>
              <a:t>매우 제한적으로 유저가 게임을 지속해서 반복 플레이 하는 것으로 재화를 모음</a:t>
            </a:r>
            <a:endParaRPr lang="en-US" altLang="ko-KR" dirty="0"/>
          </a:p>
          <a:p>
            <a:r>
              <a:rPr lang="ko-KR" altLang="en-US" dirty="0"/>
              <a:t>모은 재화를 통해 무기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r>
              <a:rPr lang="en-US" altLang="ko-KR" dirty="0"/>
              <a:t>, </a:t>
            </a:r>
            <a:r>
              <a:rPr lang="ko-KR" altLang="en-US" dirty="0"/>
              <a:t>코스튬을 구입하고 강화하는 것으로 위 단점을 극복해야했음</a:t>
            </a:r>
            <a:endParaRPr lang="en-US" altLang="ko-KR" dirty="0"/>
          </a:p>
          <a:p>
            <a:r>
              <a:rPr lang="ko-KR" altLang="en-US" dirty="0"/>
              <a:t>던전이 </a:t>
            </a:r>
            <a:r>
              <a:rPr lang="en-US" altLang="ko-KR" dirty="0"/>
              <a:t>7</a:t>
            </a:r>
            <a:r>
              <a:rPr lang="ko-KR" altLang="en-US" dirty="0"/>
              <a:t>개의 챕터로 구분 되었고 이중 </a:t>
            </a:r>
            <a:r>
              <a:rPr lang="en-US" altLang="ko-KR" dirty="0"/>
              <a:t>6</a:t>
            </a:r>
            <a:r>
              <a:rPr lang="ko-KR" altLang="en-US" dirty="0"/>
              <a:t>개를 유저가 원하는 순서로 플레이 할 수 있었음</a:t>
            </a:r>
            <a:endParaRPr lang="en-US" altLang="ko-KR" dirty="0"/>
          </a:p>
          <a:p>
            <a:r>
              <a:rPr lang="ko-KR" altLang="en-US" dirty="0"/>
              <a:t>챕터마다 </a:t>
            </a:r>
            <a:r>
              <a:rPr lang="en-US" altLang="ko-KR" dirty="0"/>
              <a:t>4</a:t>
            </a:r>
            <a:r>
              <a:rPr lang="ko-KR" altLang="en-US" dirty="0"/>
              <a:t>개의 스테이지로 구분되어 있고 스테이지마다 스킬이 하나씩 귀속 되어 있었음</a:t>
            </a:r>
            <a:endParaRPr lang="en-US" altLang="ko-KR" dirty="0"/>
          </a:p>
          <a:p>
            <a:r>
              <a:rPr lang="ko-KR" altLang="en-US" dirty="0"/>
              <a:t>유저는 원하는 스킬을 사용하기 위해 원하지 않는 스테이지를 강제로 플레이하게 됨</a:t>
            </a:r>
            <a:endParaRPr lang="en-US" altLang="ko-KR" dirty="0"/>
          </a:p>
          <a:p>
            <a:r>
              <a:rPr lang="ko-KR" altLang="en-US" dirty="0"/>
              <a:t>재화에 대한 명확한 구분이 없었음 </a:t>
            </a:r>
            <a:r>
              <a:rPr lang="en-US" altLang="ko-KR" dirty="0"/>
              <a:t>(</a:t>
            </a:r>
            <a:r>
              <a:rPr lang="ko-KR" altLang="en-US" dirty="0"/>
              <a:t>사망 시 사라지는 것과 사라지지 않는 것에 대한 구분이 불 명확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사용처에 대해 설명이 난잡했음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CA17CE-8349-41C5-ADF1-AC0A3CC2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3" y="598956"/>
            <a:ext cx="11496674" cy="544789"/>
          </a:xfrm>
        </p:spPr>
        <p:txBody>
          <a:bodyPr/>
          <a:lstStyle/>
          <a:p>
            <a:r>
              <a:rPr lang="ko-KR" altLang="en-US" dirty="0"/>
              <a:t>변경 이전 상항</a:t>
            </a:r>
          </a:p>
        </p:txBody>
      </p:sp>
    </p:spTree>
    <p:extLst>
      <p:ext uri="{BB962C8B-B14F-4D97-AF65-F5344CB8AC3E}">
        <p14:creationId xmlns:p14="http://schemas.microsoft.com/office/powerpoint/2010/main" val="286889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65CFF54-454D-4523-979D-1532E99F7E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유저가 직접 선택해 원하는 순서로 플레이 하던 챕터 진행을 선형으로 변경</a:t>
            </a:r>
            <a:endParaRPr lang="en-US" altLang="ko-KR" dirty="0"/>
          </a:p>
          <a:p>
            <a:pPr lvl="1"/>
            <a:r>
              <a:rPr lang="ko-KR" altLang="en-US" dirty="0"/>
              <a:t>게임을 처음 접하는 유저의 경우 잘 모르는 것에 대한 선택은 압박으로 작용할 것이라 판단</a:t>
            </a:r>
            <a:endParaRPr lang="en-US" altLang="ko-KR" dirty="0"/>
          </a:p>
          <a:p>
            <a:pPr lvl="1"/>
            <a:r>
              <a:rPr lang="ko-KR" altLang="en-US" dirty="0"/>
              <a:t>오히려 처음 플레이 하는 유저에게 선택을 강요하고 책임을 유저에게 떠넘기는 느낌을 받음</a:t>
            </a:r>
            <a:endParaRPr lang="en-US" altLang="ko-KR" dirty="0"/>
          </a:p>
          <a:p>
            <a:pPr lvl="1"/>
            <a:r>
              <a:rPr lang="ko-KR" altLang="en-US" dirty="0"/>
              <a:t>챕터의 클리어 순서에 따른 다른 챕터의 등장 요소가 변경되는 것에 대한 제어가 힘들 것 같다는 판단</a:t>
            </a:r>
            <a:endParaRPr lang="en-US" altLang="ko-KR" dirty="0"/>
          </a:p>
          <a:p>
            <a:pPr lvl="1"/>
            <a:r>
              <a:rPr lang="ko-KR" altLang="en-US" dirty="0"/>
              <a:t>유저는 캐릭터의 육성과 게임 진행에만 집중할 수 있음</a:t>
            </a:r>
            <a:endParaRPr lang="en-US" altLang="ko-KR" dirty="0"/>
          </a:p>
          <a:p>
            <a:r>
              <a:rPr lang="ko-KR" altLang="en-US" dirty="0"/>
              <a:t>하나뿐이었던 캐릭터를 다수로 변경</a:t>
            </a:r>
            <a:endParaRPr lang="en-US" altLang="ko-KR" dirty="0"/>
          </a:p>
          <a:p>
            <a:pPr lvl="1"/>
            <a:r>
              <a:rPr lang="ko-KR" altLang="en-US" dirty="0"/>
              <a:t>유저가 플레이하게 될 던전의 선택 보다는 캐릭터의 선택이 더 좋은 방식이라 판단함</a:t>
            </a:r>
            <a:endParaRPr lang="en-US" altLang="ko-KR" dirty="0"/>
          </a:p>
          <a:p>
            <a:pPr lvl="1"/>
            <a:r>
              <a:rPr lang="ko-KR" altLang="en-US" dirty="0"/>
              <a:t>기존의 의도였던 유저의 선택에 따르는 다양한 플레이 방식은 스테이지 보다는 캐릭터의 선택으로 쉽게 와 닿을 것이라 판단</a:t>
            </a:r>
            <a:endParaRPr lang="en-US" altLang="ko-KR" dirty="0"/>
          </a:p>
          <a:p>
            <a:r>
              <a:rPr lang="ko-KR" altLang="en-US" dirty="0"/>
              <a:t>스테이지마다 가지고 있던 스킬과 챕터의 테마에 맞게 클리어 보상으로 주던 무기를 유저 캐릭터로 옮겨 놓음</a:t>
            </a:r>
            <a:endParaRPr lang="en-US" altLang="ko-KR" dirty="0"/>
          </a:p>
          <a:p>
            <a:pPr lvl="1"/>
            <a:r>
              <a:rPr lang="ko-KR" altLang="en-US" dirty="0"/>
              <a:t>다수의 캐릭터의 능력치를 상이하게 하는 것과 더불어 기존에 스테이지에 귀속하려고 했던 스킬을 캐릭터의 컨셉에 맞게 캐릭터에 배치 함으로 유저의 캐릭터 선택에 고려해야하는 상항을 다양하게 만들어 줄 수 있다고 판단</a:t>
            </a:r>
            <a:endParaRPr lang="en-US" altLang="ko-KR" dirty="0"/>
          </a:p>
          <a:p>
            <a:r>
              <a:rPr lang="ko-KR" altLang="en-US" dirty="0"/>
              <a:t>재화를 소비해 유저 캐릭터를 성장 시킬 수 있도록 변경</a:t>
            </a:r>
            <a:endParaRPr lang="en-US" altLang="ko-KR" dirty="0"/>
          </a:p>
          <a:p>
            <a:pPr lvl="1"/>
            <a:r>
              <a:rPr lang="ko-KR" altLang="en-US" dirty="0"/>
              <a:t>유저 캐릭터의 성장에 골드를 소비하게 되며 해당 성장치를 유저가 사망해도 유지되도록 함</a:t>
            </a:r>
            <a:endParaRPr lang="en-US" altLang="ko-KR" dirty="0"/>
          </a:p>
          <a:p>
            <a:pPr lvl="1"/>
            <a:r>
              <a:rPr lang="ko-KR" altLang="en-US" dirty="0"/>
              <a:t>캐릭터의 성장에 스킬과 무기를 추가함으로 무의미했던 무기의 강화와 스킬의 강화를 제외하고 필요한 캐릭터의 강화만 사용하도록 하게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ko-KR" altLang="en-US" dirty="0"/>
              <a:t>골드 </a:t>
            </a:r>
            <a:r>
              <a:rPr lang="en-US" altLang="ko-KR" dirty="0"/>
              <a:t>= </a:t>
            </a:r>
            <a:r>
              <a:rPr lang="ko-KR" altLang="en-US" dirty="0"/>
              <a:t>사라지지 않는 재화</a:t>
            </a:r>
            <a:r>
              <a:rPr lang="en-US" altLang="ko-KR" dirty="0"/>
              <a:t>(</a:t>
            </a:r>
            <a:r>
              <a:rPr lang="ko-KR" altLang="en-US" dirty="0"/>
              <a:t>이후 설명 추가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8F990A-4C3E-46A2-9093-04AE940A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이후 사항</a:t>
            </a:r>
          </a:p>
        </p:txBody>
      </p:sp>
    </p:spTree>
    <p:extLst>
      <p:ext uri="{BB962C8B-B14F-4D97-AF65-F5344CB8AC3E}">
        <p14:creationId xmlns:p14="http://schemas.microsoft.com/office/powerpoint/2010/main" val="264298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EB5EA2-AEFF-43D1-A96E-EE3AC20419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무기 강화</a:t>
            </a:r>
            <a:r>
              <a:rPr lang="en-US" altLang="ko-KR" dirty="0"/>
              <a:t>, </a:t>
            </a:r>
            <a:r>
              <a:rPr lang="ko-KR" altLang="en-US" dirty="0"/>
              <a:t>스킬 강화 시스템</a:t>
            </a:r>
            <a:endParaRPr lang="en-US" altLang="ko-KR" dirty="0"/>
          </a:p>
          <a:p>
            <a:r>
              <a:rPr lang="ko-KR" altLang="en-US" dirty="0"/>
              <a:t>스킬의 구분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609F29-DFD5-417C-9FC8-CC867B42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제거 사항</a:t>
            </a:r>
          </a:p>
        </p:txBody>
      </p:sp>
    </p:spTree>
    <p:extLst>
      <p:ext uri="{BB962C8B-B14F-4D97-AF65-F5344CB8AC3E}">
        <p14:creationId xmlns:p14="http://schemas.microsoft.com/office/powerpoint/2010/main" val="14658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822BE3-643C-4BA4-B20C-24F6D9CE3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명확하지 않았던 재화의 구분을 확실하게 수정</a:t>
            </a:r>
            <a:endParaRPr lang="en-US" altLang="ko-KR" dirty="0"/>
          </a:p>
          <a:p>
            <a:pPr lvl="1"/>
            <a:r>
              <a:rPr lang="ko-KR" altLang="en-US" dirty="0"/>
              <a:t>몬스터를 처치할 때 마다 코인을 얻게 되고 유저가 게임을 플레이하며 클리어하는 방의 개수 만큼 골드를 획득하게 됨</a:t>
            </a:r>
            <a:endParaRPr lang="en-US" altLang="ko-KR" dirty="0"/>
          </a:p>
          <a:p>
            <a:pPr lvl="1"/>
            <a:r>
              <a:rPr lang="ko-KR" altLang="en-US" dirty="0"/>
              <a:t>코인은 사망 시 사라지는 재화</a:t>
            </a:r>
            <a:r>
              <a:rPr lang="en-US" altLang="ko-KR" dirty="0"/>
              <a:t>, </a:t>
            </a:r>
            <a:r>
              <a:rPr lang="ko-KR" altLang="en-US" dirty="0"/>
              <a:t>골드는 유지됨</a:t>
            </a:r>
            <a:endParaRPr lang="en-US" altLang="ko-KR" dirty="0"/>
          </a:p>
          <a:p>
            <a:r>
              <a:rPr lang="ko-KR" altLang="en-US" dirty="0"/>
              <a:t>방마다 주어지는 골드의 양이 달라짐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일반 룸은 골드 </a:t>
            </a:r>
            <a:r>
              <a:rPr lang="en-US" altLang="ko-KR" dirty="0"/>
              <a:t>1~2, </a:t>
            </a:r>
            <a:r>
              <a:rPr lang="ko-KR" altLang="en-US" dirty="0"/>
              <a:t>엘리트 룸은 골드 </a:t>
            </a:r>
            <a:r>
              <a:rPr lang="en-US" altLang="ko-KR" dirty="0"/>
              <a:t>3~5, </a:t>
            </a:r>
            <a:r>
              <a:rPr lang="ko-KR" altLang="en-US" dirty="0"/>
              <a:t>보스 룸은 골드 </a:t>
            </a:r>
            <a:r>
              <a:rPr lang="en-US" altLang="ko-KR" dirty="0"/>
              <a:t>10~20</a:t>
            </a:r>
          </a:p>
          <a:p>
            <a:r>
              <a:rPr lang="ko-KR" altLang="en-US" dirty="0"/>
              <a:t>처치하는 몬스터의 등급에 따라 코인 보상이 달라짐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일반 몬스터 </a:t>
            </a:r>
            <a:r>
              <a:rPr lang="en-US" altLang="ko-KR" dirty="0"/>
              <a:t>3~5, </a:t>
            </a:r>
            <a:r>
              <a:rPr lang="ko-KR" altLang="en-US" dirty="0"/>
              <a:t>엘리트 몬스터 </a:t>
            </a:r>
            <a:r>
              <a:rPr lang="en-US" altLang="ko-KR" dirty="0"/>
              <a:t>8~10, </a:t>
            </a:r>
            <a:r>
              <a:rPr lang="ko-KR" altLang="en-US" dirty="0"/>
              <a:t>보스 몬스터 </a:t>
            </a:r>
            <a:r>
              <a:rPr lang="en-US" altLang="ko-KR" dirty="0"/>
              <a:t>15~20</a:t>
            </a:r>
          </a:p>
          <a:p>
            <a:r>
              <a:rPr lang="ko-KR" altLang="en-US" dirty="0"/>
              <a:t>골드의 사용처</a:t>
            </a:r>
            <a:endParaRPr lang="en-US" altLang="ko-KR" dirty="0"/>
          </a:p>
          <a:p>
            <a:pPr lvl="1"/>
            <a:r>
              <a:rPr lang="ko-KR" altLang="en-US" dirty="0"/>
              <a:t>골드로 캐릭터</a:t>
            </a:r>
            <a:r>
              <a:rPr lang="en-US" altLang="ko-KR" dirty="0"/>
              <a:t> </a:t>
            </a:r>
            <a:r>
              <a:rPr lang="ko-KR" altLang="en-US" dirty="0"/>
              <a:t>구매</a:t>
            </a:r>
            <a:r>
              <a:rPr lang="en-US" altLang="ko-KR" dirty="0"/>
              <a:t>(</a:t>
            </a:r>
            <a:r>
              <a:rPr lang="ko-KR" altLang="en-US" dirty="0"/>
              <a:t>강화</a:t>
            </a:r>
            <a:r>
              <a:rPr lang="en-US" altLang="ko-KR" dirty="0"/>
              <a:t>), </a:t>
            </a:r>
            <a:r>
              <a:rPr lang="ko-KR" altLang="en-US" dirty="0"/>
              <a:t>희귀 등급 아이템의 등장 확률 강화</a:t>
            </a:r>
            <a:r>
              <a:rPr lang="en-US" altLang="ko-KR" dirty="0"/>
              <a:t>, </a:t>
            </a:r>
            <a:r>
              <a:rPr lang="ko-KR" altLang="en-US" dirty="0"/>
              <a:t>스테이지 진행 중 사망 시 부활에 사용</a:t>
            </a:r>
            <a:endParaRPr lang="en-US" altLang="ko-KR" dirty="0"/>
          </a:p>
          <a:p>
            <a:pPr lvl="1"/>
            <a:r>
              <a:rPr lang="ko-KR" altLang="en-US" dirty="0"/>
              <a:t>골드는 유저가 사망 시 클리어한 방 개수</a:t>
            </a:r>
            <a:r>
              <a:rPr lang="en-US" altLang="ko-KR" dirty="0"/>
              <a:t>, </a:t>
            </a:r>
            <a:r>
              <a:rPr lang="ko-KR" altLang="en-US" dirty="0"/>
              <a:t>처치한 몬스터 수를 합산해 지급하며 스테이지를 클리어 한 경우 이전에 합산한 수치에 스테이지 클리어 보상을 추가로 지급</a:t>
            </a:r>
            <a:endParaRPr lang="en-US" altLang="ko-KR" dirty="0"/>
          </a:p>
          <a:p>
            <a:r>
              <a:rPr lang="ko-KR" altLang="en-US" dirty="0"/>
              <a:t>코인의 사용처</a:t>
            </a:r>
            <a:endParaRPr lang="en-US" altLang="ko-KR" dirty="0"/>
          </a:p>
          <a:p>
            <a:pPr lvl="1"/>
            <a:r>
              <a:rPr lang="ko-KR" altLang="en-US" dirty="0"/>
              <a:t>방을 클리어 하게 되면 해당 방의 보상을 바로 획득하지 않고 원하는 보상을 코인을 통해 구입하도록 함</a:t>
            </a:r>
            <a:endParaRPr lang="en-US" altLang="ko-KR" dirty="0"/>
          </a:p>
          <a:p>
            <a:r>
              <a:rPr lang="ko-KR" altLang="en-US" dirty="0"/>
              <a:t>무기의 경우 인벤토리에 저장이 가능하고 방을 클리어 보상으로 나타난 무기를 코인의 부족으로 획득하지 못하는 경우 코인과 소지하고 있는 무기를 함께 사용하는 것으로 해당 무기를 구입하도록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0DD338-E811-429D-9F06-A19D58FF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사항</a:t>
            </a:r>
          </a:p>
        </p:txBody>
      </p:sp>
    </p:spTree>
    <p:extLst>
      <p:ext uri="{BB962C8B-B14F-4D97-AF65-F5344CB8AC3E}">
        <p14:creationId xmlns:p14="http://schemas.microsoft.com/office/powerpoint/2010/main" val="420605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822BE3-643C-4BA4-B20C-24F6D9CE3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캐릭터 마다 특징이 되는 무기와 스킬이 가지게 됨</a:t>
            </a:r>
            <a:endParaRPr lang="en-US" altLang="ko-KR" dirty="0"/>
          </a:p>
          <a:p>
            <a:r>
              <a:rPr lang="ko-KR" altLang="en-US" dirty="0"/>
              <a:t>위의 요소를 캐릭터 강화에 함께 포함되어 사용하게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0DD338-E811-429D-9F06-A19D58FF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사항</a:t>
            </a:r>
          </a:p>
        </p:txBody>
      </p:sp>
    </p:spTree>
    <p:extLst>
      <p:ext uri="{BB962C8B-B14F-4D97-AF65-F5344CB8AC3E}">
        <p14:creationId xmlns:p14="http://schemas.microsoft.com/office/powerpoint/2010/main" val="40965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42B7B512-A6C1-4EBF-AA6E-38B817A0FEF4}"/>
              </a:ext>
            </a:extLst>
          </p:cNvPr>
          <p:cNvSpPr txBox="1">
            <a:spLocks/>
          </p:cNvSpPr>
          <p:nvPr/>
        </p:nvSpPr>
        <p:spPr>
          <a:xfrm>
            <a:off x="468563" y="939299"/>
            <a:ext cx="8582025" cy="288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3.  </a:t>
            </a:r>
            <a:r>
              <a:rPr lang="ko-KR" altLang="en-US"/>
              <a:t>제화 소비 컨텐츠</a:t>
            </a:r>
            <a:endParaRPr lang="ko-KR" altLang="en-US" dirty="0"/>
          </a:p>
        </p:txBody>
      </p:sp>
      <p:graphicFrame>
        <p:nvGraphicFramePr>
          <p:cNvPr id="8" name="표 13">
            <a:extLst>
              <a:ext uri="{FF2B5EF4-FFF2-40B4-BE49-F238E27FC236}">
                <a16:creationId xmlns:a16="http://schemas.microsoft.com/office/drawing/2014/main" id="{94327ECB-5330-4967-A6C7-E6905B0A6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338289"/>
              </p:ext>
            </p:extLst>
          </p:nvPr>
        </p:nvGraphicFramePr>
        <p:xfrm>
          <a:off x="465126" y="1370196"/>
          <a:ext cx="8582026" cy="4658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22">
                  <a:extLst>
                    <a:ext uri="{9D8B030D-6E8A-4147-A177-3AD203B41FA5}">
                      <a16:colId xmlns:a16="http://schemas.microsoft.com/office/drawing/2014/main" val="2529585601"/>
                    </a:ext>
                  </a:extLst>
                </a:gridCol>
                <a:gridCol w="4259674">
                  <a:extLst>
                    <a:ext uri="{9D8B030D-6E8A-4147-A177-3AD203B41FA5}">
                      <a16:colId xmlns:a16="http://schemas.microsoft.com/office/drawing/2014/main" val="799593671"/>
                    </a:ext>
                  </a:extLst>
                </a:gridCol>
                <a:gridCol w="3179030">
                  <a:extLst>
                    <a:ext uri="{9D8B030D-6E8A-4147-A177-3AD203B41FA5}">
                      <a16:colId xmlns:a16="http://schemas.microsoft.com/office/drawing/2014/main" val="1629412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16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코스튬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다른 게임에서 </a:t>
                      </a: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아바타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 설명됨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캐릭터의 능력치를 일부 올려주는 요소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화려한 디자인으로 유저의 수집욕구를 자극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77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스킬 강화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획득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제화를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 소비하는 것으로 스킬을 사용할 수 있도록 만들 수 있음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한계치까지 강화하기 위해 제화가 필요함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스킬 액션에 관심이 있는 유저의 경우 여러 스킬을 수집하려 할 것임 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79519"/>
                  </a:ext>
                </a:extLst>
              </a:tr>
              <a:tr h="5468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무기 강화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획득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대기 화면에서 무기를 구입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할 수 있는 제화 소비 컨텐츠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 가지고 있는 무기를 구입하는 경우 기존의 무기를 강화 시켜 줌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제화를 통해 특성을 개방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변경 하기도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제화를 소비할 주 컨텐츠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 다양한 무기를 수집하는 </a:t>
                      </a: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도감 시스템을 통해 업적을 쌓도록 하는 방식 도 함께 사용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58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부활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플레이 중에 사망 시 제화를 통해 부활 가능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부활 사용 횟수는 지속적으로 누적됨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사용 횟수가 늘어나면 자연스럽게 가격 또한 상승함</a:t>
                      </a:r>
                      <a:endParaRPr lang="en-US" altLang="ko-KR" sz="10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초심자를 위한 컨텐츠</a:t>
                      </a:r>
                      <a:endParaRPr lang="en-US" altLang="ko-KR" sz="105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부활 횟수가 늘어나 정작 보스 던전에서 부활하지 못하는 경우가 생길 수 도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74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특성 획득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스테이지 진입 전 랜덤 특성을 획득하고 들어갈 수 있도록 하는 컨텐츠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뽑기를 통해 유저가 원하는 특성을 미리 획득한 후 플레이를 하는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무기 다음으로 </a:t>
                      </a: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주 제화 소비 컨텐츠</a:t>
                      </a:r>
                      <a:endParaRPr lang="en-US" altLang="ko-KR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일시적으로 해당 스테이지 플레이 중에만 유지되는 특성을 통해 유저가 </a:t>
                      </a: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원하는 특성을 획득하기 위해 반복적으로 뽑기를 하게 되는 요소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73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br>
                        <a:rPr lang="en-US" altLang="ko-KR" sz="1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능력치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캐릭터의 기본 능력치를 강화하는 컨텐츠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해당 컨텐츠로 올릴 수 있는 최대 능력치에는 한계가 있음</a:t>
                      </a:r>
                      <a:endParaRPr lang="en-US" altLang="ko-KR" sz="105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부족한 능력치는 위에 다른 컨텐츠로 보완하는 식의 플레이를 지향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</a:rPr>
                        <a:t>영구적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으로 캐릭터의 능력치를 올려주는 요소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초기에는 기본 능력치를 올려 스테이지를 진행하지만 이후에는 한계가 있어 다른 요소를 찾게 됨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937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09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17D1030D-B022-42D5-A20C-4801736BD474}"/>
              </a:ext>
            </a:extLst>
          </p:cNvPr>
          <p:cNvSpPr txBox="1">
            <a:spLocks/>
          </p:cNvSpPr>
          <p:nvPr/>
        </p:nvSpPr>
        <p:spPr>
          <a:xfrm>
            <a:off x="933784" y="955341"/>
            <a:ext cx="8582025" cy="288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5.  </a:t>
            </a:r>
            <a:r>
              <a:rPr lang="ko-KR" altLang="en-US"/>
              <a:t>스킬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7BEC1D7-EC7D-4650-9B31-B6FE69423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64456"/>
              </p:ext>
            </p:extLst>
          </p:nvPr>
        </p:nvGraphicFramePr>
        <p:xfrm>
          <a:off x="933783" y="1332593"/>
          <a:ext cx="8583453" cy="4665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685695151"/>
                    </a:ext>
                  </a:extLst>
                </a:gridCol>
                <a:gridCol w="955993">
                  <a:extLst>
                    <a:ext uri="{9D8B030D-6E8A-4147-A177-3AD203B41FA5}">
                      <a16:colId xmlns:a16="http://schemas.microsoft.com/office/drawing/2014/main" val="1072925718"/>
                    </a:ext>
                  </a:extLst>
                </a:gridCol>
                <a:gridCol w="2572513">
                  <a:extLst>
                    <a:ext uri="{9D8B030D-6E8A-4147-A177-3AD203B41FA5}">
                      <a16:colId xmlns:a16="http://schemas.microsoft.com/office/drawing/2014/main" val="3655479630"/>
                    </a:ext>
                  </a:extLst>
                </a:gridCol>
                <a:gridCol w="1224793">
                  <a:extLst>
                    <a:ext uri="{9D8B030D-6E8A-4147-A177-3AD203B41FA5}">
                      <a16:colId xmlns:a16="http://schemas.microsoft.com/office/drawing/2014/main" val="2060863376"/>
                    </a:ext>
                  </a:extLst>
                </a:gridCol>
                <a:gridCol w="3229761">
                  <a:extLst>
                    <a:ext uri="{9D8B030D-6E8A-4147-A177-3AD203B41FA5}">
                      <a16:colId xmlns:a16="http://schemas.microsoft.com/office/drawing/2014/main" val="188749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12264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단일공격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강력한 한방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몬스터와 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C00000"/>
                          </a:solidFill>
                        </a:rPr>
                        <a:t>특수한 몬스터의 경우 개별 스킬이 존재</a:t>
                      </a:r>
                      <a:endParaRPr lang="en-US" altLang="ko-KR" sz="1050" b="1" dirty="0">
                        <a:solidFill>
                          <a:srgbClr val="C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C00000"/>
                          </a:solidFill>
                        </a:rPr>
                        <a:t>해당 요소를 경계하며 긴장감 있는 플레이를 구상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91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다중공격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회 이상의 </a:t>
                      </a: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연속 공격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0284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즉살기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화려한 액션 연출</a:t>
                      </a:r>
                      <a:endParaRPr lang="en-US" altLang="ko-KR" sz="105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많은 에너지를 소비하는 대신 강력한 데미지를 줌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/>
                        <a:t>( </a:t>
                      </a:r>
                      <a:r>
                        <a:rPr lang="ko-KR" altLang="en-US" sz="1000" dirty="0"/>
                        <a:t>보스 몬스터의 경우 절반의 데미지 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필살기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화려한 이펙트 연출로 액션 성 부여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rgbClr val="C00000"/>
                          </a:solidFill>
                        </a:rPr>
                        <a:t>성능이 좋은 만큼 재사용 대기시간이 길며</a:t>
                      </a:r>
                      <a:endParaRPr lang="en-US" altLang="ko-KR" sz="1000" b="1" dirty="0">
                        <a:solidFill>
                          <a:srgbClr val="C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rgbClr val="C00000"/>
                          </a:solidFill>
                        </a:rPr>
                        <a:t>많은 에너지 코스트를 사용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하기 때문에 결정적인 상황에 사용하지 않으면 사용 이후 플레이가 힘들어 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8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대쉬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짧은 거리</a:t>
                      </a:r>
                      <a:r>
                        <a:rPr lang="ko-KR" altLang="en-US" sz="1000" dirty="0"/>
                        <a:t>를 원하는 방향으로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몬스터와 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근접공격 몬스터의 경우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유저를 위협할 요소</a:t>
                      </a:r>
                      <a:r>
                        <a:rPr lang="ko-KR" altLang="en-US" sz="1000" dirty="0"/>
                        <a:t>로 사용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유저는 대게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몬스터의 공격을 회피하기 위해 사용</a:t>
                      </a:r>
                      <a:endParaRPr lang="ko-KR" alt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9378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/>
                        <a:t>텔레포트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먼 거리</a:t>
                      </a:r>
                      <a:r>
                        <a:rPr lang="ko-KR" altLang="en-US" sz="1000" dirty="0"/>
                        <a:t>의 위치로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공격 스킬 외로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</a:rPr>
                        <a:t>액션 연출을 위한 장치 </a:t>
                      </a:r>
                      <a:endParaRPr lang="en-US" altLang="ko-KR" sz="1000" b="1" dirty="0">
                        <a:solidFill>
                          <a:srgbClr val="C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rgbClr val="C00000"/>
                          </a:solidFill>
                        </a:rPr>
                        <a:t>화려한 액션과 전략적인 움직임</a:t>
                      </a:r>
                      <a:r>
                        <a:rPr lang="ko-KR" altLang="en-US" sz="1000" dirty="0"/>
                        <a:t>을 위한 장치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3510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주변 시간 정지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50" b="1" dirty="0">
                          <a:solidFill>
                            <a:srgbClr val="FF0000"/>
                          </a:solidFill>
                        </a:rPr>
                        <a:t>멈춤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877339"/>
                  </a:ext>
                </a:extLst>
              </a:tr>
              <a:tr h="12619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부가</a:t>
                      </a:r>
                      <a:br>
                        <a:rPr lang="en-US" altLang="ko-KR" sz="1400" b="1" dirty="0"/>
                      </a:br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에너지 시스템 사용 </a:t>
                      </a:r>
                      <a:endParaRPr lang="en-US" altLang="ko-KR" sz="10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dirty="0"/>
                        <a:t>유저는 두개의 스킬을 선택 후 룸에 들어가게 되는데 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</a:rPr>
                        <a:t>두개의 스킬은 모두 같은 에너지를 공유</a:t>
                      </a:r>
                      <a:r>
                        <a:rPr lang="ko-KR" altLang="en-US" sz="1000" dirty="0"/>
                        <a:t>하게 됨</a:t>
                      </a:r>
                      <a:endParaRPr lang="en-US" altLang="ko-KR" sz="10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rgbClr val="C00000"/>
                          </a:solidFill>
                        </a:rPr>
                        <a:t>성능이 좋은 스킬일 수록 에너지를 많이 소비</a:t>
                      </a:r>
                      <a:r>
                        <a:rPr lang="ko-KR" altLang="en-US" sz="1000" dirty="0"/>
                        <a:t>하게 되며 유저는 이런 점을 고려한 전략적인 스킬 선택을 필수로 하게 됨</a:t>
                      </a:r>
                      <a:endParaRPr lang="en-US" altLang="ko-KR" sz="1000" dirty="0"/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1" dirty="0">
                          <a:solidFill>
                            <a:srgbClr val="C00000"/>
                          </a:solidFill>
                        </a:rPr>
                        <a:t>적절한 난이도 조절을 위한 요소</a:t>
                      </a:r>
                      <a:endParaRPr lang="en-US" altLang="ko-KR" sz="1000" b="1" dirty="0">
                        <a:solidFill>
                          <a:srgbClr val="C00000"/>
                        </a:solidFill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유저의 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</a:rPr>
                        <a:t>고민과 선택에 의한 즉각적인 피드백이 가능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게임의 숙련도를 쌓아가는 즐거움을 의도함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87460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942</Words>
  <Application>Microsoft Office PowerPoint</Application>
  <PresentationFormat>와이드스크린</PresentationFormat>
  <Paragraphs>131</Paragraphs>
  <Slides>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디자인 사용자 지정</vt:lpstr>
      <vt:lpstr>1_Office 테마</vt:lpstr>
      <vt:lpstr>PowerPoint 프레젠테이션</vt:lpstr>
      <vt:lpstr>PowerPoint 프레젠테이션</vt:lpstr>
      <vt:lpstr>변경 이전 상항</vt:lpstr>
      <vt:lpstr>변경 이후 사항</vt:lpstr>
      <vt:lpstr>제거 사항</vt:lpstr>
      <vt:lpstr>추가 사항</vt:lpstr>
      <vt:lpstr>추가 사항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 재호</cp:lastModifiedBy>
  <cp:revision>24</cp:revision>
  <dcterms:created xsi:type="dcterms:W3CDTF">2019-06-25T04:22:36Z</dcterms:created>
  <dcterms:modified xsi:type="dcterms:W3CDTF">2019-11-06T05:29:23Z</dcterms:modified>
</cp:coreProperties>
</file>