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AD5D078-9B51-4085-B8CB-3AAEBFDBB453}">
          <p14:sldIdLst>
            <p14:sldId id="256"/>
            <p14:sldId id="257"/>
          </p14:sldIdLst>
        </p14:section>
        <p14:section name="시장조사" id="{6C3AD808-27B2-47B5-8FCD-E281B3C7DE45}">
          <p14:sldIdLst>
            <p14:sldId id="258"/>
            <p14:sldId id="259"/>
          </p14:sldIdLst>
        </p14:section>
        <p14:section name="시스템" id="{65A6C51D-BCCA-4383-8AB6-B70ED5B40FF3}">
          <p14:sldIdLst>
            <p14:sldId id="260"/>
          </p14:sldIdLst>
        </p14:section>
        <p14:section name="스킬(액션)" id="{3D4D664B-8650-4890-8E47-54E6B675D7E4}">
          <p14:sldIdLst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3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6DD"/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24" autoAdjust="0"/>
    <p:restoredTop sz="92890" autoAdjust="0"/>
  </p:normalViewPr>
  <p:slideViewPr>
    <p:cSldViewPr snapToGrid="0" showGuides="1">
      <p:cViewPr varScale="1">
        <p:scale>
          <a:sx n="112" d="100"/>
          <a:sy n="112" d="100"/>
        </p:scale>
        <p:origin x="-678" y="-90"/>
      </p:cViewPr>
      <p:guideLst>
        <p:guide orient="horz" pos="213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C538A972-07EF-4CCE-A167-573DA90D68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759E4C67-A036-4DB4-866B-6859B7C8DD9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001E963-5943-4EAF-8E50-BF51129C0213}" type="datetimeFigureOut">
              <a:rPr lang="ko-KR" altLang="en-US"/>
              <a:pPr>
                <a:defRPr/>
              </a:pPr>
              <a:t>2019-11-15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xmlns="" id="{66479A67-131C-434E-B4D1-08C0532DCBC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xmlns="" id="{AF0FF0D4-DAC8-4859-AEC8-4FB19146A6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편집하려면 클릭</a:t>
            </a:r>
          </a:p>
          <a:p>
            <a:pPr lvl="1"/>
            <a:r>
              <a:rPr lang="ko-KR" altLang="en-US" noProof="0"/>
              <a:t>두 번째 수준</a:t>
            </a:r>
          </a:p>
          <a:p>
            <a:pPr lvl="2"/>
            <a:r>
              <a:rPr lang="ko-KR" altLang="en-US" noProof="0"/>
              <a:t>세 번째 수준</a:t>
            </a:r>
          </a:p>
          <a:p>
            <a:pPr lvl="3"/>
            <a:r>
              <a:rPr lang="ko-KR" altLang="en-US" noProof="0"/>
              <a:t>네 번째 수준</a:t>
            </a:r>
          </a:p>
          <a:p>
            <a:pPr lvl="4"/>
            <a:r>
              <a:rPr lang="ko-KR" altLang="en-US" noProof="0"/>
              <a:t>다섯 번째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3AE8DA39-7252-46CD-9AF0-CD5BC99CCE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A9A00637-E632-4A93-A81F-F533D5234F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5956D9C-3F47-4DAE-A09B-35B7D7D1A9D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6869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30596"/>
            <a:ext cx="9144000" cy="15569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50000"/>
              </a:lnSpc>
              <a:defRPr sz="6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 descr="b, gear icon">
            <a:extLst>
              <a:ext uri="{FF2B5EF4-FFF2-40B4-BE49-F238E27FC236}">
                <a16:creationId xmlns:a16="http://schemas.microsoft.com/office/drawing/2014/main" xmlns="" id="{4E286B9D-C87F-4663-A0A7-650CEFA71EE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1930400" y="-290283"/>
            <a:ext cx="2409372" cy="2409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b, gear icon">
            <a:extLst>
              <a:ext uri="{FF2B5EF4-FFF2-40B4-BE49-F238E27FC236}">
                <a16:creationId xmlns:a16="http://schemas.microsoft.com/office/drawing/2014/main" xmlns="" id="{8BF9BE8F-9D3E-466D-9064-FA3D51EB859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436" r="50000"/>
          <a:stretch/>
        </p:blipFill>
        <p:spPr bwMode="auto">
          <a:xfrm rot="5400000" flipH="1" flipV="1">
            <a:off x="125207" y="-125210"/>
            <a:ext cx="2743201" cy="299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b, gear icon">
            <a:extLst>
              <a:ext uri="{FF2B5EF4-FFF2-40B4-BE49-F238E27FC236}">
                <a16:creationId xmlns:a16="http://schemas.microsoft.com/office/drawing/2014/main" xmlns="" id="{C5FAD6AF-0AC2-42F4-8508-0CFDB19BB93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0000" b="-4564"/>
          <a:stretch/>
        </p:blipFill>
        <p:spPr bwMode="auto">
          <a:xfrm flipH="1" flipV="1">
            <a:off x="10208378" y="4905024"/>
            <a:ext cx="1983622" cy="194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xmlns="" id="{5C211CF1-9FE7-4EBB-B296-C13500E378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8912" y="3587750"/>
            <a:ext cx="6734175" cy="852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50000"/>
              </a:lnSpc>
              <a:buNone/>
              <a:defRPr/>
            </a:lvl1pPr>
          </a:lstStyle>
          <a:p>
            <a:pPr lvl="0"/>
            <a:r>
              <a:rPr lang="ko-KR" altLang="en-US" dirty="0"/>
              <a:t>소제목</a:t>
            </a:r>
          </a:p>
        </p:txBody>
      </p:sp>
    </p:spTree>
    <p:extLst>
      <p:ext uri="{BB962C8B-B14F-4D97-AF65-F5344CB8AC3E}">
        <p14:creationId xmlns:p14="http://schemas.microsoft.com/office/powerpoint/2010/main" val="1411546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574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D7450854-3991-4237-A378-245379E7A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2937"/>
            <a:ext cx="10515600" cy="474663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defRPr sz="24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183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948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656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5065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315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4636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285F929A-5202-4001-B127-B08F0F554F6E}"/>
              </a:ext>
            </a:extLst>
          </p:cNvPr>
          <p:cNvSpPr/>
          <p:nvPr userDrawn="1"/>
        </p:nvSpPr>
        <p:spPr>
          <a:xfrm>
            <a:off x="0" y="453391"/>
            <a:ext cx="12192000" cy="3467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8" name="텍스트 개체 틀 19"/>
          <p:cNvSpPr>
            <a:spLocks noGrp="1"/>
          </p:cNvSpPr>
          <p:nvPr>
            <p:ph type="body" sz="quarter" idx="14"/>
          </p:nvPr>
        </p:nvSpPr>
        <p:spPr>
          <a:xfrm>
            <a:off x="389468" y="453391"/>
            <a:ext cx="11442700" cy="34671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50000"/>
              </a:lnSpc>
              <a:buNone/>
              <a:defRPr sz="2561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027659" y="0"/>
            <a:ext cx="1490272" cy="45270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anchor="ctr"/>
          <a:lstStyle>
            <a:lvl1pPr algn="ctr">
              <a:defRPr sz="2880" b="1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3156122" y="3"/>
            <a:ext cx="1490134" cy="45339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80" b="1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텍스트 개체 틀 12"/>
          <p:cNvSpPr>
            <a:spLocks noGrp="1"/>
          </p:cNvSpPr>
          <p:nvPr>
            <p:ph type="body" sz="quarter" idx="11"/>
          </p:nvPr>
        </p:nvSpPr>
        <p:spPr>
          <a:xfrm>
            <a:off x="7425248" y="-1061"/>
            <a:ext cx="1490134" cy="45339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80" b="1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5" name="텍스트 개체 틀 12"/>
          <p:cNvSpPr>
            <a:spLocks noGrp="1"/>
          </p:cNvSpPr>
          <p:nvPr>
            <p:ph type="body" sz="quarter" idx="12"/>
          </p:nvPr>
        </p:nvSpPr>
        <p:spPr>
          <a:xfrm>
            <a:off x="5284448" y="-1061"/>
            <a:ext cx="1490134" cy="4533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anchor="ctr"/>
          <a:lstStyle>
            <a:lvl1pPr marL="0" indent="0" algn="ctr">
              <a:buNone/>
              <a:defRPr sz="2880" b="1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텍스트 개체 틀 12"/>
          <p:cNvSpPr>
            <a:spLocks noGrp="1"/>
          </p:cNvSpPr>
          <p:nvPr>
            <p:ph type="body" sz="quarter" idx="15"/>
          </p:nvPr>
        </p:nvSpPr>
        <p:spPr>
          <a:xfrm>
            <a:off x="9553573" y="3"/>
            <a:ext cx="1490134" cy="45339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80" b="1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4289362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2937"/>
            <a:ext cx="10515600" cy="474663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defRPr sz="24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950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680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405731"/>
            <a:ext cx="5562601" cy="21756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573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C319980D-D383-4A48-B01F-D628C1844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642937"/>
            <a:ext cx="10515600" cy="474663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defRPr sz="24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E7F7CDF5-D5A0-4CBE-A1E3-CCFA381BD5E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57198" y="3717132"/>
            <a:ext cx="5562601" cy="21756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877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258887"/>
            <a:ext cx="5562601" cy="232251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7" y="3632993"/>
            <a:ext cx="11277603" cy="25820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C319980D-D383-4A48-B01F-D628C1844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7" y="642937"/>
            <a:ext cx="10515600" cy="474663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defRPr sz="24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E7F7CDF5-D5A0-4CBE-A1E3-CCFA381BD5E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172199" y="1254919"/>
            <a:ext cx="5562601" cy="232251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103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C319980D-D383-4A48-B01F-D628C1844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7" y="642937"/>
            <a:ext cx="10515600" cy="474663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defRPr sz="24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76AC4289-9F51-446E-8159-38AD6BEB3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270000"/>
            <a:ext cx="11315700" cy="4914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025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C319980D-D383-4A48-B01F-D628C1844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7" y="642937"/>
            <a:ext cx="10515600" cy="474663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defRPr sz="24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76AC4289-9F51-446E-8159-38AD6BEB3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4044950"/>
            <a:ext cx="11315700" cy="21399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4E8454DD-A9F9-40A2-A4A9-D609BEB35B7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19100" y="1136828"/>
            <a:ext cx="11315700" cy="290812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004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C319980D-D383-4A48-B01F-D628C1844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7" y="642937"/>
            <a:ext cx="10515600" cy="474663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defRPr sz="24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xmlns="" id="{755F1805-225C-4793-91F5-42034BB694B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5568" y="3411898"/>
            <a:ext cx="5625376" cy="28606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200"/>
            </a:lvl1pPr>
          </a:lstStyle>
          <a:p>
            <a:pPr lvl="0"/>
            <a:r>
              <a:rPr lang="ko-KR" altLang="en-US" dirty="0"/>
              <a:t>변경시스템</a:t>
            </a:r>
          </a:p>
        </p:txBody>
      </p:sp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xmlns="" id="{1FA61591-46B7-4507-B2EB-1056A27692E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3274" y="3411898"/>
            <a:ext cx="5624945" cy="28606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200"/>
            </a:lvl1pPr>
          </a:lstStyle>
          <a:p>
            <a:pPr lvl="0"/>
            <a:r>
              <a:rPr lang="ko-KR" altLang="en-US" dirty="0"/>
              <a:t>기존 시스템</a:t>
            </a:r>
          </a:p>
        </p:txBody>
      </p:sp>
      <p:sp>
        <p:nvSpPr>
          <p:cNvPr id="13" name="내용 개체 틀 9">
            <a:extLst>
              <a:ext uri="{FF2B5EF4-FFF2-40B4-BE49-F238E27FC236}">
                <a16:creationId xmlns:a16="http://schemas.microsoft.com/office/drawing/2014/main" xmlns="" id="{478C6C13-2795-46A9-81A3-0D17BD48BE7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34367" y="1201380"/>
            <a:ext cx="5653088" cy="216582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dirty="0"/>
              <a:t>그림</a:t>
            </a:r>
            <a:r>
              <a:rPr lang="en-US" altLang="ko-KR" dirty="0"/>
              <a:t>&lt;</a:t>
            </a:r>
            <a:r>
              <a:rPr lang="ko-KR" altLang="en-US" dirty="0"/>
              <a:t>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4" name="내용 개체 틀 9">
            <a:extLst>
              <a:ext uri="{FF2B5EF4-FFF2-40B4-BE49-F238E27FC236}">
                <a16:creationId xmlns:a16="http://schemas.microsoft.com/office/drawing/2014/main" xmlns="" id="{47379FD2-3AEF-45EB-83E0-40CD8EE449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097621" y="1201380"/>
            <a:ext cx="5653088" cy="216582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dirty="0"/>
              <a:t>그림</a:t>
            </a:r>
            <a:r>
              <a:rPr lang="en-US" altLang="ko-KR" dirty="0"/>
              <a:t>&lt;</a:t>
            </a:r>
            <a:r>
              <a:rPr lang="ko-KR" altLang="en-US" dirty="0"/>
              <a:t>표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4172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F6EB8855-E70C-49B9-A0FF-9F0D300D6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2937"/>
            <a:ext cx="10515600" cy="474663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defRPr sz="24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135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A6689D09-6813-4FCA-BF82-426299613A6D}"/>
              </a:ext>
            </a:extLst>
          </p:cNvPr>
          <p:cNvSpPr/>
          <p:nvPr userDrawn="1"/>
        </p:nvSpPr>
        <p:spPr>
          <a:xfrm>
            <a:off x="0" y="0"/>
            <a:ext cx="12192000" cy="647700"/>
          </a:xfrm>
          <a:prstGeom prst="rect">
            <a:avLst/>
          </a:prstGeom>
          <a:solidFill>
            <a:srgbClr val="7C5B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2" descr="b, gear icon">
            <a:extLst>
              <a:ext uri="{FF2B5EF4-FFF2-40B4-BE49-F238E27FC236}">
                <a16:creationId xmlns:a16="http://schemas.microsoft.com/office/drawing/2014/main" xmlns="" id="{D4A7D178-8926-4A65-8F50-9913D4963E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9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255602" y="0"/>
            <a:ext cx="622301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b, gear icon">
            <a:extLst>
              <a:ext uri="{FF2B5EF4-FFF2-40B4-BE49-F238E27FC236}">
                <a16:creationId xmlns:a16="http://schemas.microsoft.com/office/drawing/2014/main" xmlns="" id="{2816B83A-7D66-4D7A-8F68-CADB4060E06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0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436" r="50000"/>
          <a:stretch/>
        </p:blipFill>
        <p:spPr bwMode="auto">
          <a:xfrm rot="10800000" flipH="1" flipV="1">
            <a:off x="11467818" y="0"/>
            <a:ext cx="724182" cy="79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b, gear icon">
            <a:extLst>
              <a:ext uri="{FF2B5EF4-FFF2-40B4-BE49-F238E27FC236}">
                <a16:creationId xmlns:a16="http://schemas.microsoft.com/office/drawing/2014/main" xmlns="" id="{29709758-8EDC-4D65-8D29-B39F3FB5191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1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0000" b="-4564"/>
          <a:stretch/>
        </p:blipFill>
        <p:spPr bwMode="auto">
          <a:xfrm rot="10800000" flipH="1" flipV="1">
            <a:off x="-12983" y="-14383"/>
            <a:ext cx="584130" cy="63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4E3AC777-E518-4099-9288-490C4C0FB540}"/>
              </a:ext>
            </a:extLst>
          </p:cNvPr>
          <p:cNvSpPr/>
          <p:nvPr userDrawn="1"/>
        </p:nvSpPr>
        <p:spPr>
          <a:xfrm>
            <a:off x="0" y="635000"/>
            <a:ext cx="12192000" cy="546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628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91" r:id="rId5"/>
    <p:sldLayoutId id="2147483792" r:id="rId6"/>
    <p:sldLayoutId id="2147483793" r:id="rId7"/>
    <p:sldLayoutId id="2147483794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696" r:id="rId16"/>
    <p:sldLayoutId id="2147483789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DE5B0AC-02DA-493F-831F-82A262BD67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4800"/>
              <a:t>시간을 활용한 게임 시스템 기획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E26131C1-7FDC-4C5F-9FDD-DEF09B7976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130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0ED8B18-E8BF-4816-BE5B-014A64699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9F321D6-08A5-4D95-8150-357538706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400" dirty="0"/>
              <a:t>게임에서 시간을 활용하는 방식</a:t>
            </a:r>
            <a:endParaRPr lang="en-US" altLang="ko-KR" sz="1400" dirty="0"/>
          </a:p>
          <a:p>
            <a:r>
              <a:rPr lang="ko-KR" altLang="en-US" sz="1400" dirty="0"/>
              <a:t>다른 영상매체에서 시간을 활용하는 방식</a:t>
            </a:r>
            <a:endParaRPr lang="en-US" altLang="ko-KR" sz="1400" dirty="0"/>
          </a:p>
          <a:p>
            <a:r>
              <a:rPr lang="ko-KR" altLang="en-US" sz="1400" dirty="0"/>
              <a:t>시간적 요소를 추가하는 방식</a:t>
            </a:r>
            <a:endParaRPr lang="en-US" altLang="ko-KR" sz="1400" dirty="0"/>
          </a:p>
          <a:p>
            <a:pPr lvl="1"/>
            <a:r>
              <a:rPr lang="ko-KR" altLang="en-US" sz="1200" dirty="0"/>
              <a:t>게임 진행 방식</a:t>
            </a:r>
            <a:r>
              <a:rPr lang="en-US" altLang="ko-KR" sz="1200" dirty="0"/>
              <a:t>(</a:t>
            </a:r>
            <a:r>
              <a:rPr lang="ko-KR" altLang="en-US" sz="1200" dirty="0"/>
              <a:t>연출</a:t>
            </a:r>
            <a:r>
              <a:rPr lang="en-US" altLang="ko-KR" sz="1200" dirty="0"/>
              <a:t>), </a:t>
            </a:r>
            <a:r>
              <a:rPr lang="ko-KR" altLang="en-US" sz="1200" dirty="0"/>
              <a:t>전투 액션</a:t>
            </a:r>
            <a:r>
              <a:rPr lang="en-US" altLang="ko-KR" sz="1200" dirty="0"/>
              <a:t>(</a:t>
            </a:r>
            <a:r>
              <a:rPr lang="ko-KR" altLang="en-US" sz="1200" dirty="0"/>
              <a:t>스킬</a:t>
            </a:r>
            <a:r>
              <a:rPr lang="en-US" altLang="ko-KR" sz="1200" dirty="0"/>
              <a:t>)</a:t>
            </a:r>
          </a:p>
          <a:p>
            <a:r>
              <a:rPr lang="ko-KR" altLang="en-US" sz="1400" dirty="0"/>
              <a:t>시간을 활용한 게임 진행 방식 </a:t>
            </a:r>
            <a:r>
              <a:rPr lang="en-US" altLang="ko-KR" sz="1400" dirty="0"/>
              <a:t>, </a:t>
            </a:r>
            <a:r>
              <a:rPr lang="ko-KR" altLang="en-US" sz="1400" dirty="0"/>
              <a:t>연출 방식</a:t>
            </a:r>
            <a:endParaRPr lang="en-US" altLang="ko-KR" sz="1400" dirty="0"/>
          </a:p>
          <a:p>
            <a:r>
              <a:rPr lang="ko-KR" altLang="en-US" sz="1400" dirty="0"/>
              <a:t>시간을 활용한 캐릭터 스킬 연출과 효과</a:t>
            </a: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65560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853D014-2F52-4869-80AE-E79694BA8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다른 게임에서 시간을 활용하는 방식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B5FC57C-6F3C-45D4-9FF9-2E867DFA4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400" dirty="0" err="1"/>
              <a:t>브래이드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캐릭터가 시간을 조종하는 퍼즐게임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크로노</a:t>
            </a:r>
            <a:r>
              <a:rPr lang="ko-KR" altLang="en-US" sz="1400" dirty="0"/>
              <a:t> 트리거 </a:t>
            </a:r>
            <a:r>
              <a:rPr lang="en-US" altLang="ko-KR" sz="1400" dirty="0"/>
              <a:t>: </a:t>
            </a:r>
            <a:r>
              <a:rPr lang="ko-KR" altLang="en-US" sz="1400" dirty="0"/>
              <a:t>게임의 진행 방식이 과거</a:t>
            </a:r>
            <a:r>
              <a:rPr lang="en-US" altLang="ko-KR" sz="1400" dirty="0"/>
              <a:t>, </a:t>
            </a:r>
            <a:r>
              <a:rPr lang="ko-KR" altLang="en-US" sz="1400" dirty="0"/>
              <a:t>현재</a:t>
            </a:r>
            <a:r>
              <a:rPr lang="en-US" altLang="ko-KR" sz="1400" dirty="0"/>
              <a:t>, </a:t>
            </a:r>
            <a:r>
              <a:rPr lang="ko-KR" altLang="en-US" sz="1400" dirty="0"/>
              <a:t>미래로 구분되어 유저가 시간대를 넘나 들며 자유롭게 게임내 요소를 탐험하는 방식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카타나</a:t>
            </a:r>
            <a:r>
              <a:rPr lang="ko-KR" altLang="en-US" sz="1400" dirty="0"/>
              <a:t> 제로 </a:t>
            </a:r>
            <a:r>
              <a:rPr lang="en-US" altLang="ko-KR" sz="1400" dirty="0"/>
              <a:t>: </a:t>
            </a:r>
            <a:r>
              <a:rPr lang="ko-KR" altLang="en-US" sz="1400" dirty="0"/>
              <a:t>스토리와 게임의 컨셉이 시간을 조종하는 주인공에 너무 잘 맞아 떨어지고 무엇보다 시간을 느리게 만드는 주인공의 스킬이 다른 전투요소와 맞물려 좋은 효과를 주었다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0990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25707A9-74F8-44CE-939C-1FE9EC27F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다른 영상매체에서 활용하는 방식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1F051F9-2709-46B5-8221-F1FC4A720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영화</a:t>
            </a:r>
            <a:r>
              <a:rPr lang="en-US" altLang="ko-KR" sz="1400" dirty="0"/>
              <a:t>(</a:t>
            </a:r>
            <a:r>
              <a:rPr lang="ko-KR" altLang="en-US" sz="1400" dirty="0" err="1"/>
              <a:t>엣지오브투머로</a:t>
            </a:r>
            <a:r>
              <a:rPr lang="en-US" altLang="ko-KR" sz="1400" dirty="0"/>
              <a:t>) : </a:t>
            </a:r>
            <a:r>
              <a:rPr lang="ko-KR" altLang="en-US" sz="1400" dirty="0"/>
              <a:t>주인공이 우연히 외계인의 피를 뒤집어 쓴 </a:t>
            </a:r>
            <a:r>
              <a:rPr lang="ko-KR" altLang="en-US" sz="1400" dirty="0" err="1"/>
              <a:t>이우</a:t>
            </a:r>
            <a:r>
              <a:rPr lang="ko-KR" altLang="en-US" sz="1400" dirty="0"/>
              <a:t> 계속 반복되는 시간 속에서 인간과 외계인의 전쟁을 마무리 </a:t>
            </a:r>
            <a:r>
              <a:rPr lang="ko-KR" altLang="en-US" sz="1400" dirty="0" err="1"/>
              <a:t>짓기위해</a:t>
            </a:r>
            <a:r>
              <a:rPr lang="ko-KR" altLang="en-US" sz="1400" dirty="0"/>
              <a:t> 사투를 벌이는 영화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ko-KR" altLang="en-US" sz="1400" dirty="0"/>
              <a:t>영화 내에서 주인공은 죽으면 다시 특정 시간대로 돌아가기 때문에 이를 이용한 훈련과 적의 전술을 파악하는 등의 스토리적 연출을 했음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영화</a:t>
            </a:r>
            <a:r>
              <a:rPr lang="en-US" altLang="ko-KR" sz="1400" dirty="0"/>
              <a:t>(</a:t>
            </a:r>
            <a:r>
              <a:rPr lang="ko-KR" altLang="en-US" sz="1400" dirty="0" err="1"/>
              <a:t>어바웃타임</a:t>
            </a:r>
            <a:r>
              <a:rPr lang="en-US" altLang="ko-KR" sz="1400" dirty="0"/>
              <a:t>) : </a:t>
            </a:r>
            <a:r>
              <a:rPr lang="ko-KR" altLang="en-US" sz="1400" dirty="0"/>
              <a:t>주인공의 집안은 대대로 남자들은 시간을 여행할 수 있는 능력이 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주인공은 성인이 되던 해 아버지를 통해 그 능력을 알게 되지만 보통의 다른 사람들과 달리 물질에 대한 욕심보다 사랑을 추구했고 주인공은 운명의 여자를 만나기 위해 과거의 좋지 않았던 상황을 바꾸며 이야기가 진행된다</a:t>
            </a:r>
            <a:r>
              <a:rPr lang="en-US" altLang="ko-KR" sz="1400" dirty="0"/>
              <a:t>. </a:t>
            </a:r>
            <a:r>
              <a:rPr lang="ko-KR" altLang="en-US" sz="1400" dirty="0"/>
              <a:t>결과적으로 삶에 대한 성찰 이후 더 이상 시간여행을 하지 않게 된다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기타 다른 영화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ko-KR" altLang="en-US" sz="1400" dirty="0"/>
              <a:t>터미네이터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타임캅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백투더퓨처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액스맨</a:t>
            </a:r>
            <a:r>
              <a:rPr lang="ko-KR" altLang="en-US" sz="1400" dirty="0"/>
              <a:t> 등등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위 요소를 통해 게임내 스토리 연출과 게임 진행 방식을 기획하기 위해 알아 정보를 조사했다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1687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AD986F1-0FC5-4620-8624-BE895E5F1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시스템에 적용할 방식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7278587"/>
              </p:ext>
            </p:extLst>
          </p:nvPr>
        </p:nvGraphicFramePr>
        <p:xfrm>
          <a:off x="419100" y="1270000"/>
          <a:ext cx="113157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3140"/>
                <a:gridCol w="2263140"/>
                <a:gridCol w="2263140"/>
                <a:gridCol w="2263140"/>
                <a:gridCol w="226314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타임어택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8892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FE55215-20A0-4EEA-9F69-49562B8B8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캐릭터 스킬로 만드는 방식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453E01B-DEBC-4A69-BA3F-5C4AAAB50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스킬로 만들려는 이유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스킬 예시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정지 스킬 </a:t>
            </a:r>
            <a:r>
              <a:rPr lang="en-US" altLang="ko-KR" sz="1600" dirty="0"/>
              <a:t>: </a:t>
            </a:r>
            <a:r>
              <a:rPr lang="ko-KR" altLang="en-US" sz="1600" dirty="0"/>
              <a:t>지속시간동안 방의 모든 적의 행동을 정지시키고 유저의 캐릭터는 빠른 속도로 공격을 할 수 있게 된다</a:t>
            </a:r>
            <a:r>
              <a:rPr lang="en-US" altLang="ko-KR" sz="1600" dirty="0"/>
              <a:t>. </a:t>
            </a:r>
            <a:r>
              <a:rPr lang="ko-KR" altLang="en-US" sz="1600" dirty="0"/>
              <a:t>정지 시간동안 몬스터에게 가한 데미지를 합산해 지속시간이 지난 후 데미지를 계산해 몬스터를 사망을 처리함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이 스킬을 만들려는 이유 </a:t>
            </a:r>
            <a:r>
              <a:rPr lang="en-US" altLang="ko-KR" sz="1600" dirty="0"/>
              <a:t>: </a:t>
            </a:r>
            <a:r>
              <a:rPr lang="ko-KR" altLang="en-US" sz="1600" dirty="0"/>
              <a:t>게임에서 시간이라는 것을 활용하는 방식은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768740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ㅠ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4190888"/>
              </p:ext>
            </p:extLst>
          </p:nvPr>
        </p:nvGraphicFramePr>
        <p:xfrm>
          <a:off x="419095" y="1269998"/>
          <a:ext cx="11569704" cy="5586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255"/>
                <a:gridCol w="4521600"/>
                <a:gridCol w="4832350"/>
                <a:gridCol w="1460499"/>
              </a:tblGrid>
              <a:tr h="6497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aseline="-3000" dirty="0" smtClean="0"/>
                        <a:t>구분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설명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방식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smtClean="0"/>
                        <a:t>대상 </a:t>
                      </a:r>
                      <a:r>
                        <a:rPr lang="en-US" altLang="ko-KR" sz="1100" dirty="0" smtClean="0"/>
                        <a:t>– </a:t>
                      </a:r>
                      <a:r>
                        <a:rPr lang="ko-KR" altLang="en-US" sz="1100" dirty="0" smtClean="0"/>
                        <a:t>캐릭터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장애물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6497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점멸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짧은 거리를 이동해 적의 공격을 회피하는 스킬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7684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역행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00 </a:t>
                      </a:r>
                      <a:r>
                        <a:rPr lang="ko-KR" altLang="en-US" sz="1100" dirty="0" smtClean="0"/>
                        <a:t>초 이전의</a:t>
                      </a:r>
                      <a:r>
                        <a:rPr lang="ko-KR" altLang="en-US" sz="1100" baseline="0" dirty="0" smtClean="0"/>
                        <a:t> 위치로 유저가 이동해 위기 상황을 회피하는 스킬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캐릭터 </a:t>
                      </a:r>
                      <a:r>
                        <a:rPr lang="en-US" altLang="ko-KR" sz="1100" dirty="0" smtClean="0"/>
                        <a:t>- </a:t>
                      </a:r>
                      <a:r>
                        <a:rPr lang="ko-KR" altLang="en-US" sz="1100" dirty="0" smtClean="0"/>
                        <a:t>분신이 남아서 행동을 보여주는 것 또는 유저가 했던 동작을 재연하는 것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쉐도우파트너</a:t>
                      </a:r>
                      <a:r>
                        <a:rPr lang="ko-KR" altLang="en-US" sz="1100" dirty="0" smtClean="0"/>
                        <a:t> 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에코 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err="1" smtClean="0"/>
                        <a:t>질리언</a:t>
                      </a:r>
                      <a:endParaRPr lang="en-US" altLang="ko-KR" sz="1100" dirty="0" smtClean="0"/>
                    </a:p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6497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정지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()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ko-KR" altLang="en-US" sz="900" baseline="0" dirty="0" smtClean="0"/>
                        <a:t>의 시간을 정지 시켜 그 시간 동안 유저가 행동하는 것</a:t>
                      </a:r>
                      <a:endParaRPr lang="en-US" altLang="ko-KR" sz="900" baseline="0" dirty="0" smtClean="0"/>
                    </a:p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장애물 </a:t>
                      </a:r>
                      <a:r>
                        <a:rPr lang="en-US" altLang="ko-KR" sz="1100" dirty="0" smtClean="0"/>
                        <a:t>- </a:t>
                      </a:r>
                      <a:r>
                        <a:rPr lang="ko-KR" altLang="en-US" sz="1100" dirty="0" smtClean="0"/>
                        <a:t>유저가 정지된 장소에서 혼자 움직이는 것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장애물 </a:t>
                      </a:r>
                      <a:r>
                        <a:rPr lang="en-US" altLang="ko-KR" sz="1100" dirty="0" smtClean="0"/>
                        <a:t>- </a:t>
                      </a:r>
                      <a:r>
                        <a:rPr lang="ko-KR" altLang="en-US" sz="1100" dirty="0" smtClean="0"/>
                        <a:t>적 </a:t>
                      </a:r>
                      <a:r>
                        <a:rPr lang="ko-KR" altLang="en-US" sz="1100" dirty="0" err="1" smtClean="0"/>
                        <a:t>몬스터가</a:t>
                      </a:r>
                      <a:r>
                        <a:rPr lang="ko-KR" altLang="en-US" sz="1100" dirty="0" smtClean="0"/>
                        <a:t> 정지된 시간에 미리 공격을 뿌려놓고 이동시켜 공격함</a:t>
                      </a:r>
                      <a:endParaRPr lang="en-US" altLang="ko-KR" sz="1100" dirty="0" smtClean="0"/>
                    </a:p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6497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가속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대상의 속도를 빠르게 진행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장애물 </a:t>
                      </a:r>
                      <a:r>
                        <a:rPr lang="en-US" altLang="ko-KR" sz="1100" dirty="0" smtClean="0"/>
                        <a:t>- </a:t>
                      </a:r>
                      <a:r>
                        <a:rPr lang="ko-KR" altLang="en-US" sz="1100" dirty="0" smtClean="0"/>
                        <a:t>대상의</a:t>
                      </a:r>
                      <a:r>
                        <a:rPr lang="ko-KR" altLang="en-US" sz="1100" baseline="0" dirty="0" smtClean="0"/>
                        <a:t> 시간을 늙게 만들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카락스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smtClean="0"/>
                        <a:t>스타</a:t>
                      </a:r>
                      <a:r>
                        <a:rPr lang="en-US" altLang="ko-KR" sz="1100" dirty="0" smtClean="0"/>
                        <a:t>2)</a:t>
                      </a:r>
                      <a:endParaRPr lang="ko-KR" altLang="en-US" sz="1100" dirty="0"/>
                    </a:p>
                  </a:txBody>
                  <a:tcPr/>
                </a:tc>
              </a:tr>
              <a:tr h="6497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슬로우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대상의 속도를 느리게 진행 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6497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타임어택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smtClean="0"/>
                        <a:t>인 타임</a:t>
                      </a:r>
                      <a:r>
                        <a:rPr lang="en-US" altLang="ko-KR" sz="1100" dirty="0" smtClean="0"/>
                        <a:t>_</a:t>
                      </a:r>
                      <a:r>
                        <a:rPr lang="ko-KR" altLang="en-US" sz="1100" dirty="0" smtClean="0"/>
                        <a:t>영화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324899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장애물 </a:t>
                      </a:r>
                      <a:r>
                        <a:rPr lang="en-US" altLang="ko-KR" sz="1100" dirty="0" smtClean="0"/>
                        <a:t>- </a:t>
                      </a:r>
                      <a:r>
                        <a:rPr lang="ko-KR" altLang="en-US" sz="1100" dirty="0" smtClean="0"/>
                        <a:t>보스 </a:t>
                      </a:r>
                      <a:r>
                        <a:rPr lang="ko-KR" altLang="en-US" sz="1100" dirty="0" err="1" smtClean="0"/>
                        <a:t>컨텐츠에서</a:t>
                      </a:r>
                      <a:r>
                        <a:rPr lang="ko-KR" altLang="en-US" sz="1100" dirty="0" smtClean="0"/>
                        <a:t> 보스가 시간의 영향을 받아 강하게 또는 약하게 </a:t>
                      </a:r>
                      <a:r>
                        <a:rPr lang="ko-KR" altLang="en-US" sz="1100" dirty="0" err="1" smtClean="0"/>
                        <a:t>될수도</a:t>
                      </a:r>
                      <a:r>
                        <a:rPr lang="ko-KR" altLang="en-US" sz="1100" dirty="0" smtClean="0"/>
                        <a:t> 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err="1" smtClean="0"/>
                        <a:t>잡몹이</a:t>
                      </a:r>
                      <a:r>
                        <a:rPr lang="ko-KR" altLang="en-US" sz="1100" dirty="0" smtClean="0"/>
                        <a:t> 시간이 지나면서 점점 강해지는데 그것을 </a:t>
                      </a:r>
                      <a:r>
                        <a:rPr lang="ko-KR" altLang="en-US" sz="1100" dirty="0" err="1" smtClean="0"/>
                        <a:t>스킬로</a:t>
                      </a:r>
                      <a:r>
                        <a:rPr lang="ko-KR" altLang="en-US" sz="1100" dirty="0" smtClean="0"/>
                        <a:t> </a:t>
                      </a:r>
                      <a:endParaRPr lang="en-US" altLang="ko-KR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324899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8196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3413</TotalTime>
  <Words>316</Words>
  <Application>Microsoft Office PowerPoint</Application>
  <PresentationFormat>사용자 지정</PresentationFormat>
  <Paragraphs>53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시간을 활용한 게임 시스템 기획</vt:lpstr>
      <vt:lpstr>PowerPoint 프레젠테이션</vt:lpstr>
      <vt:lpstr>1. 다른 게임에서 시간을 활용하는 방식</vt:lpstr>
      <vt:lpstr>2. 다른 영상매체에서 활용하는 방식</vt:lpstr>
      <vt:lpstr>게임 시스템에 적용할 방식</vt:lpstr>
      <vt:lpstr>캐릭터 스킬로 만드는 방식</vt:lpstr>
      <vt:lpstr>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재호</dc:creator>
  <cp:lastModifiedBy>FullName</cp:lastModifiedBy>
  <cp:revision>268</cp:revision>
  <dcterms:created xsi:type="dcterms:W3CDTF">2019-10-07T05:13:37Z</dcterms:created>
  <dcterms:modified xsi:type="dcterms:W3CDTF">2019-11-15T04:45:24Z</dcterms:modified>
</cp:coreProperties>
</file>