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0" r:id="rId2"/>
  </p:sldMasterIdLst>
  <p:sldIdLst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F-4742-AFE3-261E996CFD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0D3C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F-4742-AFE3-261E996CF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6778576"/>
        <c:axId val="190056464"/>
      </c:barChart>
      <c:catAx>
        <c:axId val="1967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056464"/>
        <c:crosses val="autoZero"/>
        <c:auto val="1"/>
        <c:lblAlgn val="ctr"/>
        <c:lblOffset val="100"/>
        <c:noMultiLvlLbl val="0"/>
      </c:catAx>
      <c:valAx>
        <c:axId val="19005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77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7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515EF4-B6C2-49B2-9F81-B4F38FE1521C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467724-7CC1-4CD5-86A0-5DD42A1D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1249378"/>
            <a:ext cx="11496675" cy="51695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>
                <a:solidFill>
                  <a:srgbClr val="7F7F7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B915546-8E16-4762-9923-EA86E2C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515EF4-B6C2-49B2-9F81-B4F38FE1521C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467724-7CC1-4CD5-86A0-5DD42A1D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954" y="1249378"/>
            <a:ext cx="4906209" cy="51695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>
                <a:solidFill>
                  <a:srgbClr val="7F7F7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B915546-8E16-4762-9923-EA86E2C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3BB8D-BC94-4C59-B3E3-7C378B2D88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4488" y="1249378"/>
            <a:ext cx="6445611" cy="2501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6C2A95D-6C51-40A5-B993-EE5A337D775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4488" y="3917309"/>
            <a:ext cx="6445611" cy="2501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4290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FEFCC6E-6809-4797-8656-178297295E94}"/>
              </a:ext>
            </a:extLst>
          </p:cNvPr>
          <p:cNvSpPr/>
          <p:nvPr userDrawn="1"/>
        </p:nvSpPr>
        <p:spPr>
          <a:xfrm>
            <a:off x="7046002" y="1861197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EF685389-9156-4DEE-B6D9-35969A553B98}"/>
              </a:ext>
            </a:extLst>
          </p:cNvPr>
          <p:cNvSpPr>
            <a:spLocks/>
          </p:cNvSpPr>
          <p:nvPr userDrawn="1"/>
        </p:nvSpPr>
        <p:spPr bwMode="auto">
          <a:xfrm>
            <a:off x="7298199" y="2135825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FF505-C77D-433A-A93B-5A04665824AB}"/>
              </a:ext>
            </a:extLst>
          </p:cNvPr>
          <p:cNvSpPr/>
          <p:nvPr userDrawn="1"/>
        </p:nvSpPr>
        <p:spPr>
          <a:xfrm>
            <a:off x="8108757" y="1755282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7F7F"/>
                </a:solidFill>
              </a:rPr>
              <a:t>CONTENTS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1E4327-9BBF-43B2-9304-8AF6B3034F1F}"/>
              </a:ext>
            </a:extLst>
          </p:cNvPr>
          <p:cNvSpPr/>
          <p:nvPr userDrawn="1"/>
        </p:nvSpPr>
        <p:spPr>
          <a:xfrm>
            <a:off x="7046002" y="3255685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F2E70-4391-43EA-912B-4F8CE6A1D95B}"/>
              </a:ext>
            </a:extLst>
          </p:cNvPr>
          <p:cNvSpPr/>
          <p:nvPr userDrawn="1"/>
        </p:nvSpPr>
        <p:spPr>
          <a:xfrm>
            <a:off x="8108757" y="3149770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8965F1-DF11-41D6-8FDC-9EEEA6152739}"/>
              </a:ext>
            </a:extLst>
          </p:cNvPr>
          <p:cNvSpPr/>
          <p:nvPr userDrawn="1"/>
        </p:nvSpPr>
        <p:spPr>
          <a:xfrm>
            <a:off x="7046002" y="4650173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292EF9-A7A7-4DA4-9551-7D49DD698308}"/>
              </a:ext>
            </a:extLst>
          </p:cNvPr>
          <p:cNvSpPr/>
          <p:nvPr userDrawn="1"/>
        </p:nvSpPr>
        <p:spPr>
          <a:xfrm>
            <a:off x="8108757" y="454425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DFF4BC2B-4ABA-41C5-88BC-97DA438492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0FDCB6C-018D-4F06-88C4-64F1BFA22C2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320797" y="3490583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973A2AA-4AAC-4B88-8623-2D5E51EE62BA}"/>
              </a:ext>
            </a:extLst>
          </p:cNvPr>
          <p:cNvGraphicFramePr/>
          <p:nvPr userDrawn="1"/>
        </p:nvGraphicFramePr>
        <p:xfrm>
          <a:off x="486535" y="1468192"/>
          <a:ext cx="6017296" cy="433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F83D669-5DD2-48BC-B7C5-975541C147F4}"/>
              </a:ext>
            </a:extLst>
          </p:cNvPr>
          <p:cNvSpPr/>
          <p:nvPr userDrawn="1"/>
        </p:nvSpPr>
        <p:spPr>
          <a:xfrm>
            <a:off x="991673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rgbClr val="E0D3C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89731A-9B6A-4FB6-9CBE-102EBF460FB6}"/>
              </a:ext>
            </a:extLst>
          </p:cNvPr>
          <p:cNvSpPr/>
          <p:nvPr userDrawn="1"/>
        </p:nvSpPr>
        <p:spPr>
          <a:xfrm>
            <a:off x="2097110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91393-0631-4842-84E1-F56D8207F5A2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23" name="제목 10">
            <a:extLst>
              <a:ext uri="{FF2B5EF4-FFF2-40B4-BE49-F238E27FC236}">
                <a16:creationId xmlns:a16="http://schemas.microsoft.com/office/drawing/2014/main" id="{3EE911A8-6FED-4637-88E8-3F6A805A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9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43E51C0-6497-430B-81EB-408373F10362}"/>
              </a:ext>
            </a:extLst>
          </p:cNvPr>
          <p:cNvGrpSpPr/>
          <p:nvPr userDrawn="1"/>
        </p:nvGrpSpPr>
        <p:grpSpPr>
          <a:xfrm>
            <a:off x="2341501" y="4567192"/>
            <a:ext cx="7505338" cy="364310"/>
            <a:chOff x="1290319" y="3210845"/>
            <a:chExt cx="7505338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012DAF-9F84-425C-921C-68ABA676D836}"/>
                </a:ext>
              </a:extLst>
            </p:cNvPr>
            <p:cNvSpPr/>
            <p:nvPr/>
          </p:nvSpPr>
          <p:spPr>
            <a:xfrm>
              <a:off x="1398759" y="3375000"/>
              <a:ext cx="7344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9AB820-F903-4256-BD2F-5C946197D350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27A194-4BEE-4272-9E95-7C0B605AE5CC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C671F8E-C397-4063-80C8-511B64773B3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3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C5A63F-019A-47AE-BE2F-924C8D1B708B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4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64864E-CA61-48BE-8C2D-DB58E878A914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5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258301-A7A0-44A4-B089-4186AC758363}"/>
              </a:ext>
            </a:extLst>
          </p:cNvPr>
          <p:cNvSpPr/>
          <p:nvPr userDrawn="1"/>
        </p:nvSpPr>
        <p:spPr>
          <a:xfrm>
            <a:off x="2759694" y="5343282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1DA716-23CE-4125-823A-164C7FA2E77F}"/>
              </a:ext>
            </a:extLst>
          </p:cNvPr>
          <p:cNvSpPr/>
          <p:nvPr userDrawn="1"/>
        </p:nvSpPr>
        <p:spPr>
          <a:xfrm>
            <a:off x="6388264" y="534328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A08FB9-E57C-44B2-9C32-B975B5B4D24A}"/>
              </a:ext>
            </a:extLst>
          </p:cNvPr>
          <p:cNvSpPr/>
          <p:nvPr userDrawn="1"/>
        </p:nvSpPr>
        <p:spPr>
          <a:xfrm>
            <a:off x="991673" y="3121057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C58276-EA9E-47EC-B39B-479326AF439A}"/>
              </a:ext>
            </a:extLst>
          </p:cNvPr>
          <p:cNvSpPr/>
          <p:nvPr userDrawn="1"/>
        </p:nvSpPr>
        <p:spPr>
          <a:xfrm>
            <a:off x="4556744" y="3094255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7CD09-B69D-4789-9D09-0E9A2A3B7C11}"/>
              </a:ext>
            </a:extLst>
          </p:cNvPr>
          <p:cNvSpPr/>
          <p:nvPr userDrawn="1"/>
        </p:nvSpPr>
        <p:spPr>
          <a:xfrm>
            <a:off x="8228858" y="3094254"/>
            <a:ext cx="28317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자유형: 도형 4">
            <a:extLst>
              <a:ext uri="{FF2B5EF4-FFF2-40B4-BE49-F238E27FC236}">
                <a16:creationId xmlns:a16="http://schemas.microsoft.com/office/drawing/2014/main" id="{22EFCD9F-3884-49C8-8AB3-BE48E9DCFE7E}"/>
              </a:ext>
            </a:extLst>
          </p:cNvPr>
          <p:cNvSpPr/>
          <p:nvPr userDrawn="1"/>
        </p:nvSpPr>
        <p:spPr>
          <a:xfrm>
            <a:off x="991672" y="1312092"/>
            <a:ext cx="9879527" cy="1233029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28244" h="1930400">
                <a:moveTo>
                  <a:pt x="1112122" y="76200"/>
                </a:moveTo>
                <a:cubicBezTo>
                  <a:pt x="1519580" y="42333"/>
                  <a:pt x="2737722" y="0"/>
                  <a:pt x="2737722" y="0"/>
                </a:cubicBezTo>
                <a:lnTo>
                  <a:pt x="5976222" y="25400"/>
                </a:lnTo>
                <a:lnTo>
                  <a:pt x="8478122" y="38100"/>
                </a:lnTo>
                <a:cubicBezTo>
                  <a:pt x="8967072" y="44450"/>
                  <a:pt x="8810439" y="21167"/>
                  <a:pt x="8909922" y="63500"/>
                </a:cubicBezTo>
                <a:cubicBezTo>
                  <a:pt x="9009405" y="105833"/>
                  <a:pt x="9039039" y="93133"/>
                  <a:pt x="9075022" y="292100"/>
                </a:cubicBezTo>
                <a:cubicBezTo>
                  <a:pt x="9111005" y="491067"/>
                  <a:pt x="9136405" y="999067"/>
                  <a:pt x="9125822" y="1257300"/>
                </a:cubicBezTo>
                <a:cubicBezTo>
                  <a:pt x="9115239" y="1515533"/>
                  <a:pt x="9123705" y="1731433"/>
                  <a:pt x="9011522" y="1841500"/>
                </a:cubicBezTo>
                <a:cubicBezTo>
                  <a:pt x="8899339" y="1951567"/>
                  <a:pt x="8452722" y="1917700"/>
                  <a:pt x="8452722" y="1917700"/>
                </a:cubicBezTo>
                <a:lnTo>
                  <a:pt x="6496922" y="1879600"/>
                </a:lnTo>
                <a:lnTo>
                  <a:pt x="3067922" y="1854200"/>
                </a:lnTo>
                <a:cubicBezTo>
                  <a:pt x="2217022" y="1862667"/>
                  <a:pt x="1852955" y="1930400"/>
                  <a:pt x="1391522" y="1930400"/>
                </a:cubicBezTo>
                <a:cubicBezTo>
                  <a:pt x="930089" y="1930400"/>
                  <a:pt x="527922" y="1921933"/>
                  <a:pt x="299322" y="1854200"/>
                </a:cubicBezTo>
                <a:cubicBezTo>
                  <a:pt x="70722" y="1786467"/>
                  <a:pt x="55905" y="1661583"/>
                  <a:pt x="19922" y="1524000"/>
                </a:cubicBezTo>
                <a:cubicBezTo>
                  <a:pt x="-16061" y="1386417"/>
                  <a:pt x="85539" y="1204383"/>
                  <a:pt x="83422" y="1028700"/>
                </a:cubicBezTo>
                <a:cubicBezTo>
                  <a:pt x="81305" y="853017"/>
                  <a:pt x="-28761" y="622300"/>
                  <a:pt x="7222" y="469900"/>
                </a:cubicBezTo>
                <a:cubicBezTo>
                  <a:pt x="43205" y="317500"/>
                  <a:pt x="89772" y="175683"/>
                  <a:pt x="299322" y="114300"/>
                </a:cubicBezTo>
                <a:cubicBezTo>
                  <a:pt x="508872" y="52917"/>
                  <a:pt x="739059" y="86254"/>
                  <a:pt x="878759" y="77787"/>
                </a:cubicBezTo>
                <a:cubicBezTo>
                  <a:pt x="1018459" y="69320"/>
                  <a:pt x="1270872" y="78316"/>
                  <a:pt x="1112122" y="762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3FA83-6C92-4153-ABF2-704AC425657E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25" name="제목 10">
            <a:extLst>
              <a:ext uri="{FF2B5EF4-FFF2-40B4-BE49-F238E27FC236}">
                <a16:creationId xmlns:a16="http://schemas.microsoft.com/office/drawing/2014/main" id="{FC951376-0016-472D-AFEA-DA1A89EC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52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FFE76C5-9605-41FB-B36C-CEE3DA50FAED}"/>
              </a:ext>
            </a:extLst>
          </p:cNvPr>
          <p:cNvSpPr/>
          <p:nvPr userDrawn="1"/>
        </p:nvSpPr>
        <p:spPr>
          <a:xfrm>
            <a:off x="6884124" y="1310740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79727F3-E872-4FB4-B18F-825C70C03AFB}"/>
              </a:ext>
            </a:extLst>
          </p:cNvPr>
          <p:cNvSpPr>
            <a:spLocks/>
          </p:cNvSpPr>
          <p:nvPr userDrawn="1"/>
        </p:nvSpPr>
        <p:spPr bwMode="auto">
          <a:xfrm>
            <a:off x="7136321" y="158536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F7B42-4CBC-4C6C-9E04-5EE9D955E323}"/>
              </a:ext>
            </a:extLst>
          </p:cNvPr>
          <p:cNvSpPr/>
          <p:nvPr userDrawn="1"/>
        </p:nvSpPr>
        <p:spPr>
          <a:xfrm>
            <a:off x="7946879" y="1204825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603237-BFF7-4BF7-8D01-BDB24BEA0433}"/>
              </a:ext>
            </a:extLst>
          </p:cNvPr>
          <p:cNvSpPr/>
          <p:nvPr userDrawn="1"/>
        </p:nvSpPr>
        <p:spPr>
          <a:xfrm>
            <a:off x="6884124" y="2705228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0FB6E5-D9CE-4AED-A4BC-6D369A0F4D0E}"/>
              </a:ext>
            </a:extLst>
          </p:cNvPr>
          <p:cNvSpPr/>
          <p:nvPr userDrawn="1"/>
        </p:nvSpPr>
        <p:spPr>
          <a:xfrm>
            <a:off x="7946879" y="2599313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DB35AC-D2E6-4191-B57F-69E96DF6B0CE}"/>
              </a:ext>
            </a:extLst>
          </p:cNvPr>
          <p:cNvSpPr/>
          <p:nvPr userDrawn="1"/>
        </p:nvSpPr>
        <p:spPr>
          <a:xfrm>
            <a:off x="6884124" y="4099716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FF00E-CA9A-42CD-8C41-2B2783E9B66D}"/>
              </a:ext>
            </a:extLst>
          </p:cNvPr>
          <p:cNvSpPr/>
          <p:nvPr userDrawn="1"/>
        </p:nvSpPr>
        <p:spPr>
          <a:xfrm>
            <a:off x="7946879" y="3993801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36F457-881B-4022-85B7-D9D36BF8E3B7}"/>
              </a:ext>
            </a:extLst>
          </p:cNvPr>
          <p:cNvGrpSpPr/>
          <p:nvPr userDrawn="1"/>
        </p:nvGrpSpPr>
        <p:grpSpPr>
          <a:xfrm>
            <a:off x="1483894" y="1595922"/>
            <a:ext cx="4223942" cy="4487378"/>
            <a:chOff x="1483894" y="1595922"/>
            <a:chExt cx="4223942" cy="44873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24C3B80-A126-46E1-8FCB-0A1A4FD13374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33" name="사각형: 둥근 모서리 1069">
                <a:extLst>
                  <a:ext uri="{FF2B5EF4-FFF2-40B4-BE49-F238E27FC236}">
                    <a16:creationId xmlns:a16="http://schemas.microsoft.com/office/drawing/2014/main" id="{FE424F4A-116E-46B5-B0F3-50775DF61F88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위쪽 모서리 95">
                <a:extLst>
                  <a:ext uri="{FF2B5EF4-FFF2-40B4-BE49-F238E27FC236}">
                    <a16:creationId xmlns:a16="http://schemas.microsoft.com/office/drawing/2014/main" id="{1F096317-E821-463D-A02F-D47009F9EDC1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사각형: 둥근 위쪽 모서리 96">
                <a:extLst>
                  <a:ext uri="{FF2B5EF4-FFF2-40B4-BE49-F238E27FC236}">
                    <a16:creationId xmlns:a16="http://schemas.microsoft.com/office/drawing/2014/main" id="{183CB70A-A99A-427F-B3F5-31D0DE153C57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사각형: 둥근 모서리 97">
                <a:extLst>
                  <a:ext uri="{FF2B5EF4-FFF2-40B4-BE49-F238E27FC236}">
                    <a16:creationId xmlns:a16="http://schemas.microsoft.com/office/drawing/2014/main" id="{EBBF0058-FF2E-4217-A639-2731F7E9D40C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모서리 98">
                <a:extLst>
                  <a:ext uri="{FF2B5EF4-FFF2-40B4-BE49-F238E27FC236}">
                    <a16:creationId xmlns:a16="http://schemas.microsoft.com/office/drawing/2014/main" id="{E3F8B034-BC33-41BE-B90B-0C39D8381718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240C9C9-4971-4A00-94E4-F88F2024C2F2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21" name="Freeform 56">
                <a:extLst>
                  <a:ext uri="{FF2B5EF4-FFF2-40B4-BE49-F238E27FC236}">
                    <a16:creationId xmlns:a16="http://schemas.microsoft.com/office/drawing/2014/main" id="{C97E1200-0125-4FBE-B8C2-C25A2EE4B4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57">
                <a:extLst>
                  <a:ext uri="{FF2B5EF4-FFF2-40B4-BE49-F238E27FC236}">
                    <a16:creationId xmlns:a16="http://schemas.microsoft.com/office/drawing/2014/main" id="{203CEC96-B886-4B25-ACC7-2580FFB708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62">
                <a:extLst>
                  <a:ext uri="{FF2B5EF4-FFF2-40B4-BE49-F238E27FC236}">
                    <a16:creationId xmlns:a16="http://schemas.microsoft.com/office/drawing/2014/main" id="{90EA75FA-33FE-4961-A655-F5D05685F005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3">
                <a:extLst>
                  <a:ext uri="{FF2B5EF4-FFF2-40B4-BE49-F238E27FC236}">
                    <a16:creationId xmlns:a16="http://schemas.microsoft.com/office/drawing/2014/main" id="{E8B730B6-8429-4186-93C5-6F1FD67138E0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FC399F71-14CC-453D-80A8-AE403D1F5E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65">
                <a:extLst>
                  <a:ext uri="{FF2B5EF4-FFF2-40B4-BE49-F238E27FC236}">
                    <a16:creationId xmlns:a16="http://schemas.microsoft.com/office/drawing/2014/main" id="{AFEEB2EF-3CF5-45A0-94DF-4AA3807396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66">
                <a:extLst>
                  <a:ext uri="{FF2B5EF4-FFF2-40B4-BE49-F238E27FC236}">
                    <a16:creationId xmlns:a16="http://schemas.microsoft.com/office/drawing/2014/main" id="{E97B419A-02D6-4AD5-A872-2B2B66EB1CE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67">
                <a:extLst>
                  <a:ext uri="{FF2B5EF4-FFF2-40B4-BE49-F238E27FC236}">
                    <a16:creationId xmlns:a16="http://schemas.microsoft.com/office/drawing/2014/main" id="{D1E267EF-37DE-4B5D-87B0-9E6D7D6565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68">
                <a:extLst>
                  <a:ext uri="{FF2B5EF4-FFF2-40B4-BE49-F238E27FC236}">
                    <a16:creationId xmlns:a16="http://schemas.microsoft.com/office/drawing/2014/main" id="{AF5E8651-0023-47BE-9393-1995CFB62CF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9">
                <a:extLst>
                  <a:ext uri="{FF2B5EF4-FFF2-40B4-BE49-F238E27FC236}">
                    <a16:creationId xmlns:a16="http://schemas.microsoft.com/office/drawing/2014/main" id="{172AAFE5-F5DD-4C88-AC08-2A54376574C6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70">
                <a:extLst>
                  <a:ext uri="{FF2B5EF4-FFF2-40B4-BE49-F238E27FC236}">
                    <a16:creationId xmlns:a16="http://schemas.microsoft.com/office/drawing/2014/main" id="{21C7861C-36DA-45FB-8347-F7CC1E8E5DE1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: 도형 93">
                <a:extLst>
                  <a:ext uri="{FF2B5EF4-FFF2-40B4-BE49-F238E27FC236}">
                    <a16:creationId xmlns:a16="http://schemas.microsoft.com/office/drawing/2014/main" id="{49406CF9-297C-4204-9B0C-F7A01C9AFA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번개 15">
              <a:extLst>
                <a:ext uri="{FF2B5EF4-FFF2-40B4-BE49-F238E27FC236}">
                  <a16:creationId xmlns:a16="http://schemas.microsoft.com/office/drawing/2014/main" id="{10BEA133-6781-4EA5-9D33-C71326972589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번개 16">
              <a:extLst>
                <a:ext uri="{FF2B5EF4-FFF2-40B4-BE49-F238E27FC236}">
                  <a16:creationId xmlns:a16="http://schemas.microsoft.com/office/drawing/2014/main" id="{5E554734-074A-4C60-AC6A-219981DC235F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번개 17">
              <a:extLst>
                <a:ext uri="{FF2B5EF4-FFF2-40B4-BE49-F238E27FC236}">
                  <a16:creationId xmlns:a16="http://schemas.microsoft.com/office/drawing/2014/main" id="{7056BAF4-06A1-4FB1-A463-12BB718A44BA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번개 18">
              <a:extLst>
                <a:ext uri="{FF2B5EF4-FFF2-40B4-BE49-F238E27FC236}">
                  <a16:creationId xmlns:a16="http://schemas.microsoft.com/office/drawing/2014/main" id="{5C8C3075-5426-4845-9B39-5E4A18E95B38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번개 19">
              <a:extLst>
                <a:ext uri="{FF2B5EF4-FFF2-40B4-BE49-F238E27FC236}">
                  <a16:creationId xmlns:a16="http://schemas.microsoft.com/office/drawing/2014/main" id="{EA231760-C1F6-4F7A-92B7-EE622BE1A3D0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Freeform 36">
            <a:extLst>
              <a:ext uri="{FF2B5EF4-FFF2-40B4-BE49-F238E27FC236}">
                <a16:creationId xmlns:a16="http://schemas.microsoft.com/office/drawing/2014/main" id="{EDDEA29A-A97D-4D57-B394-7F3264F08B0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92334" y="4286916"/>
            <a:ext cx="288505" cy="48523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7267B83-B686-41E1-A858-D2F1613CE448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158919" y="294012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4">
            <a:extLst>
              <a:ext uri="{FF2B5EF4-FFF2-40B4-BE49-F238E27FC236}">
                <a16:creationId xmlns:a16="http://schemas.microsoft.com/office/drawing/2014/main" id="{10AD5FB0-2420-4447-A9CB-D12523283B4F}"/>
              </a:ext>
            </a:extLst>
          </p:cNvPr>
          <p:cNvSpPr/>
          <p:nvPr userDrawn="1"/>
        </p:nvSpPr>
        <p:spPr>
          <a:xfrm>
            <a:off x="6960691" y="5351421"/>
            <a:ext cx="3959300" cy="1246793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628484-3E38-4D3B-8280-41DBD221D9A7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43" name="제목 10">
            <a:extLst>
              <a:ext uri="{FF2B5EF4-FFF2-40B4-BE49-F238E27FC236}">
                <a16:creationId xmlns:a16="http://schemas.microsoft.com/office/drawing/2014/main" id="{CA4F76A5-3240-47F9-B5F0-0D413E9D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8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36">
            <a:extLst>
              <a:ext uri="{FF2B5EF4-FFF2-40B4-BE49-F238E27FC236}">
                <a16:creationId xmlns:a16="http://schemas.microsoft.com/office/drawing/2014/main" id="{DEF3371A-CCA5-44A5-8C4C-AB8AA2066C27}"/>
              </a:ext>
            </a:extLst>
          </p:cNvPr>
          <p:cNvSpPr/>
          <p:nvPr userDrawn="1"/>
        </p:nvSpPr>
        <p:spPr>
          <a:xfrm>
            <a:off x="8088319" y="2004"/>
            <a:ext cx="93980" cy="68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37">
            <a:extLst>
              <a:ext uri="{FF2B5EF4-FFF2-40B4-BE49-F238E27FC236}">
                <a16:creationId xmlns:a16="http://schemas.microsoft.com/office/drawing/2014/main" id="{48BB1C67-335B-49E5-953E-A049FB850909}"/>
              </a:ext>
            </a:extLst>
          </p:cNvPr>
          <p:cNvSpPr/>
          <p:nvPr userDrawn="1"/>
        </p:nvSpPr>
        <p:spPr>
          <a:xfrm rot="16200000">
            <a:off x="6049337" y="610095"/>
            <a:ext cx="1371600" cy="3435349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38">
            <a:extLst>
              <a:ext uri="{FF2B5EF4-FFF2-40B4-BE49-F238E27FC236}">
                <a16:creationId xmlns:a16="http://schemas.microsoft.com/office/drawing/2014/main" id="{E97D8958-D08C-4AAA-86FD-E7F0E03BA9C6}"/>
              </a:ext>
            </a:extLst>
          </p:cNvPr>
          <p:cNvSpPr/>
          <p:nvPr userDrawn="1"/>
        </p:nvSpPr>
        <p:spPr>
          <a:xfrm rot="16200000">
            <a:off x="4058609" y="2044420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59E1EF5-813C-4C12-962E-47A049B2D015}"/>
              </a:ext>
            </a:extLst>
          </p:cNvPr>
          <p:cNvSpPr/>
          <p:nvPr userDrawn="1"/>
        </p:nvSpPr>
        <p:spPr>
          <a:xfrm>
            <a:off x="8021009" y="184390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0A3F36-CCEE-4AFD-A8A9-3715FCA8DAA0}"/>
              </a:ext>
            </a:extLst>
          </p:cNvPr>
          <p:cNvSpPr/>
          <p:nvPr userDrawn="1"/>
        </p:nvSpPr>
        <p:spPr>
          <a:xfrm>
            <a:off x="8021009" y="258304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41">
            <a:extLst>
              <a:ext uri="{FF2B5EF4-FFF2-40B4-BE49-F238E27FC236}">
                <a16:creationId xmlns:a16="http://schemas.microsoft.com/office/drawing/2014/main" id="{F09C0F5E-6EA6-42E4-A56A-F2148D93A73C}"/>
              </a:ext>
            </a:extLst>
          </p:cNvPr>
          <p:cNvSpPr/>
          <p:nvPr userDrawn="1"/>
        </p:nvSpPr>
        <p:spPr>
          <a:xfrm>
            <a:off x="8088319" y="1905340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095EFE-F1B4-4DCE-9EC4-1E162FCFC81E}"/>
              </a:ext>
            </a:extLst>
          </p:cNvPr>
          <p:cNvGrpSpPr/>
          <p:nvPr userDrawn="1"/>
        </p:nvGrpSpPr>
        <p:grpSpPr>
          <a:xfrm flipH="1">
            <a:off x="7791370" y="3281160"/>
            <a:ext cx="3956050" cy="1371600"/>
            <a:chOff x="3027333" y="3665337"/>
            <a:chExt cx="3956050" cy="1371600"/>
          </a:xfrm>
        </p:grpSpPr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50EF0128-559C-4A20-826F-27F7F64F7DAD}"/>
                </a:ext>
              </a:extLst>
            </p:cNvPr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양쪽 모서리가 둥근 사각형 44">
              <a:extLst>
                <a:ext uri="{FF2B5EF4-FFF2-40B4-BE49-F238E27FC236}">
                  <a16:creationId xmlns:a16="http://schemas.microsoft.com/office/drawing/2014/main" id="{F1B9E499-E26A-401B-B772-655FCA90A4C2}"/>
                </a:ext>
              </a:extLst>
            </p:cNvPr>
            <p:cNvSpPr/>
            <p:nvPr/>
          </p:nvSpPr>
          <p:spPr>
            <a:xfrm rot="16200000">
              <a:off x="2614583" y="4078087"/>
              <a:ext cx="1371600" cy="546100"/>
            </a:xfrm>
            <a:prstGeom prst="round2SameRect">
              <a:avLst>
                <a:gd name="adj1" fmla="val 42248"/>
                <a:gd name="adj2" fmla="val 0"/>
              </a:avLst>
            </a:prstGeom>
            <a:solidFill>
              <a:srgbClr val="967D5F"/>
            </a:solidFill>
            <a:ln>
              <a:noFill/>
            </a:ln>
            <a:effectLst>
              <a:outerShdw blurRad="139700" dist="63500" sx="97000" sy="9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F280128-B1F6-4288-8B39-E580DE7698B7}"/>
                </a:ext>
              </a:extLst>
            </p:cNvPr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AEF349-80E3-4181-A768-864251168BE2}"/>
                </a:ext>
              </a:extLst>
            </p:cNvPr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66">
              <a:extLst>
                <a:ext uri="{FF2B5EF4-FFF2-40B4-BE49-F238E27FC236}">
                  <a16:creationId xmlns:a16="http://schemas.microsoft.com/office/drawing/2014/main" id="{877FBCA1-8C87-411E-B9DD-07852855EA78}"/>
                </a:ext>
              </a:extLst>
            </p:cNvPr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양쪽 모서리가 둥근 사각형 67">
            <a:extLst>
              <a:ext uri="{FF2B5EF4-FFF2-40B4-BE49-F238E27FC236}">
                <a16:creationId xmlns:a16="http://schemas.microsoft.com/office/drawing/2014/main" id="{A57B8669-F242-4B6E-805B-32681DB77F67}"/>
              </a:ext>
            </a:extLst>
          </p:cNvPr>
          <p:cNvSpPr/>
          <p:nvPr userDrawn="1"/>
        </p:nvSpPr>
        <p:spPr>
          <a:xfrm rot="16200000">
            <a:off x="6049334" y="3909737"/>
            <a:ext cx="137160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68">
            <a:extLst>
              <a:ext uri="{FF2B5EF4-FFF2-40B4-BE49-F238E27FC236}">
                <a16:creationId xmlns:a16="http://schemas.microsoft.com/office/drawing/2014/main" id="{E44A8A8D-0AE0-4090-949F-47607ACE6A93}"/>
              </a:ext>
            </a:extLst>
          </p:cNvPr>
          <p:cNvSpPr/>
          <p:nvPr userDrawn="1"/>
        </p:nvSpPr>
        <p:spPr>
          <a:xfrm rot="16200000">
            <a:off x="4058609" y="5354362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D5AE85-88FD-4B7A-9774-E812459DD67C}"/>
              </a:ext>
            </a:extLst>
          </p:cNvPr>
          <p:cNvSpPr/>
          <p:nvPr userDrawn="1"/>
        </p:nvSpPr>
        <p:spPr>
          <a:xfrm>
            <a:off x="8021009" y="51435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4329C5-5A61-470F-839D-71860351E482}"/>
              </a:ext>
            </a:extLst>
          </p:cNvPr>
          <p:cNvSpPr/>
          <p:nvPr userDrawn="1"/>
        </p:nvSpPr>
        <p:spPr>
          <a:xfrm>
            <a:off x="8021009" y="588268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74">
            <a:extLst>
              <a:ext uri="{FF2B5EF4-FFF2-40B4-BE49-F238E27FC236}">
                <a16:creationId xmlns:a16="http://schemas.microsoft.com/office/drawing/2014/main" id="{F09F4A9A-8CDC-430E-8C4E-61A3C91AB2F9}"/>
              </a:ext>
            </a:extLst>
          </p:cNvPr>
          <p:cNvSpPr/>
          <p:nvPr userDrawn="1"/>
        </p:nvSpPr>
        <p:spPr>
          <a:xfrm>
            <a:off x="8088319" y="5204982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66A702-5735-4562-86A9-AEFCF3ECEF24}"/>
              </a:ext>
            </a:extLst>
          </p:cNvPr>
          <p:cNvSpPr/>
          <p:nvPr userDrawn="1"/>
        </p:nvSpPr>
        <p:spPr>
          <a:xfrm>
            <a:off x="5159740" y="175471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98C5599-5C26-48AF-A25F-59AFBB95CC93}"/>
              </a:ext>
            </a:extLst>
          </p:cNvPr>
          <p:cNvSpPr>
            <a:spLocks/>
          </p:cNvSpPr>
          <p:nvPr userDrawn="1"/>
        </p:nvSpPr>
        <p:spPr bwMode="auto">
          <a:xfrm>
            <a:off x="4570796" y="2112719"/>
            <a:ext cx="324364" cy="28758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160AB01C-264B-4419-89EE-3F6E9151C7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7678FC1-C684-406D-A03D-7B3ACEB4E964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4557773" y="5435600"/>
            <a:ext cx="339484" cy="41679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5C3637-9459-4CBC-8EE4-8B09D3EC881C}"/>
              </a:ext>
            </a:extLst>
          </p:cNvPr>
          <p:cNvSpPr/>
          <p:nvPr userDrawn="1"/>
        </p:nvSpPr>
        <p:spPr>
          <a:xfrm>
            <a:off x="8335890" y="3443981"/>
            <a:ext cx="2890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8D64C4-0A1F-4031-8812-0B0053666559}"/>
              </a:ext>
            </a:extLst>
          </p:cNvPr>
          <p:cNvSpPr/>
          <p:nvPr userDrawn="1"/>
        </p:nvSpPr>
        <p:spPr>
          <a:xfrm>
            <a:off x="5190199" y="509913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자유형: 도형 377">
            <a:extLst>
              <a:ext uri="{FF2B5EF4-FFF2-40B4-BE49-F238E27FC236}">
                <a16:creationId xmlns:a16="http://schemas.microsoft.com/office/drawing/2014/main" id="{E55A6BDC-1F9F-45BF-87B1-6DEEBCDABB6E}"/>
              </a:ext>
            </a:extLst>
          </p:cNvPr>
          <p:cNvSpPr/>
          <p:nvPr userDrawn="1"/>
        </p:nvSpPr>
        <p:spPr>
          <a:xfrm>
            <a:off x="1848965" y="2397016"/>
            <a:ext cx="337711" cy="358149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78">
            <a:extLst>
              <a:ext uri="{FF2B5EF4-FFF2-40B4-BE49-F238E27FC236}">
                <a16:creationId xmlns:a16="http://schemas.microsoft.com/office/drawing/2014/main" id="{89DBBB06-913F-4164-BEAF-90B16D36ABB4}"/>
              </a:ext>
            </a:extLst>
          </p:cNvPr>
          <p:cNvSpPr/>
          <p:nvPr userDrawn="1"/>
        </p:nvSpPr>
        <p:spPr>
          <a:xfrm>
            <a:off x="2242986" y="2397016"/>
            <a:ext cx="337712" cy="358149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79">
            <a:extLst>
              <a:ext uri="{FF2B5EF4-FFF2-40B4-BE49-F238E27FC236}">
                <a16:creationId xmlns:a16="http://schemas.microsoft.com/office/drawing/2014/main" id="{5968A786-EB8D-4F88-88C9-55A9E12EF1C8}"/>
              </a:ext>
            </a:extLst>
          </p:cNvPr>
          <p:cNvSpPr/>
          <p:nvPr userDrawn="1"/>
        </p:nvSpPr>
        <p:spPr>
          <a:xfrm>
            <a:off x="1479288" y="2455794"/>
            <a:ext cx="399111" cy="41091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0">
            <a:extLst>
              <a:ext uri="{FF2B5EF4-FFF2-40B4-BE49-F238E27FC236}">
                <a16:creationId xmlns:a16="http://schemas.microsoft.com/office/drawing/2014/main" id="{73A5895E-5EA5-4617-BBA2-7ECF5D32A65A}"/>
              </a:ext>
            </a:extLst>
          </p:cNvPr>
          <p:cNvSpPr/>
          <p:nvPr userDrawn="1"/>
        </p:nvSpPr>
        <p:spPr>
          <a:xfrm>
            <a:off x="2551264" y="2455794"/>
            <a:ext cx="399110" cy="41091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: 도형 381">
            <a:extLst>
              <a:ext uri="{FF2B5EF4-FFF2-40B4-BE49-F238E27FC236}">
                <a16:creationId xmlns:a16="http://schemas.microsoft.com/office/drawing/2014/main" id="{C555AE40-0E99-4880-B8AD-278D42CA970C}"/>
              </a:ext>
            </a:extLst>
          </p:cNvPr>
          <p:cNvSpPr/>
          <p:nvPr userDrawn="1"/>
        </p:nvSpPr>
        <p:spPr>
          <a:xfrm>
            <a:off x="1160610" y="2614923"/>
            <a:ext cx="432793" cy="436662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: 도형 382">
            <a:extLst>
              <a:ext uri="{FF2B5EF4-FFF2-40B4-BE49-F238E27FC236}">
                <a16:creationId xmlns:a16="http://schemas.microsoft.com/office/drawing/2014/main" id="{CE743DF8-DD05-4225-9907-9D4AA436E275}"/>
              </a:ext>
            </a:extLst>
          </p:cNvPr>
          <p:cNvSpPr/>
          <p:nvPr userDrawn="1"/>
        </p:nvSpPr>
        <p:spPr>
          <a:xfrm>
            <a:off x="2836258" y="2614923"/>
            <a:ext cx="432793" cy="436662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: 도형 383">
            <a:extLst>
              <a:ext uri="{FF2B5EF4-FFF2-40B4-BE49-F238E27FC236}">
                <a16:creationId xmlns:a16="http://schemas.microsoft.com/office/drawing/2014/main" id="{700E2E6B-FA11-4AB0-9A35-F36715451B38}"/>
              </a:ext>
            </a:extLst>
          </p:cNvPr>
          <p:cNvSpPr/>
          <p:nvPr userDrawn="1"/>
        </p:nvSpPr>
        <p:spPr>
          <a:xfrm>
            <a:off x="913768" y="2861765"/>
            <a:ext cx="436662" cy="43279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84">
            <a:extLst>
              <a:ext uri="{FF2B5EF4-FFF2-40B4-BE49-F238E27FC236}">
                <a16:creationId xmlns:a16="http://schemas.microsoft.com/office/drawing/2014/main" id="{CF56B8BF-6ADF-4C44-8306-9EB263A28595}"/>
              </a:ext>
            </a:extLst>
          </p:cNvPr>
          <p:cNvSpPr/>
          <p:nvPr userDrawn="1"/>
        </p:nvSpPr>
        <p:spPr>
          <a:xfrm>
            <a:off x="3079232" y="2861765"/>
            <a:ext cx="436661" cy="43279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: 도형 385">
            <a:extLst>
              <a:ext uri="{FF2B5EF4-FFF2-40B4-BE49-F238E27FC236}">
                <a16:creationId xmlns:a16="http://schemas.microsoft.com/office/drawing/2014/main" id="{08164BD2-89DC-4BBB-BD03-F5EEAFE46AF1}"/>
              </a:ext>
            </a:extLst>
          </p:cNvPr>
          <p:cNvSpPr/>
          <p:nvPr userDrawn="1"/>
        </p:nvSpPr>
        <p:spPr>
          <a:xfrm>
            <a:off x="754639" y="3180444"/>
            <a:ext cx="410915" cy="39911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86">
            <a:extLst>
              <a:ext uri="{FF2B5EF4-FFF2-40B4-BE49-F238E27FC236}">
                <a16:creationId xmlns:a16="http://schemas.microsoft.com/office/drawing/2014/main" id="{D0256D4F-66CE-4B32-8D65-FC07984A99A0}"/>
              </a:ext>
            </a:extLst>
          </p:cNvPr>
          <p:cNvSpPr/>
          <p:nvPr userDrawn="1"/>
        </p:nvSpPr>
        <p:spPr>
          <a:xfrm>
            <a:off x="3264106" y="3180444"/>
            <a:ext cx="410915" cy="39911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: 도형 387">
            <a:extLst>
              <a:ext uri="{FF2B5EF4-FFF2-40B4-BE49-F238E27FC236}">
                <a16:creationId xmlns:a16="http://schemas.microsoft.com/office/drawing/2014/main" id="{112A053B-E57F-4F74-8D2F-7FFA17E8CD42}"/>
              </a:ext>
            </a:extLst>
          </p:cNvPr>
          <p:cNvSpPr/>
          <p:nvPr userDrawn="1"/>
        </p:nvSpPr>
        <p:spPr>
          <a:xfrm>
            <a:off x="695861" y="3550119"/>
            <a:ext cx="358149" cy="33771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88">
            <a:extLst>
              <a:ext uri="{FF2B5EF4-FFF2-40B4-BE49-F238E27FC236}">
                <a16:creationId xmlns:a16="http://schemas.microsoft.com/office/drawing/2014/main" id="{74180380-F672-431A-B3D5-FA3F83DE6FC8}"/>
              </a:ext>
            </a:extLst>
          </p:cNvPr>
          <p:cNvSpPr/>
          <p:nvPr userDrawn="1"/>
        </p:nvSpPr>
        <p:spPr>
          <a:xfrm>
            <a:off x="3375652" y="3550119"/>
            <a:ext cx="358149" cy="33771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: 도형 389">
            <a:extLst>
              <a:ext uri="{FF2B5EF4-FFF2-40B4-BE49-F238E27FC236}">
                <a16:creationId xmlns:a16="http://schemas.microsoft.com/office/drawing/2014/main" id="{A34487D4-6233-4627-8A5C-0A79EEE8D153}"/>
              </a:ext>
            </a:extLst>
          </p:cNvPr>
          <p:cNvSpPr/>
          <p:nvPr userDrawn="1"/>
        </p:nvSpPr>
        <p:spPr>
          <a:xfrm>
            <a:off x="695861" y="3944142"/>
            <a:ext cx="358149" cy="33771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0">
            <a:extLst>
              <a:ext uri="{FF2B5EF4-FFF2-40B4-BE49-F238E27FC236}">
                <a16:creationId xmlns:a16="http://schemas.microsoft.com/office/drawing/2014/main" id="{E75A157A-8AF8-47E5-B642-2262CF5C14AC}"/>
              </a:ext>
            </a:extLst>
          </p:cNvPr>
          <p:cNvSpPr/>
          <p:nvPr userDrawn="1"/>
        </p:nvSpPr>
        <p:spPr>
          <a:xfrm>
            <a:off x="3375652" y="3944142"/>
            <a:ext cx="358149" cy="33771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자유형: 도형 391">
            <a:extLst>
              <a:ext uri="{FF2B5EF4-FFF2-40B4-BE49-F238E27FC236}">
                <a16:creationId xmlns:a16="http://schemas.microsoft.com/office/drawing/2014/main" id="{25E6AAD9-ACF9-44DF-81A4-9706E222A52E}"/>
              </a:ext>
            </a:extLst>
          </p:cNvPr>
          <p:cNvSpPr/>
          <p:nvPr userDrawn="1"/>
        </p:nvSpPr>
        <p:spPr>
          <a:xfrm>
            <a:off x="754639" y="4252419"/>
            <a:ext cx="410915" cy="39911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2">
            <a:extLst>
              <a:ext uri="{FF2B5EF4-FFF2-40B4-BE49-F238E27FC236}">
                <a16:creationId xmlns:a16="http://schemas.microsoft.com/office/drawing/2014/main" id="{B17A5C0D-D9E6-4E5F-A3BE-1BD2E1966E72}"/>
              </a:ext>
            </a:extLst>
          </p:cNvPr>
          <p:cNvSpPr/>
          <p:nvPr userDrawn="1"/>
        </p:nvSpPr>
        <p:spPr>
          <a:xfrm>
            <a:off x="3264106" y="4252419"/>
            <a:ext cx="410915" cy="39911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: 도형 393">
            <a:extLst>
              <a:ext uri="{FF2B5EF4-FFF2-40B4-BE49-F238E27FC236}">
                <a16:creationId xmlns:a16="http://schemas.microsoft.com/office/drawing/2014/main" id="{074CF594-B0F1-4336-96B2-B92E1A909AF8}"/>
              </a:ext>
            </a:extLst>
          </p:cNvPr>
          <p:cNvSpPr/>
          <p:nvPr userDrawn="1"/>
        </p:nvSpPr>
        <p:spPr>
          <a:xfrm>
            <a:off x="913768" y="4537413"/>
            <a:ext cx="436662" cy="43279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4">
            <a:extLst>
              <a:ext uri="{FF2B5EF4-FFF2-40B4-BE49-F238E27FC236}">
                <a16:creationId xmlns:a16="http://schemas.microsoft.com/office/drawing/2014/main" id="{67106AC1-7122-4389-8602-743D7FDE2EC4}"/>
              </a:ext>
            </a:extLst>
          </p:cNvPr>
          <p:cNvSpPr/>
          <p:nvPr userDrawn="1"/>
        </p:nvSpPr>
        <p:spPr>
          <a:xfrm>
            <a:off x="3079232" y="4537413"/>
            <a:ext cx="436661" cy="43279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: 도형 395">
            <a:extLst>
              <a:ext uri="{FF2B5EF4-FFF2-40B4-BE49-F238E27FC236}">
                <a16:creationId xmlns:a16="http://schemas.microsoft.com/office/drawing/2014/main" id="{684D70A9-00A0-4A30-8DE1-D20F6CB0B325}"/>
              </a:ext>
            </a:extLst>
          </p:cNvPr>
          <p:cNvSpPr/>
          <p:nvPr userDrawn="1"/>
        </p:nvSpPr>
        <p:spPr>
          <a:xfrm>
            <a:off x="2836258" y="4780387"/>
            <a:ext cx="432793" cy="436661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3F5B9593-4A43-40DE-862B-6F5BB17E7123}"/>
              </a:ext>
            </a:extLst>
          </p:cNvPr>
          <p:cNvSpPr/>
          <p:nvPr userDrawn="1"/>
        </p:nvSpPr>
        <p:spPr>
          <a:xfrm>
            <a:off x="1160610" y="4780388"/>
            <a:ext cx="432793" cy="436662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397">
            <a:extLst>
              <a:ext uri="{FF2B5EF4-FFF2-40B4-BE49-F238E27FC236}">
                <a16:creationId xmlns:a16="http://schemas.microsoft.com/office/drawing/2014/main" id="{BC03AD1D-22D3-4DAB-931E-FFA132D21D07}"/>
              </a:ext>
            </a:extLst>
          </p:cNvPr>
          <p:cNvSpPr/>
          <p:nvPr userDrawn="1"/>
        </p:nvSpPr>
        <p:spPr>
          <a:xfrm>
            <a:off x="2551262" y="4965261"/>
            <a:ext cx="399111" cy="41091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8">
            <a:extLst>
              <a:ext uri="{FF2B5EF4-FFF2-40B4-BE49-F238E27FC236}">
                <a16:creationId xmlns:a16="http://schemas.microsoft.com/office/drawing/2014/main" id="{38F27085-C6DD-4142-96B2-921044BD8175}"/>
              </a:ext>
            </a:extLst>
          </p:cNvPr>
          <p:cNvSpPr/>
          <p:nvPr userDrawn="1"/>
        </p:nvSpPr>
        <p:spPr>
          <a:xfrm>
            <a:off x="1479288" y="4965262"/>
            <a:ext cx="399111" cy="41091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: 도형 399">
            <a:extLst>
              <a:ext uri="{FF2B5EF4-FFF2-40B4-BE49-F238E27FC236}">
                <a16:creationId xmlns:a16="http://schemas.microsoft.com/office/drawing/2014/main" id="{A2EDD3F3-4109-43D1-834B-AD4A90EF6E55}"/>
              </a:ext>
            </a:extLst>
          </p:cNvPr>
          <p:cNvSpPr/>
          <p:nvPr userDrawn="1"/>
        </p:nvSpPr>
        <p:spPr>
          <a:xfrm>
            <a:off x="2242986" y="5076807"/>
            <a:ext cx="337712" cy="358149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400">
            <a:extLst>
              <a:ext uri="{FF2B5EF4-FFF2-40B4-BE49-F238E27FC236}">
                <a16:creationId xmlns:a16="http://schemas.microsoft.com/office/drawing/2014/main" id="{B0FA7840-8178-4D8A-A7B5-5DC00CAAFCA4}"/>
              </a:ext>
            </a:extLst>
          </p:cNvPr>
          <p:cNvSpPr/>
          <p:nvPr userDrawn="1"/>
        </p:nvSpPr>
        <p:spPr>
          <a:xfrm>
            <a:off x="1848965" y="5076807"/>
            <a:ext cx="337711" cy="358149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BCECB-3111-4287-A3C4-E64F2CF84899}"/>
              </a:ext>
            </a:extLst>
          </p:cNvPr>
          <p:cNvSpPr/>
          <p:nvPr userDrawn="1"/>
        </p:nvSpPr>
        <p:spPr>
          <a:xfrm>
            <a:off x="1316886" y="3219548"/>
            <a:ext cx="1882791" cy="110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EBFABB-CCDA-4F2E-98E9-0EA5F98D7BAA}"/>
              </a:ext>
            </a:extLst>
          </p:cNvPr>
          <p:cNvSpPr/>
          <p:nvPr userDrawn="1"/>
        </p:nvSpPr>
        <p:spPr>
          <a:xfrm>
            <a:off x="4456388" y="340930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F5BA62-46AC-45C4-A0BA-307A4D5A516E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57" name="제목 10">
            <a:extLst>
              <a:ext uri="{FF2B5EF4-FFF2-40B4-BE49-F238E27FC236}">
                <a16:creationId xmlns:a16="http://schemas.microsoft.com/office/drawing/2014/main" id="{B09CD78E-9EBA-4503-B8DF-76D655B0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410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E98C33-29DF-454C-8554-A82C7FF111DA}"/>
              </a:ext>
            </a:extLst>
          </p:cNvPr>
          <p:cNvSpPr/>
          <p:nvPr userDrawn="1"/>
        </p:nvSpPr>
        <p:spPr>
          <a:xfrm>
            <a:off x="0" y="0"/>
            <a:ext cx="12192000" cy="3514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게임 시스템 변경 사항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DFDE3-3D38-4193-90AC-62A5C738F04D}"/>
              </a:ext>
            </a:extLst>
          </p:cNvPr>
          <p:cNvSpPr txBox="1"/>
          <p:nvPr userDrawn="1"/>
        </p:nvSpPr>
        <p:spPr>
          <a:xfrm>
            <a:off x="4839341" y="4033385"/>
            <a:ext cx="261444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Analyst / SUJI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1A958-205E-43B4-86EC-7B73961582B7}"/>
              </a:ext>
            </a:extLst>
          </p:cNvPr>
          <p:cNvSpPr txBox="1"/>
          <p:nvPr userDrawn="1"/>
        </p:nvSpPr>
        <p:spPr>
          <a:xfrm>
            <a:off x="2301247" y="4033385"/>
            <a:ext cx="2711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manager / KIM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22BB8-665C-49AC-B3E0-DCBBBA29E685}"/>
              </a:ext>
            </a:extLst>
          </p:cNvPr>
          <p:cNvSpPr txBox="1"/>
          <p:nvPr userDrawn="1"/>
        </p:nvSpPr>
        <p:spPr>
          <a:xfrm>
            <a:off x="7263105" y="4041095"/>
            <a:ext cx="269971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Designer / Krystal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B54B58-83D8-4EAD-8199-6AF36099AB30}"/>
              </a:ext>
            </a:extLst>
          </p:cNvPr>
          <p:cNvGrpSpPr/>
          <p:nvPr userDrawn="1"/>
        </p:nvGrpSpPr>
        <p:grpSpPr>
          <a:xfrm>
            <a:off x="0" y="3509468"/>
            <a:ext cx="12192000" cy="72000"/>
            <a:chOff x="0" y="5981020"/>
            <a:chExt cx="3001497" cy="891450"/>
          </a:xfrm>
          <a:effectLst>
            <a:outerShdw dist="63500" dir="5400000" algn="t" rotWithShape="0">
              <a:schemeClr val="bg1"/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2BB232-054C-465A-820F-6BDC8DB9B441}"/>
                </a:ext>
              </a:extLst>
            </p:cNvPr>
            <p:cNvSpPr/>
            <p:nvPr/>
          </p:nvSpPr>
          <p:spPr>
            <a:xfrm>
              <a:off x="0" y="5995490"/>
              <a:ext cx="1000499" cy="876980"/>
            </a:xfrm>
            <a:prstGeom prst="rect">
              <a:avLst/>
            </a:prstGeom>
            <a:solidFill>
              <a:srgbClr val="ACD3C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1E1C4C-EC58-4071-B4B5-961438B3F886}"/>
                </a:ext>
              </a:extLst>
            </p:cNvPr>
            <p:cNvSpPr/>
            <p:nvPr/>
          </p:nvSpPr>
          <p:spPr>
            <a:xfrm>
              <a:off x="2000998" y="5995490"/>
              <a:ext cx="1000499" cy="876980"/>
            </a:xfrm>
            <a:prstGeom prst="rect">
              <a:avLst/>
            </a:prstGeom>
            <a:solidFill>
              <a:srgbClr val="967D5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666821-5F1D-49CF-A16A-190BF0EDA88C}"/>
                </a:ext>
              </a:extLst>
            </p:cNvPr>
            <p:cNvSpPr/>
            <p:nvPr/>
          </p:nvSpPr>
          <p:spPr>
            <a:xfrm>
              <a:off x="1000499" y="5981020"/>
              <a:ext cx="1000499" cy="876980"/>
            </a:xfrm>
            <a:prstGeom prst="rect">
              <a:avLst/>
            </a:prstGeom>
            <a:solidFill>
              <a:srgbClr val="FF999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81534367-613D-4AB1-A406-1A874AA50150}"/>
              </a:ext>
            </a:extLst>
          </p:cNvPr>
          <p:cNvSpPr/>
          <p:nvPr userDrawn="1"/>
        </p:nvSpPr>
        <p:spPr>
          <a:xfrm>
            <a:off x="3165058" y="3022590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9DAC98-F01E-46AA-817E-FCFF5AD39A31}"/>
              </a:ext>
            </a:extLst>
          </p:cNvPr>
          <p:cNvSpPr/>
          <p:nvPr userDrawn="1"/>
        </p:nvSpPr>
        <p:spPr>
          <a:xfrm>
            <a:off x="8121338" y="2943117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067BFE-02D2-44AC-9BDD-6AB172790696}"/>
              </a:ext>
            </a:extLst>
          </p:cNvPr>
          <p:cNvSpPr/>
          <p:nvPr userDrawn="1"/>
        </p:nvSpPr>
        <p:spPr>
          <a:xfrm>
            <a:off x="5657279" y="2955817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F6FDC6F-DE48-4868-9523-74DF95D4316C}"/>
              </a:ext>
            </a:extLst>
          </p:cNvPr>
          <p:cNvGrpSpPr/>
          <p:nvPr userDrawn="1"/>
        </p:nvGrpSpPr>
        <p:grpSpPr>
          <a:xfrm>
            <a:off x="1006188" y="1422400"/>
            <a:ext cx="2582921" cy="4013199"/>
            <a:chOff x="1146629" y="1386115"/>
            <a:chExt cx="3135086" cy="4871122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5884EEE-C959-4BA0-8CA0-62DF9FEBA095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FF9999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88A98860-5E44-457F-8919-58928AD71737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6132A0-09DA-4230-9797-C15934EC6B74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9C194FF9-D216-4ABF-9E11-3F9335FBBED5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889988-CAB3-4E5E-A639-7769FBDF57A6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게임 진행방향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B1FD92-2041-4012-B916-B03D7A6AC0A1}"/>
              </a:ext>
            </a:extLst>
          </p:cNvPr>
          <p:cNvGrpSpPr/>
          <p:nvPr userDrawn="1"/>
        </p:nvGrpSpPr>
        <p:grpSpPr>
          <a:xfrm>
            <a:off x="4787159" y="1422400"/>
            <a:ext cx="2582921" cy="4013199"/>
            <a:chOff x="1146629" y="1386115"/>
            <a:chExt cx="3135086" cy="4871122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D98A291-C26E-42E2-86DC-61F5D28CEDC0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ACD3CE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C726387-9E17-4278-9870-E46046A5F1E9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AC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97858D-8CC5-4621-8C60-548C1C6499C3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55A68CD-728F-4EF2-BA94-51AAD57613E0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1A6696-FB01-4252-8B19-478E55EEFEAE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8C1235-5CCB-4B26-B4C4-23C4E18414ED}"/>
              </a:ext>
            </a:extLst>
          </p:cNvPr>
          <p:cNvGrpSpPr/>
          <p:nvPr userDrawn="1"/>
        </p:nvGrpSpPr>
        <p:grpSpPr>
          <a:xfrm>
            <a:off x="8495559" y="1422400"/>
            <a:ext cx="2582921" cy="4013199"/>
            <a:chOff x="1146629" y="1386115"/>
            <a:chExt cx="3135086" cy="4871122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6DF34F9-33BC-4FB4-9DEE-CAB16B3E12EC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967D5F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14CB197-3CD4-4310-BFD2-539F27FFD105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967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0BED70-D187-4111-A675-A86435789715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9688A036-1D3A-4F82-ACCB-769158916CE5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DE6949-2A76-407C-ADA9-CCEE0BE82FAF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0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84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0" r:id="rId3"/>
    <p:sldLayoutId id="2147483667" r:id="rId4"/>
    <p:sldLayoutId id="2147483668" r:id="rId5"/>
    <p:sldLayoutId id="2147483669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6041" y="1991739"/>
            <a:ext cx="2859578" cy="2859578"/>
          </a:xfrm>
          <a:prstGeom prst="ellipse">
            <a:avLst/>
          </a:prstGeom>
          <a:solidFill>
            <a:srgbClr val="ACD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172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47154" y="1991739"/>
            <a:ext cx="2859578" cy="2859578"/>
          </a:xfrm>
          <a:prstGeom prst="ellipse">
            <a:avLst/>
          </a:prstGeom>
          <a:solidFill>
            <a:srgbClr val="967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150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928" y="1991739"/>
            <a:ext cx="2859578" cy="285957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68A9C1-6E76-4AE8-A02D-0C7AFD308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던전이 총 </a:t>
            </a:r>
            <a:r>
              <a:rPr lang="en-US" altLang="ko-KR" dirty="0"/>
              <a:t>7</a:t>
            </a:r>
            <a:r>
              <a:rPr lang="ko-KR" altLang="en-US" dirty="0"/>
              <a:t>개의 챕터로 구성 되어 있음</a:t>
            </a:r>
            <a:endParaRPr lang="en-US" altLang="ko-KR" dirty="0"/>
          </a:p>
          <a:p>
            <a:r>
              <a:rPr lang="ko-KR" altLang="en-US" dirty="0"/>
              <a:t>각 챕터는 마지막 </a:t>
            </a:r>
            <a:r>
              <a:rPr lang="en-US" altLang="ko-KR" dirty="0"/>
              <a:t>7</a:t>
            </a:r>
            <a:r>
              <a:rPr lang="ko-KR" altLang="en-US" dirty="0"/>
              <a:t>번째 챕터를 제외하면 나머지 챕터는 유저의 선택에 따라 원하는 순서로 플레이 가능했음</a:t>
            </a:r>
            <a:endParaRPr lang="en-US" altLang="ko-KR" dirty="0"/>
          </a:p>
          <a:p>
            <a:r>
              <a:rPr lang="ko-KR" altLang="en-US" dirty="0"/>
              <a:t>유저의 선택에 도움을 주기위해 각 챕터에 테마에 맞는 무기를 클리어 보상으로 줌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유저의 스킬은 챕터에 각각 귀속 되에 유저가 원하는 스킬을 사용하기위해서는 해당 챕터를 클리어하는 것이 필수가 되었음</a:t>
            </a:r>
            <a:endParaRPr lang="en-US" altLang="ko-KR" dirty="0"/>
          </a:p>
          <a:p>
            <a:r>
              <a:rPr lang="ko-KR" altLang="en-US" dirty="0"/>
              <a:t>하나의 캐릭터로 최종 챕터까지 플레이해야 했으며 캐릭터가 하나뿐이라는 단점을 다양한 무기를 던전 곳곳에 배치함으로 만회하려고 했음</a:t>
            </a:r>
            <a:endParaRPr lang="en-US" altLang="ko-KR" dirty="0"/>
          </a:p>
          <a:p>
            <a:r>
              <a:rPr lang="ko-KR" altLang="en-US" dirty="0"/>
              <a:t>유저가 플레이하는 캐릭터의 성장이 없고 무기의 성능이 게임 플레이에 직접적으로 영향을 주도록 무기의 능력치가 캐릭터의 능력치를 오르게 하기도 하고 낮게 하향 시키기도 하도록 하려고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CA17CE-8349-41C5-ADF1-AC0A3CC2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</a:t>
            </a:r>
          </a:p>
        </p:txBody>
      </p:sp>
    </p:spTree>
    <p:extLst>
      <p:ext uri="{BB962C8B-B14F-4D97-AF65-F5344CB8AC3E}">
        <p14:creationId xmlns:p14="http://schemas.microsoft.com/office/powerpoint/2010/main" val="28688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5CFF54-454D-4523-979D-1532E99F7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챕터의 진행은 </a:t>
            </a:r>
            <a:r>
              <a:rPr lang="en-US" altLang="ko-KR" dirty="0"/>
              <a:t>1</a:t>
            </a:r>
            <a:r>
              <a:rPr lang="ko-KR" altLang="en-US" dirty="0"/>
              <a:t>챕터에서 </a:t>
            </a:r>
            <a:r>
              <a:rPr lang="en-US" altLang="ko-KR" dirty="0"/>
              <a:t>7</a:t>
            </a:r>
            <a:r>
              <a:rPr lang="ko-KR" altLang="en-US" dirty="0"/>
              <a:t>챕터로 선형으로 진행하도록 변경</a:t>
            </a:r>
            <a:endParaRPr lang="en-US" altLang="ko-KR" dirty="0"/>
          </a:p>
          <a:p>
            <a:pPr lvl="1"/>
            <a:r>
              <a:rPr lang="ko-KR" altLang="en-US" dirty="0"/>
              <a:t>유저의 챕터 선택이 무의미 하다고 판단됨</a:t>
            </a:r>
            <a:r>
              <a:rPr lang="en-US" altLang="ko-KR" dirty="0"/>
              <a:t>, </a:t>
            </a:r>
            <a:r>
              <a:rPr lang="ko-KR" altLang="en-US" dirty="0"/>
              <a:t>오히려 처음 플레이 하는 유저에게 선택을 강요하고 책임을 유저에게 떠넘기는 느낌</a:t>
            </a:r>
            <a:endParaRPr lang="en-US" altLang="ko-KR" dirty="0"/>
          </a:p>
          <a:p>
            <a:r>
              <a:rPr lang="ko-KR" altLang="en-US" dirty="0"/>
              <a:t>하나 뿐이었던 유저 캐릭터를 다수로 늘림</a:t>
            </a:r>
            <a:endParaRPr lang="en-US" altLang="ko-KR" dirty="0"/>
          </a:p>
          <a:p>
            <a:pPr lvl="1"/>
            <a:r>
              <a:rPr lang="ko-KR" altLang="en-US" dirty="0"/>
              <a:t>스토리 컨셉에 너무 치중된 선택이었음</a:t>
            </a:r>
            <a:r>
              <a:rPr lang="en-US" altLang="ko-KR" dirty="0"/>
              <a:t>, </a:t>
            </a:r>
            <a:r>
              <a:rPr lang="ko-KR" altLang="en-US" dirty="0"/>
              <a:t>플레이할 챕터를 선택하는 것 보다는 유저가 플레이할 캐릭터를 선택하는 것이 기존의 기획의도와 맞다고 판단함</a:t>
            </a:r>
            <a:endParaRPr lang="en-US" altLang="ko-KR" dirty="0"/>
          </a:p>
          <a:p>
            <a:r>
              <a:rPr lang="ko-KR" altLang="en-US" dirty="0"/>
              <a:t>챕터에 귀속 되었던 무기와 스킬을 대신 다수로 늘어난 캐릭터에 넣어 줌</a:t>
            </a:r>
            <a:endParaRPr lang="en-US" altLang="ko-KR" dirty="0"/>
          </a:p>
          <a:p>
            <a:pPr lvl="1"/>
            <a:r>
              <a:rPr lang="ko-KR" altLang="en-US" dirty="0"/>
              <a:t>캐릭터를 선택하는 이유가 되도록</a:t>
            </a:r>
            <a:endParaRPr lang="en-US" altLang="ko-KR" dirty="0"/>
          </a:p>
          <a:p>
            <a:r>
              <a:rPr lang="ko-KR" altLang="en-US" dirty="0"/>
              <a:t>캐릭터의 육성을 가능하도록 변경</a:t>
            </a:r>
            <a:endParaRPr lang="en-US" altLang="ko-KR" dirty="0"/>
          </a:p>
          <a:p>
            <a:pPr lvl="1"/>
            <a:r>
              <a:rPr lang="ko-KR" altLang="en-US" dirty="0"/>
              <a:t>캐릭터의 깊이를 더하는 작업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일반적으로 게임에 사용되는 재화를 </a:t>
            </a:r>
            <a:r>
              <a:rPr lang="en-US" altLang="ko-KR" dirty="0"/>
              <a:t>2</a:t>
            </a:r>
            <a:r>
              <a:rPr lang="ko-KR" altLang="en-US" dirty="0"/>
              <a:t>개로 분리</a:t>
            </a:r>
            <a:r>
              <a:rPr lang="en-US" altLang="ko-KR" dirty="0"/>
              <a:t> (</a:t>
            </a:r>
            <a:r>
              <a:rPr lang="ko-KR" altLang="en-US" dirty="0"/>
              <a:t>유료 재화는 제외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8F990A-4C3E-46A2-9093-04AE940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사항</a:t>
            </a:r>
          </a:p>
        </p:txBody>
      </p:sp>
    </p:spTree>
    <p:extLst>
      <p:ext uri="{BB962C8B-B14F-4D97-AF65-F5344CB8AC3E}">
        <p14:creationId xmlns:p14="http://schemas.microsoft.com/office/powerpoint/2010/main" val="10996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822BE3-643C-4BA4-B20C-24F6D9CE3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0DD338-E811-429D-9F06-A19D58FF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</p:spTree>
    <p:extLst>
      <p:ext uri="{BB962C8B-B14F-4D97-AF65-F5344CB8AC3E}">
        <p14:creationId xmlns:p14="http://schemas.microsoft.com/office/powerpoint/2010/main" val="420605558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236</Words>
  <Application>Microsoft Office PowerPoint</Application>
  <PresentationFormat>와이드스크린</PresentationFormat>
  <Paragraphs>30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기존 시스템</vt:lpstr>
      <vt:lpstr>변경 사항</vt:lpstr>
      <vt:lpstr>추가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재호</cp:lastModifiedBy>
  <cp:revision>10</cp:revision>
  <dcterms:created xsi:type="dcterms:W3CDTF">2019-06-25T04:22:36Z</dcterms:created>
  <dcterms:modified xsi:type="dcterms:W3CDTF">2019-11-06T03:16:10Z</dcterms:modified>
</cp:coreProperties>
</file>