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0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BDAFE-19B3-4BC8-A628-6E46C331A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FBFDAA-EF08-4D7B-9F7A-335CA1274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2B9115-E24F-4803-BE95-25FC2B6A3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F583-6C37-41A1-84C4-6868EB346E3D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F17E9-CDFB-48E7-99C9-FB7FFCB9D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83BD-D389-425A-86EC-18E7DF82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A78F-33BB-42DD-A50C-BFCDCC024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72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E2586-9F57-4EF2-8F5C-5BAAC523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C573DE-DAEE-4A16-B9EF-70EEC8A95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9F458-B224-4602-AEDF-BF0BBEAC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F583-6C37-41A1-84C4-6868EB346E3D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E5DF0B-03C2-4BFA-A981-8BAA63D5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48C104-E695-4F09-834A-72EAD480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A78F-33BB-42DD-A50C-BFCDCC024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97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D5D358-C8AD-406F-918A-1547272CC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11CC4F-1278-499C-A7BB-C71CEC3B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42E219-816E-4083-8745-7557BF94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F583-6C37-41A1-84C4-6868EB346E3D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1A4AF0-7FB7-4963-8871-079BB55F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255E1C-4699-4AED-A7DF-8C34B88F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A78F-33BB-42DD-A50C-BFCDCC024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68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56E5C-1643-4473-B881-518D58BB4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746BA-6CAE-4963-902B-1EF7137C3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17A68F-97D8-4F98-B856-5696C397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F583-6C37-41A1-84C4-6868EB346E3D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AF529-EF3F-4F4E-97DD-06D53B36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2AF22-D58F-424A-8E91-BE9C926B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A78F-33BB-42DD-A50C-BFCDCC024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84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38E74-8067-4D50-8988-5B1F0253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FB7457-15E0-4B57-808A-E20C9C2C9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B412D3-A3D5-420A-99D6-4FAAA49C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F583-6C37-41A1-84C4-6868EB346E3D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74C9E8-B4A7-494E-A370-30FA5E32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2887C0-8020-4399-BC21-2FCCB45C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A78F-33BB-42DD-A50C-BFCDCC024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34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5250F-071C-435C-8DF4-E99FFF3FA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8354B-E1A9-4B24-84BE-1AB21B8A1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0BBB63-4C41-4E41-A42D-D5E77877C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8633DB-4E5E-412D-8035-221F89F3C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F583-6C37-41A1-84C4-6868EB346E3D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087460-10E9-4C7A-B07C-E0416F9DF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D69B1D-D569-494F-827F-1503CD97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A78F-33BB-42DD-A50C-BFCDCC024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59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C5E95-A563-4E25-9168-1D5F16B5F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1F3CE-5488-456A-B284-BB20D31CD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D88EF7-2771-4920-B170-1DB0D45F9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654285-64A1-439C-AA8D-D28BBED6D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6AD371-5DD2-4A51-9137-A6D99F1C6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92425C-FD9B-4151-9F32-3A91766F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F583-6C37-41A1-84C4-6868EB346E3D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08C32D-4691-48A0-A0D5-B49316CB1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6C345D-DABB-4B2D-953A-818C0ECB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A78F-33BB-42DD-A50C-BFCDCC024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39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98749-E394-44D5-ACB7-17A7DD71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C42CDD-52F3-4ADB-B455-043BA09A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F583-6C37-41A1-84C4-6868EB346E3D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55E32D-0942-4ADF-9DBE-B96E8ED5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CA72A-C0D7-49D9-BA88-1FAD1694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A78F-33BB-42DD-A50C-BFCDCC024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05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7743D8-7ED4-496F-BBD1-5902E8175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F583-6C37-41A1-84C4-6868EB346E3D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8805BA-9D63-46D1-8EA4-8099C77A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1DD7AD-5C16-4DD6-B4C1-C34CC7FD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A78F-33BB-42DD-A50C-BFCDCC024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53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84970-5FB4-44A6-AB9B-4580F3ED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BB0B9-2A12-49C8-8F1C-990565AF4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5A36F9-9CF7-44BD-86B1-55D50C13E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74195A-6D19-47C1-82C6-DDB14EC7A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F583-6C37-41A1-84C4-6868EB346E3D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E5C688-7C79-4FEE-8ED5-6FAF442A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091A04-E309-4847-BD9E-5C674A6B1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A78F-33BB-42DD-A50C-BFCDCC024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70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03458-9765-4096-A85C-F73A5BDBB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FC75B8-5871-4EBF-9356-38E3C092C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A012D9-A483-4EAE-96AA-49252E3EC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75C816-764D-4C80-AB51-451B0A3E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F583-6C37-41A1-84C4-6868EB346E3D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08466C-ED7B-4CC9-AC9A-0080D717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DEA0F5-0775-4890-8085-E091A4DE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A78F-33BB-42DD-A50C-BFCDCC024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44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20A797-0E2A-4463-B972-CC7DC6E6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AFD365-A932-4718-AF29-0FE73F130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B584AE-9619-4C5A-A8B0-5BBDA1CD4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FF583-6C37-41A1-84C4-6868EB346E3D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CDF50C-39AF-4BEA-B18D-1980BAF5F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40E98A-087A-4553-A587-AE5A59331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3A78F-33BB-42DD-A50C-BFCDCC024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9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FBD28-176F-4CD6-94CB-FB010CB1F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0075F0-93FD-4830-B015-B96823A38E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79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A1A4D-642A-4F9D-802D-9A39D523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0002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/>
              <a:t>실습 과제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D29FA154-B09C-4D10-9FA6-84581F18F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407290"/>
              </p:ext>
            </p:extLst>
          </p:nvPr>
        </p:nvGraphicFramePr>
        <p:xfrm>
          <a:off x="1263650" y="991391"/>
          <a:ext cx="9664700" cy="5345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4278">
                  <a:extLst>
                    <a:ext uri="{9D8B030D-6E8A-4147-A177-3AD203B41FA5}">
                      <a16:colId xmlns:a16="http://schemas.microsoft.com/office/drawing/2014/main" val="1912688834"/>
                    </a:ext>
                  </a:extLst>
                </a:gridCol>
                <a:gridCol w="3949838">
                  <a:extLst>
                    <a:ext uri="{9D8B030D-6E8A-4147-A177-3AD203B41FA5}">
                      <a16:colId xmlns:a16="http://schemas.microsoft.com/office/drawing/2014/main" val="3794133511"/>
                    </a:ext>
                  </a:extLst>
                </a:gridCol>
                <a:gridCol w="2347005">
                  <a:extLst>
                    <a:ext uri="{9D8B030D-6E8A-4147-A177-3AD203B41FA5}">
                      <a16:colId xmlns:a16="http://schemas.microsoft.com/office/drawing/2014/main" val="3329763414"/>
                    </a:ext>
                  </a:extLst>
                </a:gridCol>
                <a:gridCol w="2833579">
                  <a:extLst>
                    <a:ext uri="{9D8B030D-6E8A-4147-A177-3AD203B41FA5}">
                      <a16:colId xmlns:a16="http://schemas.microsoft.com/office/drawing/2014/main" val="2693310778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2000" u="none" strike="noStrike">
                          <a:effectLst/>
                        </a:rPr>
                        <a:t>게임 시스템 기획</a:t>
                      </a:r>
                      <a:r>
                        <a:rPr lang="en-US" altLang="ko-KR" sz="2000" u="none" strike="noStrike">
                          <a:effectLst/>
                        </a:rPr>
                        <a:t>_</a:t>
                      </a:r>
                      <a:r>
                        <a:rPr lang="ko-KR" altLang="en-US" sz="2000" u="none" strike="noStrike">
                          <a:effectLst/>
                        </a:rPr>
                        <a:t>과제 실습</a:t>
                      </a:r>
                      <a:endParaRPr lang="ko-KR" altLang="en-US" sz="20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40809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600" u="none" strike="noStrike">
                          <a:effectLst/>
                        </a:rPr>
                        <a:t>번호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600" u="none" strike="noStrike">
                          <a:effectLst/>
                        </a:rPr>
                        <a:t>게임 준비 단계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600" u="none" strike="noStrike">
                          <a:effectLst/>
                        </a:rPr>
                        <a:t>게임 진행 단계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600" u="none" strike="noStrike">
                          <a:effectLst/>
                        </a:rPr>
                        <a:t>게임 종료 단계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62848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100" u="none" strike="noStrike">
                          <a:effectLst/>
                        </a:rPr>
                        <a:t>서버 연동 확인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버전 확인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200" u="none" strike="noStrike">
                          <a:effectLst/>
                        </a:rPr>
                        <a:t>조작 방식</a:t>
                      </a:r>
                      <a:r>
                        <a:rPr lang="en-US" altLang="ko-KR" sz="1200" u="none" strike="noStrike">
                          <a:effectLst/>
                        </a:rPr>
                        <a:t>, </a:t>
                      </a:r>
                      <a:r>
                        <a:rPr lang="ko-KR" altLang="en-US" sz="1200" u="none" strike="noStrike">
                          <a:effectLst/>
                        </a:rPr>
                        <a:t>기기 설정 조정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200" u="none" strike="noStrike">
                          <a:effectLst/>
                        </a:rPr>
                        <a:t>서버 연결 확인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0233998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600" u="none" strike="noStrike">
                          <a:effectLst/>
                        </a:rPr>
                        <a:t>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200" u="none" strike="noStrike">
                          <a:effectLst/>
                        </a:rPr>
                        <a:t>사용자 정보 확인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클라이언트 저장 데이터 유무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200" u="none" strike="noStrike">
                          <a:effectLst/>
                        </a:rPr>
                        <a:t>캐릭터 정보 로드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200" u="none" strike="noStrike">
                          <a:effectLst/>
                        </a:rPr>
                        <a:t>진행 정보 저장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클라이언트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654235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600" u="none" strike="noStrike">
                          <a:effectLst/>
                        </a:rPr>
                        <a:t>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200" u="none" strike="noStrike">
                          <a:effectLst/>
                        </a:rPr>
                        <a:t>이전 플레이 자료 사용여부 판단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클라이언트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200" u="none" strike="noStrike">
                          <a:effectLst/>
                        </a:rPr>
                        <a:t>던전 진행정보 로드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200" u="none" strike="noStrike">
                          <a:effectLst/>
                        </a:rPr>
                        <a:t>데이터 저장 여부 확인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서버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2145118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600" u="none" strike="noStrike">
                          <a:effectLst/>
                        </a:rPr>
                        <a:t>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200" u="none" strike="noStrike">
                          <a:effectLst/>
                        </a:rPr>
                        <a:t>서버 데이터 다운로드 여부 확인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클라우드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200" u="none" strike="noStrike">
                          <a:effectLst/>
                        </a:rPr>
                        <a:t>전투 시스템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200" u="none" strike="noStrike">
                          <a:effectLst/>
                        </a:rPr>
                        <a:t>데이터 저장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서버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728394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600" u="none" strike="noStrike">
                          <a:effectLst/>
                        </a:rPr>
                        <a:t>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200" u="none" strike="noStrike">
                          <a:effectLst/>
                        </a:rPr>
                        <a:t>로비 구성 정보 로드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5739027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600" u="none" strike="noStrike">
                          <a:effectLst/>
                        </a:rPr>
                        <a:t>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200" u="none" strike="noStrike">
                          <a:effectLst/>
                        </a:rPr>
                        <a:t>제화 소비</a:t>
                      </a:r>
                      <a:r>
                        <a:rPr lang="en-US" altLang="ko-KR" sz="1200" u="none" strike="noStrike">
                          <a:effectLst/>
                        </a:rPr>
                        <a:t>, </a:t>
                      </a:r>
                      <a:r>
                        <a:rPr lang="ko-KR" altLang="en-US" sz="1200" u="none" strike="noStrike">
                          <a:effectLst/>
                        </a:rPr>
                        <a:t>획득 시스템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740430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600" u="none" strike="noStrike">
                          <a:effectLst/>
                        </a:rPr>
                        <a:t>7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200" u="none" strike="noStrike">
                          <a:effectLst/>
                        </a:rPr>
                        <a:t>쳅터 선택 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197085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600" u="none" strike="noStrike">
                          <a:effectLst/>
                        </a:rPr>
                        <a:t>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200" u="none" strike="noStrike">
                          <a:effectLst/>
                        </a:rPr>
                        <a:t>유저 편의 시스템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156194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600" u="none" strike="noStrike">
                          <a:effectLst/>
                        </a:rPr>
                        <a:t>9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200" u="none" strike="noStrike">
                          <a:effectLst/>
                        </a:rPr>
                        <a:t>정보 전달 시스템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933032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600" u="none" strike="noStrike">
                          <a:effectLst/>
                        </a:rPr>
                        <a:t>10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200" u="none" strike="noStrike">
                          <a:effectLst/>
                        </a:rPr>
                        <a:t>유저 정보 동기화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7577487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600" u="none" strike="noStrike">
                          <a:effectLst/>
                        </a:rPr>
                        <a:t>11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890009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600" u="none" strike="noStrike">
                          <a:effectLst/>
                        </a:rPr>
                        <a:t>12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7131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365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134</Words>
  <Application>Microsoft Office PowerPoint</Application>
  <PresentationFormat>와이드스크린</PresentationFormat>
  <Paragraphs>53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굴림</vt:lpstr>
      <vt:lpstr>굴림체</vt:lpstr>
      <vt:lpstr>맑은 고딕</vt:lpstr>
      <vt:lpstr>Arial</vt:lpstr>
      <vt:lpstr>Office 테마</vt:lpstr>
      <vt:lpstr>PowerPoint 프레젠테이션</vt:lpstr>
      <vt:lpstr>실습 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재호</dc:creator>
  <cp:lastModifiedBy>정 재호</cp:lastModifiedBy>
  <cp:revision>3</cp:revision>
  <dcterms:created xsi:type="dcterms:W3CDTF">2019-10-22T02:31:32Z</dcterms:created>
  <dcterms:modified xsi:type="dcterms:W3CDTF">2019-10-22T03:15:04Z</dcterms:modified>
</cp:coreProperties>
</file>