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 showGuides="1">
      <p:cViewPr>
        <p:scale>
          <a:sx n="116" d="100"/>
          <a:sy n="116" d="100"/>
        </p:scale>
        <p:origin x="-4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A127109-CD21-4E4D-B930-9D8C490FA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E84FC2A-16A9-49E9-926F-B837B6739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D99BF20-B1E1-479E-9A2F-67D09718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AB76-9EE8-437F-9032-A4E25AD1B40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AAD9CED-C25F-40E0-8213-6EDE1101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387C4C3-37C4-4D0C-B427-0E663CA2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2C6B-F9B8-487C-8E8C-314C5538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8297352-FA8D-419E-A439-A726A418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926DF0F-6C1A-46B1-8BE2-483CCACF7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44E5E23-2943-4A24-B7D5-3948341E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AB76-9EE8-437F-9032-A4E25AD1B40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AF13DF-0B73-4E33-A421-3A108D4A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411376C-DA71-4CA8-8C31-CF54C5B1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2C6B-F9B8-487C-8E8C-314C5538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72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793907D-7F45-477A-9C61-B4A08C417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384A334-FC81-441E-931D-A90458BB3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D957380-B1AD-4EDF-B8D9-275674CF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AB76-9EE8-437F-9032-A4E25AD1B40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49D5CC1-F928-48A4-8604-39270A3F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E96BD24-F76C-4977-BD3F-2A1C2C2F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2C6B-F9B8-487C-8E8C-314C5538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0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C7B901B-695B-4A72-A0E1-60F81122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428EF1B-C394-47B4-AC5E-46B617C33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41E8547-4F46-42B0-9BC9-7EC10EEA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AB76-9EE8-437F-9032-A4E25AD1B40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32A2C82-3A1F-4CB1-88EB-8CEC449E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60025FA-B27D-451E-970E-E997BF20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2C6B-F9B8-487C-8E8C-314C5538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25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7C39C07-8CFF-4296-866F-39BFDF69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990B254-7CC5-4C81-94EA-710F8F096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DFB8594-C4EA-42F9-B2B9-C5C51B82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AB76-9EE8-437F-9032-A4E25AD1B40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E98AC82-0325-44B1-B266-F5936A0E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7C8C20-6CB4-4CD8-BE9E-AC936AF8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2C6B-F9B8-487C-8E8C-314C5538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15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F8F9E1-C08E-4475-B2BA-EB0DAC73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C7917D0-505B-44EC-ABF2-C700AA361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627D3F1-8C2E-4BF8-B644-455E30B51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058AB82-D5A7-4EBA-925D-33648D7C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AB76-9EE8-437F-9032-A4E25AD1B40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04FD806-3DB9-40EB-8415-9839F424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86F0E60-F7BC-4B28-9B10-14B018F7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2C6B-F9B8-487C-8E8C-314C5538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24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F108CC0-4104-43F9-B941-7AC3019B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AD14EA9-3A03-4CB2-A2EF-0035F535D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2067478-580A-4991-8D78-F425D14FE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3185E964-EFAB-4569-87F4-DAFAD544B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F757B25-FB90-4886-A9DD-A43D35762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477ECFD3-925F-498C-8A90-345966BA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AB76-9EE8-437F-9032-A4E25AD1B40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22E58F0-D30A-4952-BACA-EF3C5AB1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955050D-73D7-4D06-B33D-18341FED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2C6B-F9B8-487C-8E8C-314C5538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68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EEF073-19CD-469E-A87F-3130832A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DFC6781-D492-49EA-B86D-9D6037BF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AB76-9EE8-437F-9032-A4E25AD1B40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C92820BB-1182-42E4-95D9-F6C8ED6D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3554C76-B1D5-4895-A8C0-FDEDABAE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2C6B-F9B8-487C-8E8C-314C5538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44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E9DCAE11-6C05-48E1-924F-80399E46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AB76-9EE8-437F-9032-A4E25AD1B40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0928628-A9E0-4BF0-A05F-568A23BB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E25171D-F105-4462-96FA-0276DA0F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2C6B-F9B8-487C-8E8C-314C5538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AA85C1D-2FE5-473E-972A-07C8901E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9AF2FB7-B22B-4642-8425-0845A9896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E7B18B7-F233-4FE4-96E2-ED67E81A8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A8B9A9F-1B34-4AF7-ADFE-7D8BA4A8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AB76-9EE8-437F-9032-A4E25AD1B40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B67C26C-631A-4D15-BDBC-222C49E5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7DA919B-DA98-4784-A59D-007ED42D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2C6B-F9B8-487C-8E8C-314C5538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2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A5F425A-AFB2-466C-A450-026F41A9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3CB679D-021C-44FB-B08A-4EE9D0395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0981AAD-1533-48EA-BCEA-A586EE5D9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4BD631B-CBC7-4EBA-8D18-3E8F3BD4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AB76-9EE8-437F-9032-A4E25AD1B40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E025FF3-5428-4153-8CEE-ED98AF77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5CF6417-AB07-4CEF-B5AE-1B0D8A68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2C6B-F9B8-487C-8E8C-314C5538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4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211434F4-3CF9-465B-BA9B-EFB79DFA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03A64C-7894-4134-ABB9-2CB8912D3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F61648E-DA04-4574-8FDB-84D201D2C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DAB76-9EE8-437F-9032-A4E25AD1B40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BD2E88B-725D-40AF-A98C-F6A5E416A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82C9ADB-A957-4FAB-A4F4-F4DC2EACA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52C6B-F9B8-487C-8E8C-314C5538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97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48CE8A-4152-422E-9274-26343E4D5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플로우 차트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765B09A-DFAA-4F72-8B53-643245DD3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41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6324"/>
          </a:xfrm>
        </p:spPr>
        <p:txBody>
          <a:bodyPr>
            <a:normAutofit/>
          </a:bodyPr>
          <a:lstStyle/>
          <a:p>
            <a:r>
              <a:rPr lang="ko-KR" altLang="en-US" sz="2800" b="1"/>
              <a:t>하</a:t>
            </a:r>
            <a:r>
              <a:rPr lang="ko-KR" altLang="en-US" sz="2800" b="1" smtClean="0"/>
              <a:t>려고하는</a:t>
            </a:r>
            <a:r>
              <a:rPr lang="ko-KR" altLang="en-US" sz="2800" b="1" dirty="0" smtClean="0"/>
              <a:t> 것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05016"/>
            <a:ext cx="10515600" cy="5171947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ko-KR" altLang="en-US" sz="1100" dirty="0" smtClean="0"/>
              <a:t>스테이지 랜덤 생성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저장</a:t>
            </a:r>
            <a:endParaRPr lang="en-US" altLang="ko-KR" sz="1100" dirty="0" smtClean="0"/>
          </a:p>
          <a:p>
            <a:pPr lvl="1">
              <a:lnSpc>
                <a:spcPct val="170000"/>
              </a:lnSpc>
            </a:pPr>
            <a:r>
              <a:rPr lang="ko-KR" altLang="en-US" sz="1000" dirty="0" smtClean="0"/>
              <a:t>룸 랜덤 배치의 방식을 정리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저장하도록</a:t>
            </a:r>
            <a:endParaRPr lang="en-US" altLang="ko-KR" sz="1000" dirty="0" smtClean="0"/>
          </a:p>
          <a:p>
            <a:pPr lvl="1">
              <a:lnSpc>
                <a:spcPct val="170000"/>
              </a:lnSpc>
            </a:pPr>
            <a:r>
              <a:rPr lang="ko-KR" altLang="en-US" sz="1000" dirty="0" smtClean="0"/>
              <a:t>구성 요소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몬스터</a:t>
            </a:r>
            <a:r>
              <a:rPr lang="ko-KR" altLang="en-US" sz="1000" dirty="0" smtClean="0"/>
              <a:t> 배치를 데이터로 저장해 뽑아서 사용 </a:t>
            </a:r>
            <a:r>
              <a:rPr lang="en-US" altLang="ko-KR" sz="1000" dirty="0" smtClean="0"/>
              <a:t>( </a:t>
            </a:r>
            <a:r>
              <a:rPr lang="ko-KR" altLang="en-US" sz="1000" dirty="0" err="1" smtClean="0"/>
              <a:t>스킬의</a:t>
            </a:r>
            <a:r>
              <a:rPr lang="ko-KR" altLang="en-US" sz="1000" dirty="0" smtClean="0"/>
              <a:t> 활용도를 직접 조정하기 위해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70000"/>
              </a:lnSpc>
            </a:pPr>
            <a:r>
              <a:rPr lang="ko-KR" altLang="en-US" sz="1100" dirty="0" err="1" smtClean="0"/>
              <a:t>몬스터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행동패턴</a:t>
            </a:r>
            <a:endParaRPr lang="en-US" altLang="ko-KR" sz="1100" dirty="0" smtClean="0"/>
          </a:p>
          <a:p>
            <a:pPr lvl="1">
              <a:lnSpc>
                <a:spcPct val="170000"/>
              </a:lnSpc>
            </a:pPr>
            <a:r>
              <a:rPr lang="ko-KR" altLang="en-US" sz="1000" dirty="0" smtClean="0"/>
              <a:t>원거리 공격 </a:t>
            </a:r>
            <a:r>
              <a:rPr lang="ko-KR" altLang="en-US" sz="1000" dirty="0" err="1" smtClean="0"/>
              <a:t>몬스터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근거리 공격 </a:t>
            </a:r>
            <a:r>
              <a:rPr lang="ko-KR" altLang="en-US" sz="1000" dirty="0" err="1" smtClean="0"/>
              <a:t>몬스터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보스 </a:t>
            </a:r>
            <a:r>
              <a:rPr lang="ko-KR" altLang="en-US" sz="1000" dirty="0" err="1" smtClean="0"/>
              <a:t>몬스터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 </a:t>
            </a:r>
            <a:r>
              <a:rPr lang="ko-KR" altLang="en-US" sz="1000" dirty="0" smtClean="0"/>
              <a:t>패턴만 </a:t>
            </a:r>
            <a:r>
              <a:rPr lang="en-US" altLang="ko-KR" sz="1000" dirty="0" smtClean="0"/>
              <a:t>)</a:t>
            </a:r>
            <a:endParaRPr lang="en-US" altLang="ko-KR" sz="1000" dirty="0" smtClean="0"/>
          </a:p>
          <a:p>
            <a:pPr lvl="1">
              <a:lnSpc>
                <a:spcPct val="170000"/>
              </a:lnSpc>
            </a:pPr>
            <a:r>
              <a:rPr lang="ko-KR" altLang="en-US" sz="1000" dirty="0" smtClean="0"/>
              <a:t>각각 </a:t>
            </a:r>
            <a:r>
              <a:rPr lang="ko-KR" altLang="en-US" sz="1000" dirty="0" err="1" smtClean="0"/>
              <a:t>몬스터의</a:t>
            </a:r>
            <a:r>
              <a:rPr lang="ko-KR" altLang="en-US" sz="1000" dirty="0" smtClean="0"/>
              <a:t> 공격 패턴을 지정</a:t>
            </a:r>
            <a:r>
              <a:rPr lang="en-US" altLang="ko-KR" sz="1000" dirty="0" smtClean="0"/>
              <a:t>(ex. </a:t>
            </a:r>
            <a:r>
              <a:rPr lang="ko-KR" altLang="en-US" sz="1000" dirty="0" smtClean="0"/>
              <a:t>원거리 </a:t>
            </a:r>
            <a:r>
              <a:rPr lang="ko-KR" altLang="en-US" sz="1000" dirty="0" err="1" smtClean="0"/>
              <a:t>몬스터의</a:t>
            </a:r>
            <a:r>
              <a:rPr lang="ko-KR" altLang="en-US" sz="1000" dirty="0" smtClean="0"/>
              <a:t> 경우 유저와 거리를 두기 위해 회피성 동작을 하도록 </a:t>
            </a:r>
            <a:r>
              <a:rPr lang="en-US" altLang="ko-KR" sz="1000" dirty="0" smtClean="0"/>
              <a:t>)</a:t>
            </a:r>
          </a:p>
          <a:p>
            <a:pPr lvl="1">
              <a:lnSpc>
                <a:spcPct val="170000"/>
              </a:lnSpc>
            </a:pPr>
            <a:endParaRPr lang="en-US" altLang="ko-KR" sz="1000" dirty="0" smtClean="0"/>
          </a:p>
          <a:p>
            <a:pPr>
              <a:lnSpc>
                <a:spcPct val="170000"/>
              </a:lnSpc>
            </a:pPr>
            <a:r>
              <a:rPr lang="ko-KR" altLang="en-US" sz="1100" dirty="0" smtClean="0"/>
              <a:t>유저 스킬 처리방식</a:t>
            </a:r>
            <a:endParaRPr lang="en-US" altLang="ko-KR" sz="1100" dirty="0" smtClean="0"/>
          </a:p>
          <a:p>
            <a:pPr lvl="1">
              <a:lnSpc>
                <a:spcPct val="170000"/>
              </a:lnSpc>
            </a:pPr>
            <a:r>
              <a:rPr lang="ko-KR" altLang="en-US" sz="1000" dirty="0" smtClean="0"/>
              <a:t>스킬 효과를 받는 대상을 선정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효과적용과정 정리</a:t>
            </a:r>
            <a:endParaRPr lang="en-US" altLang="ko-KR" sz="1000" dirty="0" smtClean="0"/>
          </a:p>
          <a:p>
            <a:pPr lvl="1">
              <a:lnSpc>
                <a:spcPct val="170000"/>
              </a:lnSpc>
            </a:pPr>
            <a:r>
              <a:rPr lang="ko-KR" altLang="en-US" sz="1000" dirty="0" smtClean="0"/>
              <a:t>스킬 사용 메커니즘 </a:t>
            </a:r>
            <a:r>
              <a:rPr lang="en-US" altLang="ko-KR" sz="1000" dirty="0" smtClean="0"/>
              <a:t>( </a:t>
            </a:r>
            <a:r>
              <a:rPr lang="ko-KR" altLang="en-US" sz="1000" dirty="0" smtClean="0"/>
              <a:t>기본으로 </a:t>
            </a:r>
            <a:r>
              <a:rPr lang="ko-KR" altLang="en-US" sz="1000" dirty="0" err="1" smtClean="0"/>
              <a:t>스킬을</a:t>
            </a:r>
            <a:r>
              <a:rPr lang="ko-KR" altLang="en-US" sz="1000" dirty="0" smtClean="0"/>
              <a:t> 사용할 수 있는 포인트를 가지고 시작해 방의 </a:t>
            </a:r>
            <a:r>
              <a:rPr lang="ko-KR" altLang="en-US" sz="1000" dirty="0" err="1" smtClean="0"/>
              <a:t>몬스터를</a:t>
            </a:r>
            <a:r>
              <a:rPr lang="ko-KR" altLang="en-US" sz="1000" dirty="0" smtClean="0"/>
              <a:t> 처치하며 지속적으로 추가 지급 받는 구조</a:t>
            </a:r>
            <a:r>
              <a:rPr lang="en-US" altLang="ko-KR" sz="1000" dirty="0" smtClean="0"/>
              <a:t>??)</a:t>
            </a:r>
          </a:p>
          <a:p>
            <a:pPr>
              <a:lnSpc>
                <a:spcPct val="170000"/>
              </a:lnSpc>
            </a:pPr>
            <a:r>
              <a:rPr lang="ko-KR" altLang="en-US" sz="1100" dirty="0" smtClean="0"/>
              <a:t>공격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피격 처리방식</a:t>
            </a:r>
            <a:endParaRPr lang="en-US" altLang="ko-KR" sz="1100" dirty="0" smtClean="0"/>
          </a:p>
          <a:p>
            <a:pPr lvl="1">
              <a:lnSpc>
                <a:spcPct val="170000"/>
              </a:lnSpc>
            </a:pPr>
            <a:r>
              <a:rPr lang="ko-KR" altLang="en-US" sz="1000" dirty="0" smtClean="0"/>
              <a:t>공격이 성공하는 조건 확인</a:t>
            </a:r>
            <a:endParaRPr lang="en-US" altLang="ko-KR" sz="1000" dirty="0" smtClean="0"/>
          </a:p>
          <a:p>
            <a:pPr lvl="1">
              <a:lnSpc>
                <a:spcPct val="170000"/>
              </a:lnSpc>
            </a:pPr>
            <a:r>
              <a:rPr lang="ko-KR" altLang="en-US" sz="1000" dirty="0" smtClean="0"/>
              <a:t>피격 받는 조건</a:t>
            </a:r>
            <a:endParaRPr lang="en-US" altLang="ko-KR" sz="1000" dirty="0"/>
          </a:p>
          <a:p>
            <a:pPr>
              <a:lnSpc>
                <a:spcPct val="170000"/>
              </a:lnSpc>
            </a:pPr>
            <a:r>
              <a:rPr lang="ko-KR" altLang="en-US" sz="1100" dirty="0" smtClean="0"/>
              <a:t>유저 사망 이후 유저 데이터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스테이지 데이터 처리 방식</a:t>
            </a:r>
            <a:endParaRPr lang="en-US" altLang="ko-KR" sz="1100" dirty="0" smtClean="0"/>
          </a:p>
          <a:p>
            <a:pPr lvl="1">
              <a:lnSpc>
                <a:spcPct val="170000"/>
              </a:lnSpc>
            </a:pPr>
            <a:r>
              <a:rPr lang="ko-KR" altLang="en-US" sz="700" dirty="0" smtClean="0"/>
              <a:t>사망 시 시도 횟수 감소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저장된 스테이지 정보 유지</a:t>
            </a:r>
            <a:endParaRPr lang="en-US" altLang="ko-KR" sz="700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6479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8483874-FCC9-4549-BA06-1A2CAEACB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692"/>
          </a:xfrm>
        </p:spPr>
        <p:txBody>
          <a:bodyPr/>
          <a:lstStyle/>
          <a:p>
            <a:r>
              <a:rPr lang="ko-KR" altLang="en-US" dirty="0"/>
              <a:t>스테이지 랜덤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787D533-AC36-4254-9F93-E58EF9A7D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유저가 스테이지에 입장했을 때 마다 방 구성이 바뀌도록 설정</a:t>
            </a:r>
            <a:endParaRPr lang="en-US" altLang="ko-KR" dirty="0"/>
          </a:p>
          <a:p>
            <a:r>
              <a:rPr lang="ko-KR" altLang="en-US" dirty="0"/>
              <a:t>대략 적인 순서</a:t>
            </a:r>
            <a:endParaRPr lang="en-US" altLang="ko-KR" dirty="0"/>
          </a:p>
          <a:p>
            <a:pPr lvl="1"/>
            <a:r>
              <a:rPr lang="ko-KR" altLang="en-US" dirty="0"/>
              <a:t>스테이지 크기를 설정 </a:t>
            </a:r>
            <a:r>
              <a:rPr lang="en-US" altLang="ko-KR" dirty="0"/>
              <a:t>( 2</a:t>
            </a:r>
            <a:r>
              <a:rPr lang="ko-KR" altLang="en-US" dirty="0"/>
              <a:t>차원 배열의 가로</a:t>
            </a:r>
            <a:r>
              <a:rPr lang="en-US" altLang="ko-KR" dirty="0"/>
              <a:t>, </a:t>
            </a:r>
            <a:r>
              <a:rPr lang="ko-KR" altLang="en-US" dirty="0"/>
              <a:t>세로 좌표 값으로 사용 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시작 방과 보스 방을 서로 반대 방향에 설정</a:t>
            </a:r>
            <a:endParaRPr lang="en-US" altLang="ko-KR" dirty="0"/>
          </a:p>
          <a:p>
            <a:pPr lvl="1"/>
            <a:r>
              <a:rPr lang="ko-KR" altLang="en-US" dirty="0"/>
              <a:t>나머지 방 배치</a:t>
            </a:r>
            <a:r>
              <a:rPr lang="en-US" altLang="ko-KR" dirty="0"/>
              <a:t>( </a:t>
            </a:r>
            <a:r>
              <a:rPr lang="ko-KR" altLang="en-US" dirty="0"/>
              <a:t>생각 중 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연결 값을 토대로 방을 연결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221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6139375-4A98-484D-A93A-DC33611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</a:t>
            </a:r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B6901EE-B8CC-43C4-9A78-98D4CF062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전투 방에 유저가 입장하게 되면 </a:t>
            </a:r>
            <a:r>
              <a:rPr lang="ko-KR" altLang="en-US" dirty="0" err="1"/>
              <a:t>몬스터들이</a:t>
            </a:r>
            <a:r>
              <a:rPr lang="ko-KR" altLang="en-US" dirty="0"/>
              <a:t> 움직이기 시작</a:t>
            </a:r>
            <a:endParaRPr lang="en-US" altLang="ko-KR" dirty="0"/>
          </a:p>
          <a:p>
            <a:r>
              <a:rPr lang="ko-KR" altLang="en-US" dirty="0"/>
              <a:t>원거리 몬스터</a:t>
            </a:r>
            <a:r>
              <a:rPr lang="en-US" altLang="ko-KR" dirty="0"/>
              <a:t>, </a:t>
            </a:r>
            <a:r>
              <a:rPr lang="ko-KR" altLang="en-US" dirty="0"/>
              <a:t>근거리 몬스터</a:t>
            </a:r>
            <a:r>
              <a:rPr lang="en-US" altLang="ko-KR" dirty="0"/>
              <a:t>, </a:t>
            </a:r>
            <a:r>
              <a:rPr lang="ko-KR" altLang="en-US" dirty="0" err="1"/>
              <a:t>보스몬스터</a:t>
            </a:r>
            <a:r>
              <a:rPr lang="ko-KR" altLang="en-US" dirty="0"/>
              <a:t> 행동 패턴 따로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142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CA4DAD-A276-4F1A-81C6-05B1AA08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유저스킬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859D353-DF2B-42C3-9E32-6AF0A5B9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스킬마다</a:t>
            </a:r>
            <a:r>
              <a:rPr lang="ko-KR" altLang="en-US" dirty="0" smtClean="0"/>
              <a:t> 유저가 사용시 처리과정을 대략적으로 정리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20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피격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22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211</Words>
  <Application>Microsoft Office PowerPoint</Application>
  <PresentationFormat>사용자 지정</PresentationFormat>
  <Paragraphs>30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플로우 차트</vt:lpstr>
      <vt:lpstr>하려고하는 것</vt:lpstr>
      <vt:lpstr>스테이지 랜덤 생성</vt:lpstr>
      <vt:lpstr>몬스터 ai</vt:lpstr>
      <vt:lpstr>유저스킬 </vt:lpstr>
      <vt:lpstr>공격, 피격 처리 방식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플로우 차트</dc:title>
  <dc:creator>정 재호</dc:creator>
  <cp:lastModifiedBy>FullName</cp:lastModifiedBy>
  <cp:revision>14</cp:revision>
  <dcterms:created xsi:type="dcterms:W3CDTF">2019-10-17T02:36:09Z</dcterms:created>
  <dcterms:modified xsi:type="dcterms:W3CDTF">2019-10-17T05:51:02Z</dcterms:modified>
</cp:coreProperties>
</file>