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C5B0A"/>
    <a:srgbClr val="FFF6DD"/>
    <a:srgbClr val="FFE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58" autoAdjust="0"/>
    <p:restoredTop sz="92890" autoAdjust="0"/>
  </p:normalViewPr>
  <p:slideViewPr>
    <p:cSldViewPr snapToGrid="0" showGuides="1">
      <p:cViewPr>
        <p:scale>
          <a:sx n="50" d="100"/>
          <a:sy n="50" d="100"/>
        </p:scale>
        <p:origin x="336" y="1416"/>
      </p:cViewPr>
      <p:guideLst>
        <p:guide orient="horz" pos="213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C538A972-07EF-4CCE-A167-573DA90D68A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59E4C67-A036-4DB4-866B-6859B7C8DD9D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001E963-5943-4EAF-8E50-BF51129C0213}" type="datetimeFigureOut">
              <a:rPr lang="ko-KR" altLang="en-US"/>
              <a:pPr>
                <a:defRPr/>
              </a:pPr>
              <a:t>2019-11-19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66479A67-131C-434E-B4D1-08C0532DCBC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AF0FF0D4-DAC8-4859-AEC8-4FB19146A6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스타일을 편집하려면 클릭</a:t>
            </a:r>
          </a:p>
          <a:p>
            <a:pPr lvl="1"/>
            <a:r>
              <a:rPr lang="ko-KR" altLang="en-US" noProof="0"/>
              <a:t>두 번째 수준</a:t>
            </a:r>
          </a:p>
          <a:p>
            <a:pPr lvl="2"/>
            <a:r>
              <a:rPr lang="ko-KR" altLang="en-US" noProof="0"/>
              <a:t>세 번째 수준</a:t>
            </a:r>
          </a:p>
          <a:p>
            <a:pPr lvl="3"/>
            <a:r>
              <a:rPr lang="ko-KR" altLang="en-US" noProof="0"/>
              <a:t>네 번째 수준</a:t>
            </a:r>
          </a:p>
          <a:p>
            <a:pPr lvl="4"/>
            <a:r>
              <a:rPr lang="ko-KR" altLang="en-US" noProof="0"/>
              <a:t>다섯 번째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E8DA39-7252-46CD-9AF0-CD5BC99CCE6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A00637-E632-4A93-A81F-F533D5234F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5956D9C-3F47-4DAE-A09B-35B7D7D1A9D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86869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30596"/>
            <a:ext cx="9144000" cy="15569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50000"/>
              </a:lnSpc>
              <a:defRPr sz="6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smtClean="0"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2" descr="b, gear icon">
            <a:extLst>
              <a:ext uri="{FF2B5EF4-FFF2-40B4-BE49-F238E27FC236}">
                <a16:creationId xmlns:a16="http://schemas.microsoft.com/office/drawing/2014/main" id="{4E286B9D-C87F-4663-A0A7-650CEFA71EE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 flipV="1">
            <a:off x="1930400" y="-290283"/>
            <a:ext cx="2409372" cy="2409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b, gear icon">
            <a:extLst>
              <a:ext uri="{FF2B5EF4-FFF2-40B4-BE49-F238E27FC236}">
                <a16:creationId xmlns:a16="http://schemas.microsoft.com/office/drawing/2014/main" id="{8BF9BE8F-9D3E-466D-9064-FA3D51EB8591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436" r="50000"/>
          <a:stretch/>
        </p:blipFill>
        <p:spPr bwMode="auto">
          <a:xfrm rot="5400000" flipH="1" flipV="1">
            <a:off x="125207" y="-125210"/>
            <a:ext cx="2743201" cy="2993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b, gear icon">
            <a:extLst>
              <a:ext uri="{FF2B5EF4-FFF2-40B4-BE49-F238E27FC236}">
                <a16:creationId xmlns:a16="http://schemas.microsoft.com/office/drawing/2014/main" id="{C5FAD6AF-0AC2-42F4-8508-0CFDB19BB93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50000" b="-4564"/>
          <a:stretch/>
        </p:blipFill>
        <p:spPr bwMode="auto">
          <a:xfrm flipH="1" flipV="1">
            <a:off x="10208378" y="4905024"/>
            <a:ext cx="1983622" cy="1948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5C211CF1-9FE7-4EBB-B296-C13500E3780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28912" y="3587750"/>
            <a:ext cx="6734175" cy="852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50000"/>
              </a:lnSpc>
              <a:buNone/>
              <a:defRPr/>
            </a:lvl1pPr>
          </a:lstStyle>
          <a:p>
            <a:pPr lvl="0"/>
            <a:r>
              <a:rPr lang="ko-KR" altLang="en-US" dirty="0"/>
              <a:t>소제목</a:t>
            </a:r>
          </a:p>
        </p:txBody>
      </p:sp>
    </p:spTree>
    <p:extLst>
      <p:ext uri="{BB962C8B-B14F-4D97-AF65-F5344CB8AC3E}">
        <p14:creationId xmlns:p14="http://schemas.microsoft.com/office/powerpoint/2010/main" val="1411546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smtClean="0"/>
              <a:t>11/19/2019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574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smtClean="0"/>
              <a:t>11/19/2019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7450854-3991-4237-A378-245379E7A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42937"/>
            <a:ext cx="10515600" cy="474663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50000"/>
              </a:lnSpc>
              <a:defRPr sz="2400" b="1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1834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smtClean="0"/>
              <a:t>11/19/2019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9486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smtClean="0"/>
              <a:t>11/19/2019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6560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smtClean="0"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5065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smtClean="0"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3154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46368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285F929A-5202-4001-B127-B08F0F554F6E}"/>
              </a:ext>
            </a:extLst>
          </p:cNvPr>
          <p:cNvSpPr/>
          <p:nvPr userDrawn="1"/>
        </p:nvSpPr>
        <p:spPr>
          <a:xfrm>
            <a:off x="0" y="453391"/>
            <a:ext cx="12192000" cy="3467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8" name="텍스트 개체 틀 19"/>
          <p:cNvSpPr>
            <a:spLocks noGrp="1"/>
          </p:cNvSpPr>
          <p:nvPr>
            <p:ph type="body" sz="quarter" idx="14"/>
          </p:nvPr>
        </p:nvSpPr>
        <p:spPr>
          <a:xfrm>
            <a:off x="389468" y="453391"/>
            <a:ext cx="11442700" cy="34671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50000"/>
              </a:lnSpc>
              <a:buNone/>
              <a:defRPr sz="2561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1027659" y="0"/>
            <a:ext cx="1490272" cy="45270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anchor="ctr"/>
          <a:lstStyle>
            <a:lvl1pPr algn="ctr">
              <a:defRPr sz="2880" b="1"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0"/>
          </p:nvPr>
        </p:nvSpPr>
        <p:spPr>
          <a:xfrm>
            <a:off x="3156122" y="3"/>
            <a:ext cx="1490134" cy="45339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80" b="1"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텍스트 개체 틀 12"/>
          <p:cNvSpPr>
            <a:spLocks noGrp="1"/>
          </p:cNvSpPr>
          <p:nvPr>
            <p:ph type="body" sz="quarter" idx="11"/>
          </p:nvPr>
        </p:nvSpPr>
        <p:spPr>
          <a:xfrm>
            <a:off x="7425248" y="-1061"/>
            <a:ext cx="1490134" cy="45339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80" b="1"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5" name="텍스트 개체 틀 12"/>
          <p:cNvSpPr>
            <a:spLocks noGrp="1"/>
          </p:cNvSpPr>
          <p:nvPr>
            <p:ph type="body" sz="quarter" idx="12"/>
          </p:nvPr>
        </p:nvSpPr>
        <p:spPr>
          <a:xfrm>
            <a:off x="5284448" y="-1061"/>
            <a:ext cx="1490134" cy="45339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anchor="ctr"/>
          <a:lstStyle>
            <a:lvl1pPr marL="0" indent="0" algn="ctr">
              <a:buNone/>
              <a:defRPr sz="2880" b="1"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6" name="텍스트 개체 틀 12"/>
          <p:cNvSpPr>
            <a:spLocks noGrp="1"/>
          </p:cNvSpPr>
          <p:nvPr>
            <p:ph type="body" sz="quarter" idx="15"/>
          </p:nvPr>
        </p:nvSpPr>
        <p:spPr>
          <a:xfrm>
            <a:off x="9553573" y="3"/>
            <a:ext cx="1490134" cy="45339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80" b="1"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4289362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42937"/>
            <a:ext cx="10515600" cy="474663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50000"/>
              </a:lnSpc>
              <a:defRPr sz="2400" b="1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smtClean="0"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950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smtClean="0"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680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405731"/>
            <a:ext cx="5562601" cy="21756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573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smtClean="0"/>
              <a:t>11/19/2019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319980D-D383-4A48-B01F-D628C1844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8" y="642937"/>
            <a:ext cx="10515600" cy="474663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50000"/>
              </a:lnSpc>
              <a:defRPr sz="2400" b="1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7F7CDF5-D5A0-4CBE-A1E3-CCFA381BD5E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57198" y="3717132"/>
            <a:ext cx="5562601" cy="21756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877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258887"/>
            <a:ext cx="5562601" cy="232251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197" y="3632993"/>
            <a:ext cx="11277603" cy="25820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smtClean="0"/>
              <a:t>11/19/2019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319980D-D383-4A48-B01F-D628C1844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7" y="642937"/>
            <a:ext cx="10515600" cy="474663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50000"/>
              </a:lnSpc>
              <a:defRPr sz="2400" b="1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7F7CDF5-D5A0-4CBE-A1E3-CCFA381BD5E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172199" y="1254919"/>
            <a:ext cx="5562601" cy="232251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103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smtClean="0"/>
              <a:t>11/19/2019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319980D-D383-4A48-B01F-D628C1844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7" y="642937"/>
            <a:ext cx="10515600" cy="474663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50000"/>
              </a:lnSpc>
              <a:defRPr sz="2400" b="1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6AC4289-9F51-446E-8159-38AD6BEB3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270000"/>
            <a:ext cx="11315700" cy="49149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025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smtClean="0"/>
              <a:t>11/19/2019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319980D-D383-4A48-B01F-D628C1844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7" y="642937"/>
            <a:ext cx="10515600" cy="474663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50000"/>
              </a:lnSpc>
              <a:defRPr sz="2400" b="1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6AC4289-9F51-446E-8159-38AD6BEB3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4044950"/>
            <a:ext cx="11315700" cy="21399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E8454DD-A9F9-40A2-A4A9-D609BEB35B71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19100" y="1136828"/>
            <a:ext cx="11315700" cy="290812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004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smtClean="0"/>
              <a:t>11/19/2019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319980D-D383-4A48-B01F-D628C1844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7" y="642937"/>
            <a:ext cx="10515600" cy="474663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50000"/>
              </a:lnSpc>
              <a:defRPr sz="2400" b="1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11" name="텍스트 개체 틀 2">
            <a:extLst>
              <a:ext uri="{FF2B5EF4-FFF2-40B4-BE49-F238E27FC236}">
                <a16:creationId xmlns:a16="http://schemas.microsoft.com/office/drawing/2014/main" id="{755F1805-225C-4793-91F5-42034BB694B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5568" y="3411898"/>
            <a:ext cx="5625376" cy="28606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200"/>
            </a:lvl1pPr>
          </a:lstStyle>
          <a:p>
            <a:pPr lvl="0"/>
            <a:r>
              <a:rPr lang="ko-KR" altLang="en-US" dirty="0"/>
              <a:t>변경시스템</a:t>
            </a:r>
          </a:p>
        </p:txBody>
      </p:sp>
      <p:sp>
        <p:nvSpPr>
          <p:cNvPr id="12" name="텍스트 개체 틀 2">
            <a:extLst>
              <a:ext uri="{FF2B5EF4-FFF2-40B4-BE49-F238E27FC236}">
                <a16:creationId xmlns:a16="http://schemas.microsoft.com/office/drawing/2014/main" id="{1FA61591-46B7-4507-B2EB-1056A27692E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3274" y="3411898"/>
            <a:ext cx="5624945" cy="28606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200"/>
            </a:lvl1pPr>
          </a:lstStyle>
          <a:p>
            <a:pPr lvl="0"/>
            <a:r>
              <a:rPr lang="ko-KR" altLang="en-US" dirty="0"/>
              <a:t>기존 시스템</a:t>
            </a:r>
          </a:p>
        </p:txBody>
      </p:sp>
      <p:sp>
        <p:nvSpPr>
          <p:cNvPr id="13" name="내용 개체 틀 9">
            <a:extLst>
              <a:ext uri="{FF2B5EF4-FFF2-40B4-BE49-F238E27FC236}">
                <a16:creationId xmlns:a16="http://schemas.microsoft.com/office/drawing/2014/main" id="{478C6C13-2795-46A9-81A3-0D17BD48BE7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34367" y="1201380"/>
            <a:ext cx="5653088" cy="216582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ko-KR" altLang="en-US" dirty="0"/>
              <a:t>그림</a:t>
            </a:r>
            <a:r>
              <a:rPr lang="en-US" altLang="ko-KR" dirty="0"/>
              <a:t>&lt;</a:t>
            </a:r>
            <a:r>
              <a:rPr lang="ko-KR" altLang="en-US" dirty="0"/>
              <a:t>표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14" name="내용 개체 틀 9">
            <a:extLst>
              <a:ext uri="{FF2B5EF4-FFF2-40B4-BE49-F238E27FC236}">
                <a16:creationId xmlns:a16="http://schemas.microsoft.com/office/drawing/2014/main" id="{47379FD2-3AEF-45EB-83E0-40CD8EE449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097621" y="1201380"/>
            <a:ext cx="5653088" cy="216582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ko-KR" altLang="en-US" dirty="0"/>
              <a:t>그림</a:t>
            </a:r>
            <a:r>
              <a:rPr lang="en-US" altLang="ko-KR" dirty="0"/>
              <a:t>&lt;</a:t>
            </a:r>
            <a:r>
              <a:rPr lang="ko-KR" altLang="en-US" dirty="0"/>
              <a:t>표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4172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smtClean="0"/>
              <a:t>11/19/2019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6EB8855-E70C-49B9-A0FF-9F0D300D6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2937"/>
            <a:ext cx="10515600" cy="474663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50000"/>
              </a:lnSpc>
              <a:defRPr sz="2400" b="1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135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A6689D09-6813-4FCA-BF82-426299613A6D}"/>
              </a:ext>
            </a:extLst>
          </p:cNvPr>
          <p:cNvSpPr/>
          <p:nvPr userDrawn="1"/>
        </p:nvSpPr>
        <p:spPr>
          <a:xfrm>
            <a:off x="0" y="0"/>
            <a:ext cx="12192000" cy="647700"/>
          </a:xfrm>
          <a:prstGeom prst="rect">
            <a:avLst/>
          </a:prstGeom>
          <a:solidFill>
            <a:srgbClr val="7C5B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Picture 2" descr="b, gear icon">
            <a:extLst>
              <a:ext uri="{FF2B5EF4-FFF2-40B4-BE49-F238E27FC236}">
                <a16:creationId xmlns:a16="http://schemas.microsoft.com/office/drawing/2014/main" id="{D4A7D178-8926-4A65-8F50-9913D4963E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9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 flipV="1">
            <a:off x="255602" y="0"/>
            <a:ext cx="622301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b, gear icon">
            <a:extLst>
              <a:ext uri="{FF2B5EF4-FFF2-40B4-BE49-F238E27FC236}">
                <a16:creationId xmlns:a16="http://schemas.microsoft.com/office/drawing/2014/main" id="{2816B83A-7D66-4D7A-8F68-CADB4060E061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0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436" r="50000"/>
          <a:stretch/>
        </p:blipFill>
        <p:spPr bwMode="auto">
          <a:xfrm rot="10800000" flipH="1" flipV="1">
            <a:off x="11467818" y="0"/>
            <a:ext cx="724182" cy="79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b, gear icon">
            <a:extLst>
              <a:ext uri="{FF2B5EF4-FFF2-40B4-BE49-F238E27FC236}">
                <a16:creationId xmlns:a16="http://schemas.microsoft.com/office/drawing/2014/main" id="{29709758-8EDC-4D65-8D29-B39F3FB5191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1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50000" b="-4564"/>
          <a:stretch/>
        </p:blipFill>
        <p:spPr bwMode="auto">
          <a:xfrm rot="10800000" flipH="1" flipV="1">
            <a:off x="-12983" y="-14383"/>
            <a:ext cx="584130" cy="637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4E3AC777-E518-4099-9288-490C4C0FB540}"/>
              </a:ext>
            </a:extLst>
          </p:cNvPr>
          <p:cNvSpPr/>
          <p:nvPr userDrawn="1"/>
        </p:nvSpPr>
        <p:spPr>
          <a:xfrm>
            <a:off x="0" y="635000"/>
            <a:ext cx="12192000" cy="5461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628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91" r:id="rId5"/>
    <p:sldLayoutId id="2147483792" r:id="rId6"/>
    <p:sldLayoutId id="2147483793" r:id="rId7"/>
    <p:sldLayoutId id="2147483794" r:id="rId8"/>
    <p:sldLayoutId id="2147483767" r:id="rId9"/>
    <p:sldLayoutId id="2147483768" r:id="rId10"/>
    <p:sldLayoutId id="2147483769" r:id="rId11"/>
    <p:sldLayoutId id="2147483770" r:id="rId12"/>
    <p:sldLayoutId id="2147483771" r:id="rId13"/>
    <p:sldLayoutId id="2147483772" r:id="rId14"/>
    <p:sldLayoutId id="2147483773" r:id="rId15"/>
    <p:sldLayoutId id="2147483696" r:id="rId16"/>
    <p:sldLayoutId id="2147483789" r:id="rId1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5.jpg"/><Relationship Id="rId7" Type="http://schemas.openxmlformats.org/officeDocument/2006/relationships/image" Target="../media/image9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Relationship Id="rId9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E5B0AC-02DA-493F-831F-82A262BD67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소울나이트</a:t>
            </a:r>
            <a:r>
              <a:rPr lang="en-US" altLang="ko-KR" dirty="0"/>
              <a:t>_UI</a:t>
            </a:r>
            <a:r>
              <a:rPr lang="ko-KR" altLang="en-US" dirty="0"/>
              <a:t>분석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6131C1-7FDC-4C5F-9FDD-DEF09B7976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정재호</a:t>
            </a:r>
          </a:p>
        </p:txBody>
      </p:sp>
    </p:spTree>
    <p:extLst>
      <p:ext uri="{BB962C8B-B14F-4D97-AF65-F5344CB8AC3E}">
        <p14:creationId xmlns:p14="http://schemas.microsoft.com/office/powerpoint/2010/main" val="4261300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8CF778-A3CD-489D-88BB-F57C32104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버전 관리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7BD7C3F9-2C3E-4218-87FD-EE93F0D41D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9132587"/>
              </p:ext>
            </p:extLst>
          </p:nvPr>
        </p:nvGraphicFramePr>
        <p:xfrm>
          <a:off x="838200" y="2032000"/>
          <a:ext cx="10515597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4467">
                  <a:extLst>
                    <a:ext uri="{9D8B030D-6E8A-4147-A177-3AD203B41FA5}">
                      <a16:colId xmlns:a16="http://schemas.microsoft.com/office/drawing/2014/main" val="1966115087"/>
                    </a:ext>
                  </a:extLst>
                </a:gridCol>
                <a:gridCol w="4216400">
                  <a:extLst>
                    <a:ext uri="{9D8B030D-6E8A-4147-A177-3AD203B41FA5}">
                      <a16:colId xmlns:a16="http://schemas.microsoft.com/office/drawing/2014/main" val="3313307330"/>
                    </a:ext>
                  </a:extLst>
                </a:gridCol>
                <a:gridCol w="5274730">
                  <a:extLst>
                    <a:ext uri="{9D8B030D-6E8A-4147-A177-3AD203B41FA5}">
                      <a16:colId xmlns:a16="http://schemas.microsoft.com/office/drawing/2014/main" val="4185831254"/>
                    </a:ext>
                  </a:extLst>
                </a:gridCol>
              </a:tblGrid>
              <a:tr h="16446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버전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C5B0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요일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작업 시간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C5B0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작업내용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C5B0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9986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1.0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</a:t>
                      </a:r>
                      <a:r>
                        <a:rPr lang="ko-KR" altLang="en-US" dirty="0"/>
                        <a:t>월 </a:t>
                      </a:r>
                      <a:r>
                        <a:rPr lang="en-US" altLang="ko-KR" dirty="0"/>
                        <a:t>19</a:t>
                      </a:r>
                      <a:r>
                        <a:rPr lang="ko-KR" altLang="en-US" dirty="0"/>
                        <a:t>일 </a:t>
                      </a:r>
                      <a:r>
                        <a:rPr lang="en-US" altLang="ko-KR" dirty="0"/>
                        <a:t>(3 : 55~)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자료 검색 정리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8476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582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8042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1546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854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4917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8968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1261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CEA3CB-43E0-4FAE-BA95-073F4E4AB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D98A9C-E407-405F-8B02-255EA5FF9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모티브로 하고 있는 동일한 장르의 게임의 </a:t>
            </a:r>
            <a:r>
              <a:rPr lang="en-US" altLang="ko-KR" dirty="0"/>
              <a:t>UI</a:t>
            </a:r>
            <a:r>
              <a:rPr lang="ko-KR" altLang="en-US" dirty="0"/>
              <a:t>를 분석하려 함</a:t>
            </a:r>
            <a:endParaRPr lang="en-US" altLang="ko-KR" dirty="0"/>
          </a:p>
          <a:p>
            <a:r>
              <a:rPr lang="ko-KR" altLang="en-US" dirty="0"/>
              <a:t>다른 게임의 </a:t>
            </a:r>
            <a:r>
              <a:rPr lang="en-US" altLang="ko-KR" dirty="0"/>
              <a:t>UI</a:t>
            </a:r>
            <a:r>
              <a:rPr lang="ko-KR" altLang="en-US" dirty="0"/>
              <a:t>를 분석하는 이유 </a:t>
            </a:r>
            <a:r>
              <a:rPr lang="en-US" altLang="ko-KR" dirty="0"/>
              <a:t>: </a:t>
            </a:r>
          </a:p>
          <a:p>
            <a:r>
              <a:rPr lang="en-US" altLang="ko-KR" dirty="0"/>
              <a:t>1. </a:t>
            </a:r>
            <a:r>
              <a:rPr lang="ko-KR" altLang="en-US" dirty="0"/>
              <a:t>다른 게임에서 사용자 경험을 활용해 효과적인 </a:t>
            </a:r>
            <a:r>
              <a:rPr lang="en-US" altLang="ko-KR" dirty="0"/>
              <a:t>UI</a:t>
            </a:r>
            <a:r>
              <a:rPr lang="ko-KR" altLang="en-US" dirty="0"/>
              <a:t>구성을 했을 것이라 판단 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각 </a:t>
            </a:r>
            <a:r>
              <a:rPr lang="en-US" altLang="ko-KR" dirty="0"/>
              <a:t>UI</a:t>
            </a:r>
            <a:r>
              <a:rPr lang="ko-KR" altLang="en-US" dirty="0"/>
              <a:t>요소의 배치 이유를 사용자 경험과 비교해 내게임에 사용하기 좋은 것을 골라 내는 작업을 해야 함</a:t>
            </a:r>
          </a:p>
        </p:txBody>
      </p:sp>
    </p:spTree>
    <p:extLst>
      <p:ext uri="{BB962C8B-B14F-4D97-AF65-F5344CB8AC3E}">
        <p14:creationId xmlns:p14="http://schemas.microsoft.com/office/powerpoint/2010/main" val="3688915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5A6FB52-60A6-4D04-B708-0A48D90CD8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38333" b="39744"/>
          <a:stretch/>
        </p:blipFill>
        <p:spPr>
          <a:xfrm>
            <a:off x="4466491" y="4132384"/>
            <a:ext cx="3086717" cy="1503485"/>
          </a:xfrm>
          <a:prstGeom prst="rect">
            <a:avLst/>
          </a:prstGeom>
        </p:spPr>
      </p:pic>
      <p:pic>
        <p:nvPicPr>
          <p:cNvPr id="5" name="그림 4" descr="전자기기, 컴퓨터이(가) 표시된 사진&#10;&#10;자동 생성된 설명">
            <a:extLst>
              <a:ext uri="{FF2B5EF4-FFF2-40B4-BE49-F238E27FC236}">
                <a16:creationId xmlns:a16="http://schemas.microsoft.com/office/drawing/2014/main" id="{C2AD7B54-EFF4-43D7-891B-225C72DADF6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38704" b="38219"/>
          <a:stretch/>
        </p:blipFill>
        <p:spPr>
          <a:xfrm>
            <a:off x="4163623" y="2031024"/>
            <a:ext cx="3086718" cy="1582616"/>
          </a:xfrm>
          <a:prstGeom prst="rect">
            <a:avLst/>
          </a:prstGeom>
        </p:spPr>
      </p:pic>
      <p:pic>
        <p:nvPicPr>
          <p:cNvPr id="7" name="그림 6" descr="컴퓨터, 남자이(가) 표시된 사진&#10;&#10;자동 생성된 설명">
            <a:extLst>
              <a:ext uri="{FF2B5EF4-FFF2-40B4-BE49-F238E27FC236}">
                <a16:creationId xmlns:a16="http://schemas.microsoft.com/office/drawing/2014/main" id="{8A399BAC-BEE8-4669-9877-F3D8866C901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38975" b="39102"/>
          <a:stretch/>
        </p:blipFill>
        <p:spPr>
          <a:xfrm>
            <a:off x="366028" y="3833447"/>
            <a:ext cx="3086718" cy="150348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A1A3782-56E3-4988-A2C1-79059DF158B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37966" b="37628"/>
          <a:stretch/>
        </p:blipFill>
        <p:spPr>
          <a:xfrm>
            <a:off x="7989252" y="2031024"/>
            <a:ext cx="3086718" cy="1673711"/>
          </a:xfrm>
          <a:prstGeom prst="rect">
            <a:avLst/>
          </a:prstGeom>
        </p:spPr>
      </p:pic>
      <p:pic>
        <p:nvPicPr>
          <p:cNvPr id="11" name="그림 10" descr="개체, 기계, 거리, 빨간색이(가) 표시된 사진&#10;&#10;자동 생성된 설명">
            <a:extLst>
              <a:ext uri="{FF2B5EF4-FFF2-40B4-BE49-F238E27FC236}">
                <a16:creationId xmlns:a16="http://schemas.microsoft.com/office/drawing/2014/main" id="{CC464971-8CF5-4911-9EF9-E1AE33A0128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5"/>
          <a:stretch/>
        </p:blipFill>
        <p:spPr>
          <a:xfrm>
            <a:off x="7989252" y="3962157"/>
            <a:ext cx="3363251" cy="1673712"/>
          </a:xfrm>
          <a:prstGeom prst="rect">
            <a:avLst/>
          </a:prstGeom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F3244417-4511-4124-8D90-B3DC7E568392}"/>
              </a:ext>
            </a:extLst>
          </p:cNvPr>
          <p:cNvGrpSpPr/>
          <p:nvPr/>
        </p:nvGrpSpPr>
        <p:grpSpPr>
          <a:xfrm>
            <a:off x="1092809" y="-1280986"/>
            <a:ext cx="9228345" cy="1673711"/>
            <a:chOff x="-326796" y="8969344"/>
            <a:chExt cx="9228345" cy="1673711"/>
          </a:xfrm>
        </p:grpSpPr>
        <p:pic>
          <p:nvPicPr>
            <p:cNvPr id="13" name="그림 12" descr="하얀색, 보기, 테이블, 컴퓨터이(가) 표시된 사진&#10;&#10;자동 생성된 설명">
              <a:extLst>
                <a:ext uri="{FF2B5EF4-FFF2-40B4-BE49-F238E27FC236}">
                  <a16:creationId xmlns:a16="http://schemas.microsoft.com/office/drawing/2014/main" id="{2D1D7AE4-4718-4F92-8FC6-DA00F87AE2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48"/>
            <a:stretch/>
          </p:blipFill>
          <p:spPr>
            <a:xfrm>
              <a:off x="5553075" y="8969344"/>
              <a:ext cx="3348474" cy="1673711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5" name="그림 14" descr="방, 창문이(가) 표시된 사진&#10;&#10;자동 생성된 설명">
              <a:extLst>
                <a:ext uri="{FF2B5EF4-FFF2-40B4-BE49-F238E27FC236}">
                  <a16:creationId xmlns:a16="http://schemas.microsoft.com/office/drawing/2014/main" id="{1F611789-E760-4E87-BE16-5D2427F2D5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87"/>
            <a:stretch/>
          </p:blipFill>
          <p:spPr>
            <a:xfrm>
              <a:off x="-326796" y="8969344"/>
              <a:ext cx="3324226" cy="1673711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7" name="그림 16" descr="개체, 많은, 영역, 다양한이(가) 표시된 사진&#10;&#10;자동 생성된 설명">
              <a:extLst>
                <a:ext uri="{FF2B5EF4-FFF2-40B4-BE49-F238E27FC236}">
                  <a16:creationId xmlns:a16="http://schemas.microsoft.com/office/drawing/2014/main" id="{EE533C24-AA0F-4059-B235-C8A29CBFBE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43"/>
            <a:stretch/>
          </p:blipFill>
          <p:spPr>
            <a:xfrm>
              <a:off x="2628901" y="8969344"/>
              <a:ext cx="3364140" cy="1673711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627240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3437</TotalTime>
  <Words>76</Words>
  <Application>Microsoft Office PowerPoint</Application>
  <PresentationFormat>와이드스크린</PresentationFormat>
  <Paragraphs>13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맑은 고딕</vt:lpstr>
      <vt:lpstr>Arial</vt:lpstr>
      <vt:lpstr>Calibri</vt:lpstr>
      <vt:lpstr>Calibri Light</vt:lpstr>
      <vt:lpstr>Office 테마</vt:lpstr>
      <vt:lpstr>소울나이트_UI분석</vt:lpstr>
      <vt:lpstr>버전 관리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 재호</dc:creator>
  <cp:lastModifiedBy>정 재호</cp:lastModifiedBy>
  <cp:revision>262</cp:revision>
  <dcterms:created xsi:type="dcterms:W3CDTF">2019-10-07T05:13:37Z</dcterms:created>
  <dcterms:modified xsi:type="dcterms:W3CDTF">2019-11-19T13:26:26Z</dcterms:modified>
</cp:coreProperties>
</file>