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FF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2890" autoAdjust="0"/>
  </p:normalViewPr>
  <p:slideViewPr>
    <p:cSldViewPr snapToGrid="0" showGuides="1">
      <p:cViewPr varScale="1">
        <p:scale>
          <a:sx n="82" d="100"/>
          <a:sy n="82" d="100"/>
        </p:scale>
        <p:origin x="108" y="744"/>
      </p:cViewPr>
      <p:guideLst>
        <p:guide orient="horz" pos="21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538A972-07EF-4CCE-A167-573DA90D68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9E4C67-A036-4DB4-866B-6859B7C8DD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001E963-5943-4EAF-8E50-BF51129C0213}" type="datetimeFigureOut">
              <a:rPr lang="ko-KR" altLang="en-US"/>
              <a:pPr>
                <a:defRPr/>
              </a:pPr>
              <a:t>2019-11-27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66479A67-131C-434E-B4D1-08C0532DCB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AF0FF0D4-DAC8-4859-AEC8-4FB19146A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8DA39-7252-46CD-9AF0-CD5BC99CC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00637-E632-4A93-A81F-F533D5234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956D9C-3F47-4DAE-A09B-35B7D7D1A9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8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rgbClr val="FFE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실내, 자전거, 디스플레이, 테이블이(가) 표시된 사진&#10;&#10;자동 생성된 설명">
            <a:extLst>
              <a:ext uri="{FF2B5EF4-FFF2-40B4-BE49-F238E27FC236}">
                <a16:creationId xmlns:a16="http://schemas.microsoft.com/office/drawing/2014/main" id="{4A443AC4-1175-4DEC-AE56-F5E93287AF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6" r="9736"/>
          <a:stretch/>
        </p:blipFill>
        <p:spPr>
          <a:xfrm>
            <a:off x="11111" y="0"/>
            <a:ext cx="552268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3444" y="1894238"/>
            <a:ext cx="6543903" cy="15569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44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C211CF1-9FE7-4EBB-B296-C13500E37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07995" y="3625055"/>
            <a:ext cx="4114800" cy="852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141154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7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450854-3991-4237-A378-245379E7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83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4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56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06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1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63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85F929A-5202-4001-B127-B08F0F554F6E}"/>
              </a:ext>
            </a:extLst>
          </p:cNvPr>
          <p:cNvSpPr/>
          <p:nvPr userDrawn="1"/>
        </p:nvSpPr>
        <p:spPr>
          <a:xfrm>
            <a:off x="0" y="453391"/>
            <a:ext cx="12192000" cy="346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8" name="텍스트 개체 틀 19"/>
          <p:cNvSpPr>
            <a:spLocks noGrp="1"/>
          </p:cNvSpPr>
          <p:nvPr>
            <p:ph type="body" sz="quarter" idx="14"/>
          </p:nvPr>
        </p:nvSpPr>
        <p:spPr>
          <a:xfrm>
            <a:off x="389468" y="453391"/>
            <a:ext cx="11442700" cy="34671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2561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27659" y="0"/>
            <a:ext cx="1490272" cy="4527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anchor="ctr"/>
          <a:lstStyle>
            <a:lvl1pPr algn="ctr"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3156122" y="3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425248" y="-1061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2"/>
          </p:nvPr>
        </p:nvSpPr>
        <p:spPr>
          <a:xfrm>
            <a:off x="5284448" y="-1061"/>
            <a:ext cx="1490134" cy="4533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9553573" y="3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28936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5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8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405731"/>
            <a:ext cx="5562601" cy="21756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73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8" y="3717132"/>
            <a:ext cx="5562601" cy="21756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7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58887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7" y="3632993"/>
            <a:ext cx="11277603" cy="25820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199" y="1254919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0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70000"/>
            <a:ext cx="11315700" cy="491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2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4044950"/>
            <a:ext cx="11315700" cy="213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8454DD-A9F9-40A2-A4A9-D609BEB35B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9100" y="1136828"/>
            <a:ext cx="11315700" cy="29081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0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755F1805-225C-4793-91F5-42034BB694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568" y="3411898"/>
            <a:ext cx="5625376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변경시스템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FA61591-46B7-4507-B2EB-1056A2769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274" y="3411898"/>
            <a:ext cx="5624945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기존 시스템</a:t>
            </a:r>
          </a:p>
        </p:txBody>
      </p:sp>
      <p:sp>
        <p:nvSpPr>
          <p:cNvPr id="13" name="내용 개체 틀 9">
            <a:extLst>
              <a:ext uri="{FF2B5EF4-FFF2-40B4-BE49-F238E27FC236}">
                <a16:creationId xmlns:a16="http://schemas.microsoft.com/office/drawing/2014/main" id="{478C6C13-2795-46A9-81A3-0D17BD48BE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34367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내용 개체 틀 9">
            <a:extLst>
              <a:ext uri="{FF2B5EF4-FFF2-40B4-BE49-F238E27FC236}">
                <a16:creationId xmlns:a16="http://schemas.microsoft.com/office/drawing/2014/main" id="{47379FD2-3AEF-45EB-83E0-40CD8EE449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097621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1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EB8855-E70C-49B9-A0FF-9F0D300D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3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689D09-6813-4FCA-BF82-426299613A6D}"/>
              </a:ext>
            </a:extLst>
          </p:cNvPr>
          <p:cNvSpPr/>
          <p:nvPr userDrawn="1"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rgbClr val="7C5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3AC777-E518-4099-9288-490C4C0FB540}"/>
              </a:ext>
            </a:extLst>
          </p:cNvPr>
          <p:cNvSpPr/>
          <p:nvPr userDrawn="1"/>
        </p:nvSpPr>
        <p:spPr>
          <a:xfrm>
            <a:off x="0" y="635000"/>
            <a:ext cx="12192000" cy="546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CE8177-A1B4-47C9-9832-E12D63FA0F1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972"/>
            <a:ext cx="1348298" cy="11000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9BF44B-D418-4AB9-9A1D-13C3224583D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43702" y="5757972"/>
            <a:ext cx="1348298" cy="11000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AF4C02-7A13-4D27-81C7-C276F38F6615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96"/>
            <a:ext cx="637295" cy="6372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46FBCE3-FA61-400D-9857-C06714004939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54705" y="-3443"/>
            <a:ext cx="637295" cy="6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2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91" r:id="rId5"/>
    <p:sldLayoutId id="2147483792" r:id="rId6"/>
    <p:sldLayoutId id="2147483793" r:id="rId7"/>
    <p:sldLayoutId id="2147483794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696" r:id="rId16"/>
    <p:sldLayoutId id="214748378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5B0AC-02DA-493F-831F-82A262BD6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기획서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131C1-7FDC-4C5F-9FDD-DEF09B7976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30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6995E-1E54-4F23-B4E6-0FC1E27B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5C8D7-349D-435E-AC7D-0A06F884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9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3361</TotalTime>
  <Words>2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UI 기획서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재호</dc:creator>
  <cp:lastModifiedBy>정 재호</cp:lastModifiedBy>
  <cp:revision>262</cp:revision>
  <dcterms:created xsi:type="dcterms:W3CDTF">2019-10-07T05:13:37Z</dcterms:created>
  <dcterms:modified xsi:type="dcterms:W3CDTF">2019-11-27T03:34:39Z</dcterms:modified>
</cp:coreProperties>
</file>