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8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470D-7F68-4FA5-9906-E36020C2B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409051-AE14-4CCA-87DF-5ED2E53FA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9FC18-C104-4539-AE46-A3A08A74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7B0-F0FC-4CC5-96EF-46227CBAFE4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43066-0B82-4CFE-9F9B-07EED1C0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B9087-BCC6-4AF4-A002-1AB27E03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8CB-3AC1-4B5E-836B-EF1B747F7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16165-23A6-432C-BB69-7BFB2B3D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3C168-EDD3-4D65-A150-4F6F1626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0A219-6255-4774-991E-225C2EB7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7B0-F0FC-4CC5-96EF-46227CBAFE4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23D05-0004-413F-AE57-964FC22E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3919F-4803-4FC3-B67C-81168CF3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8CB-3AC1-4B5E-836B-EF1B747F7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162571-2E7B-4035-9E15-96E455E34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7BE9D-82B7-499D-9C4F-900368A29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30B64-BE15-4336-B033-481691DA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7B0-F0FC-4CC5-96EF-46227CBAFE4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C50A0-04C2-439A-9155-4DB16FBC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0E8AD-BF26-4F87-9571-9CF6DC99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8CB-3AC1-4B5E-836B-EF1B747F7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2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53714-09C7-42FE-8D28-86D86D16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E8E7A-D771-4721-97C5-F92F26CA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AD562-A10F-4A53-B21A-4E0C30BA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7B0-F0FC-4CC5-96EF-46227CBAFE4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6AD1A-63FE-4EF9-8F76-8C9981F7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130E8-678F-4D3D-8E8B-F28A6F57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8CB-3AC1-4B5E-836B-EF1B747F7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15082-500E-4041-82F6-C2B22C1E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B78B9-61EE-4609-A785-9123F09C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D3EF4-E5C4-4FA9-A89A-D0CFB4E0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7B0-F0FC-4CC5-96EF-46227CBAFE4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73E9A-FB1B-4B09-BC6F-01AF1EC1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480B8-AEC6-4053-B657-170CD17F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8CB-3AC1-4B5E-836B-EF1B747F7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6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5E34-33DD-4C15-8E6D-CFB32153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4B0FC-F3DA-44FE-B7E5-A894C31EA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09D76-6759-4401-8099-0602FA17B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21749-F92B-43AE-9D39-B7618934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7B0-F0FC-4CC5-96EF-46227CBAFE4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446E9-1AE0-4917-9844-09400C63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275BF-37C1-4782-8851-AA9F6BB0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8CB-3AC1-4B5E-836B-EF1B747F7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7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511EC-2296-4BFD-96D8-F6C049B8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CF8D0-5E8C-47BB-828C-29C8C802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A9088-ECA2-4CAC-BD77-5C26C1C5A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2D5DFC-2489-400D-9F41-49A990651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5C58BD-A6ED-4E5D-A779-84DE585C1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BC54F2-7DBA-416C-97B4-010F4D87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7B0-F0FC-4CC5-96EF-46227CBAFE4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C3FF26-717D-478B-ABD7-9336CDCA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891E90-2A3A-4932-95B4-987B91B8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8CB-3AC1-4B5E-836B-EF1B747F7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7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9448B-FC68-42ED-8256-FB869527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D4D507-A06B-4516-AA5C-8236BB2F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7B0-F0FC-4CC5-96EF-46227CBAFE4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C35C75-7F1C-4036-9317-C53973E5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C40E5-35B2-47B1-A08F-417DDA8D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8CB-3AC1-4B5E-836B-EF1B747F7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5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196F6C-F7B1-400F-A940-5562FDFF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7B0-F0FC-4CC5-96EF-46227CBAFE4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E01E32-39BF-4808-87BB-BC3549C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92691C-DBF3-48E1-9972-CCE4848D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8CB-3AC1-4B5E-836B-EF1B747F7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8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3B0A7-54FF-4133-A953-1603D099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49F04-A8CF-48CB-9078-E7974FB8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E8346-51AF-4886-BB58-2938847F8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14E1F-2634-4C85-B967-27118045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7B0-F0FC-4CC5-96EF-46227CBAFE4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A9C363-10DF-496F-852D-BF9AF203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043768-913F-45C0-9460-FD241229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8CB-3AC1-4B5E-836B-EF1B747F7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2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561C-3545-4625-8DE6-75C60D25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9CF53F-A63B-4399-8937-3807059F8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3A650-FCE9-480D-BF61-1F6FD7F0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68A13-90F1-4B90-B151-BAEC2296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E7B0-F0FC-4CC5-96EF-46227CBAFE4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1357B-3FE6-47D8-BCF7-899F5F5F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75FE95-ED36-4CE6-8CCF-681ADD47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8CB-3AC1-4B5E-836B-EF1B747F7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20D73F-6006-44D2-8764-44266D25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7C0BB-BD69-4CE7-8D82-DDF78460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C8DEF-79A6-4B21-81AB-397AA8B71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E7B0-F0FC-4CC5-96EF-46227CBAFE4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BD880-C1EB-4C6B-9EA7-5064CDBAC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4FE2B-E394-4790-AB83-E0BE82A8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28CB-3AC1-4B5E-836B-EF1B747F7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5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7E9D4-7BA8-4984-8C29-CAD1444C8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시놉시스 및 스토리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7A0F59-0E3F-40D3-B527-90CFC36ED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4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A6D8-604D-43A7-9E8C-98721E2F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BF45B-8C32-419F-B53B-A221EEEA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수집 </a:t>
            </a:r>
            <a:r>
              <a:rPr lang="en-US" altLang="ko-KR" dirty="0"/>
              <a:t>: </a:t>
            </a:r>
            <a:r>
              <a:rPr lang="ko-KR" altLang="en-US" dirty="0"/>
              <a:t>캐릭터의 개개인의 특징</a:t>
            </a:r>
            <a:endParaRPr lang="en-US" altLang="ko-KR" dirty="0"/>
          </a:p>
          <a:p>
            <a:r>
              <a:rPr lang="ko-KR" altLang="en-US" dirty="0"/>
              <a:t>캐릭터의 성장 </a:t>
            </a:r>
            <a:r>
              <a:rPr lang="en-US" altLang="ko-KR" dirty="0"/>
              <a:t>: </a:t>
            </a:r>
            <a:r>
              <a:rPr lang="ko-KR" altLang="en-US" dirty="0"/>
              <a:t>캐릭터의 변화의 중점</a:t>
            </a:r>
          </a:p>
        </p:txBody>
      </p:sp>
    </p:spTree>
    <p:extLst>
      <p:ext uri="{BB962C8B-B14F-4D97-AF65-F5344CB8AC3E}">
        <p14:creationId xmlns:p14="http://schemas.microsoft.com/office/powerpoint/2010/main" val="24795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A48F7-3029-47A7-A184-947A00C2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E5C81-4D65-4B68-9FA6-1BE56DB0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4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96D06-027E-4A98-B471-2DD465DB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모바일 게임의 스토리 </a:t>
            </a:r>
            <a:r>
              <a:rPr lang="ko-KR" altLang="en-US" dirty="0" err="1"/>
              <a:t>텔링</a:t>
            </a:r>
            <a:r>
              <a:rPr lang="ko-KR" altLang="en-US" dirty="0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10CC8-8A4F-421B-8057-1D5620DF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모바일 게임의 특징 </a:t>
            </a:r>
            <a:endParaRPr lang="en-US" altLang="ko-KR" dirty="0"/>
          </a:p>
          <a:p>
            <a:r>
              <a:rPr lang="ko-KR" altLang="en-US" dirty="0"/>
              <a:t>특징에 따른 스토리텔링 방법</a:t>
            </a:r>
            <a:endParaRPr lang="en-US" altLang="ko-KR" dirty="0"/>
          </a:p>
          <a:p>
            <a:r>
              <a:rPr lang="ko-KR" altLang="en-US" dirty="0"/>
              <a:t>해당 방법의 장점과 단점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464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A5328-9359-491D-AAFC-6A1390D1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6AD26-63CD-4C7B-8367-ECCD6F681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6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01C7B-EF7D-4B19-890F-557733DD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게임의 스토리 </a:t>
            </a:r>
            <a:r>
              <a:rPr lang="ko-KR" altLang="en-US" dirty="0" err="1"/>
              <a:t>텔링</a:t>
            </a:r>
            <a:r>
              <a:rPr lang="ko-KR" altLang="en-US" dirty="0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1BA9C-977B-4E08-8494-D5AB0869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게임의 특징</a:t>
            </a:r>
            <a:endParaRPr lang="en-US" altLang="ko-KR" dirty="0"/>
          </a:p>
          <a:p>
            <a:r>
              <a:rPr lang="ko-KR" altLang="en-US" dirty="0"/>
              <a:t>특징에 따르는 스토리 </a:t>
            </a:r>
            <a:r>
              <a:rPr lang="ko-KR" altLang="en-US" dirty="0" err="1"/>
              <a:t>텔링</a:t>
            </a:r>
            <a:r>
              <a:rPr lang="ko-KR" altLang="en-US" dirty="0"/>
              <a:t> 방법</a:t>
            </a:r>
            <a:endParaRPr lang="en-US" altLang="ko-KR" dirty="0"/>
          </a:p>
          <a:p>
            <a:r>
              <a:rPr lang="ko-KR" altLang="en-US" dirty="0"/>
              <a:t>방법의 장점과 단점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352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13CDB-4693-4E18-B843-FD68F8C8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둘의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48F3B-84FC-43F3-B53D-A9234108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모바일과 </a:t>
            </a:r>
            <a:r>
              <a:rPr lang="en-US" altLang="ko-KR" dirty="0"/>
              <a:t>pc</a:t>
            </a:r>
            <a:r>
              <a:rPr lang="ko-KR" altLang="en-US" dirty="0"/>
              <a:t>의 스토리텔링의 공통점과 차이점 </a:t>
            </a:r>
          </a:p>
        </p:txBody>
      </p:sp>
    </p:spTree>
    <p:extLst>
      <p:ext uri="{BB962C8B-B14F-4D97-AF65-F5344CB8AC3E}">
        <p14:creationId xmlns:p14="http://schemas.microsoft.com/office/powerpoint/2010/main" val="303269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7BFB5-5CD5-4CE0-A918-703B788D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연령층과 장르별 선호 스토리 장르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99925-1351-4403-ADE6-F1358E88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장르별 선호 스토리 장르</a:t>
            </a:r>
            <a:endParaRPr lang="en-US" altLang="ko-KR" dirty="0"/>
          </a:p>
          <a:p>
            <a:r>
              <a:rPr lang="ko-KR" altLang="en-US" dirty="0"/>
              <a:t>스토리 흐름</a:t>
            </a:r>
            <a:endParaRPr lang="en-US" altLang="ko-KR" dirty="0"/>
          </a:p>
          <a:p>
            <a:r>
              <a:rPr lang="ko-KR" altLang="en-US" dirty="0"/>
              <a:t>타겟 연령층 </a:t>
            </a:r>
            <a:r>
              <a:rPr lang="en-US" altLang="ko-KR" dirty="0"/>
              <a:t>( </a:t>
            </a:r>
            <a:r>
              <a:rPr lang="ko-KR" altLang="en-US" dirty="0"/>
              <a:t>게임 및 다른 문화 컨텐츠</a:t>
            </a:r>
            <a:r>
              <a:rPr lang="en-US" altLang="ko-KR" dirty="0"/>
              <a:t>) </a:t>
            </a:r>
            <a:r>
              <a:rPr lang="ko-KR" altLang="en-US" dirty="0"/>
              <a:t>의 선호 스토리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75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1ACC1-21E9-4B9B-A888-3A53D976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분석을 통한 스토리 컨셉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BD5E2-00B8-4AAA-B3F5-1C47E8CD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게임에 어떻게 적용할지</a:t>
            </a:r>
            <a:endParaRPr lang="en-US" altLang="ko-KR" dirty="0"/>
          </a:p>
          <a:p>
            <a:r>
              <a:rPr lang="ko-KR" altLang="en-US" dirty="0"/>
              <a:t>내 게임 속 스토리를 추가할 수 있는 요소</a:t>
            </a:r>
            <a:endParaRPr lang="en-US" altLang="ko-KR" dirty="0"/>
          </a:p>
          <a:p>
            <a:r>
              <a:rPr lang="ko-KR" altLang="en-US" dirty="0"/>
              <a:t>해당 요소들을 어떻게 활용할 것인지</a:t>
            </a:r>
          </a:p>
        </p:txBody>
      </p:sp>
    </p:spTree>
    <p:extLst>
      <p:ext uri="{BB962C8B-B14F-4D97-AF65-F5344CB8AC3E}">
        <p14:creationId xmlns:p14="http://schemas.microsoft.com/office/powerpoint/2010/main" val="237896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7E9B5-0354-4E9A-9C52-6CC13CA4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시놉시스</a:t>
            </a:r>
            <a:r>
              <a:rPr lang="en-US" altLang="ko-KR" dirty="0"/>
              <a:t>, </a:t>
            </a:r>
            <a:r>
              <a:rPr lang="ko-KR" altLang="en-US" dirty="0"/>
              <a:t>스토리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AA579-D18A-48AB-A3C4-926A26EB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모바일의 스토리텔링</a:t>
            </a:r>
            <a:r>
              <a:rPr lang="en-US" altLang="ko-KR" dirty="0"/>
              <a:t>, </a:t>
            </a:r>
            <a:r>
              <a:rPr lang="ko-KR" altLang="en-US" dirty="0"/>
              <a:t>타겟 연령층의 선호 스토리 장르 </a:t>
            </a:r>
            <a:r>
              <a:rPr lang="en-US" altLang="ko-KR" dirty="0"/>
              <a:t>,</a:t>
            </a:r>
            <a:r>
              <a:rPr lang="ko-KR" altLang="en-US" dirty="0"/>
              <a:t> 내 게임 속 요소를 고려한 시놉시스</a:t>
            </a:r>
            <a:endParaRPr lang="en-US" altLang="ko-KR" dirty="0"/>
          </a:p>
          <a:p>
            <a:r>
              <a:rPr lang="ko-KR" altLang="en-US" dirty="0"/>
              <a:t>스토리 기획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739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128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게임 시놉시스 및 스토리 기획</vt:lpstr>
      <vt:lpstr>목차</vt:lpstr>
      <vt:lpstr>모바일 게임의 스토리 텔링 방법</vt:lpstr>
      <vt:lpstr>PowerPoint 프레젠테이션</vt:lpstr>
      <vt:lpstr>Pc게임의 스토리 텔링 방법</vt:lpstr>
      <vt:lpstr>둘의 비교</vt:lpstr>
      <vt:lpstr>타겟 연령층과 장르별 선호 스토리 장르 분석</vt:lpstr>
      <vt:lpstr>분석을 통한 스토리 컨셉 설정</vt:lpstr>
      <vt:lpstr>스토리 시놉시스, 스토리 기획</vt:lpstr>
      <vt:lpstr>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시놉시스 및 스토리 기획</dc:title>
  <dc:creator>정 재호</dc:creator>
  <cp:lastModifiedBy>정 재호</cp:lastModifiedBy>
  <cp:revision>8</cp:revision>
  <dcterms:created xsi:type="dcterms:W3CDTF">2019-09-20T05:37:41Z</dcterms:created>
  <dcterms:modified xsi:type="dcterms:W3CDTF">2019-09-21T14:40:03Z</dcterms:modified>
</cp:coreProperties>
</file>