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59" r:id="rId4"/>
    <p:sldId id="257" r:id="rId5"/>
    <p:sldId id="258" r:id="rId6"/>
    <p:sldId id="260" r:id="rId7"/>
    <p:sldId id="264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3023" autoAdjust="0"/>
  </p:normalViewPr>
  <p:slideViewPr>
    <p:cSldViewPr snapToGrid="0" showGuides="1">
      <p:cViewPr varScale="1">
        <p:scale>
          <a:sx n="103" d="100"/>
          <a:sy n="103" d="100"/>
        </p:scale>
        <p:origin x="54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7C10FB-4072-4F8D-8F6E-EA486E7AAE6A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3B27B-577D-4467-A190-1FE4229AA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450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Sf : </a:t>
            </a:r>
            <a:r>
              <a:rPr lang="ko-KR" altLang="en-US" dirty="0"/>
              <a:t>사이언스 픽션</a:t>
            </a:r>
            <a:endParaRPr lang="en-US" altLang="ko-KR" dirty="0"/>
          </a:p>
          <a:p>
            <a:r>
              <a:rPr lang="ko-KR" altLang="en-US" dirty="0"/>
              <a:t>사실을 바탕으로 새롭게 꾸며낸 이야기 </a:t>
            </a:r>
            <a:endParaRPr lang="en-US" altLang="ko-KR" dirty="0"/>
          </a:p>
          <a:p>
            <a:r>
              <a:rPr lang="ko-KR" altLang="en-US" dirty="0"/>
              <a:t>판타지 </a:t>
            </a:r>
            <a:r>
              <a:rPr lang="en-US" altLang="ko-KR" dirty="0"/>
              <a:t>: </a:t>
            </a:r>
            <a:r>
              <a:rPr lang="ko-KR" altLang="en-US" dirty="0"/>
              <a:t>허구의 이야기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스팀펑크</a:t>
            </a:r>
            <a:r>
              <a:rPr lang="en-US" altLang="ko-KR" dirty="0"/>
              <a:t> : </a:t>
            </a:r>
            <a:r>
              <a:rPr lang="ko-KR" altLang="en-US" dirty="0"/>
              <a:t>증기기관을 사용하기 시작한 </a:t>
            </a:r>
            <a:r>
              <a:rPr lang="en-US" altLang="ko-KR" dirty="0"/>
              <a:t>19</a:t>
            </a:r>
            <a:r>
              <a:rPr lang="ko-KR" altLang="en-US" dirty="0"/>
              <a:t>세기 산업혁명 시절을 배경으로 당시에 이루지 못했던 과학 기술들이 </a:t>
            </a:r>
            <a:r>
              <a:rPr lang="en-US" altLang="ko-KR" dirty="0"/>
              <a:t>sf</a:t>
            </a:r>
            <a:r>
              <a:rPr lang="ko-KR" altLang="en-US" dirty="0" err="1"/>
              <a:t>판타이와</a:t>
            </a:r>
            <a:r>
              <a:rPr lang="ko-KR" altLang="en-US" dirty="0"/>
              <a:t> 만나 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만약 증기기관으로 이루어진 현대 문명을 뛰어넘는 세계가 있다면 어떤 모습일까</a:t>
            </a:r>
            <a:r>
              <a:rPr lang="en-US" altLang="ko-KR" dirty="0"/>
              <a:t>?</a:t>
            </a:r>
            <a:r>
              <a:rPr lang="ko-KR" altLang="en-US" dirty="0"/>
              <a:t>＂ 라는 생각에서 시작한 장르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하늘을 날아다니는 거대 비행공정 </a:t>
            </a:r>
            <a:r>
              <a:rPr lang="en-US" altLang="ko-KR" dirty="0"/>
              <a:t>: </a:t>
            </a:r>
            <a:r>
              <a:rPr lang="ko-KR" altLang="en-US" dirty="0" err="1"/>
              <a:t>비공정</a:t>
            </a:r>
            <a:r>
              <a:rPr lang="ko-KR" altLang="en-US" dirty="0"/>
              <a:t> 안에 하나의 도시를 건설해 상대적으로 좋은 공기를 사용할 수 있도록 했다</a:t>
            </a:r>
            <a:r>
              <a:rPr lang="en-US" altLang="ko-KR" dirty="0"/>
              <a:t>. </a:t>
            </a:r>
            <a:r>
              <a:rPr lang="ko-KR" altLang="en-US" dirty="0"/>
              <a:t>귀족과 상류층 사람들이 모두 모인 공간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대기가 오염된 세계 </a:t>
            </a:r>
            <a:endParaRPr lang="en-US" altLang="ko-KR" dirty="0"/>
          </a:p>
          <a:p>
            <a:r>
              <a:rPr lang="ko-KR" altLang="en-US" dirty="0"/>
              <a:t>지상과 하늘을 분리해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주인공 컨셉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에테르라는 물질로 인해 죽으면 미리 설정해둔 시간대로 되돌아 갈 수 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에테르가 </a:t>
            </a:r>
            <a:r>
              <a:rPr lang="ko-KR" altLang="en-US" dirty="0" err="1"/>
              <a:t>먼대</a:t>
            </a:r>
            <a:r>
              <a:rPr lang="ko-KR" altLang="en-US" dirty="0"/>
              <a:t> </a:t>
            </a:r>
            <a:r>
              <a:rPr lang="ko-KR" altLang="en-US" dirty="0" err="1"/>
              <a:t>씹덕아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기원전 </a:t>
            </a:r>
            <a:r>
              <a:rPr lang="en-US" altLang="ko-KR" dirty="0"/>
              <a:t>5</a:t>
            </a:r>
            <a:r>
              <a:rPr lang="ko-KR" altLang="en-US" dirty="0"/>
              <a:t>세기경 아리스토텔레스가 주장했던 </a:t>
            </a:r>
            <a:r>
              <a:rPr lang="en-US" altLang="ko-KR" dirty="0"/>
              <a:t>5</a:t>
            </a:r>
            <a:r>
              <a:rPr lang="ko-KR" altLang="en-US" dirty="0"/>
              <a:t>원소가 </a:t>
            </a:r>
            <a:r>
              <a:rPr lang="en-US" altLang="ko-KR" dirty="0"/>
              <a:t>19</a:t>
            </a:r>
            <a:r>
              <a:rPr lang="ko-KR" altLang="en-US" dirty="0"/>
              <a:t>세기에 발견되었고 그것의 성질이 이전에 시간과 공간은 따로 분리하던 개념을 하나로 합치는 계기가 되었다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에테르는 초록빛을 띄는 물질로 인간이 볼 수 있는 물질 상태는 고체이지만 볼 수 있는 시간 자체는 없다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r>
              <a:rPr lang="ko-KR" altLang="en-US" dirty="0"/>
              <a:t>보스 몬스터 컨셉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3B27B-577D-4467-A190-1FE4229AA34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844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3B27B-577D-4467-A190-1FE4229AA34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969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50B8C-0D2F-4550-B67C-B47D42614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34D21B-C99E-47EC-88E8-8B49A72C8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87324-A2A4-44F6-B280-9830702D3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D09-3639-49C9-AD6F-A2B00A3DE562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0D74FA-EDA4-4693-9310-F8F709241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8C6BB-B06D-4088-A2B3-32567FAD5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8544-5326-4BCF-9844-0ACDE1621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41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E83FE-4CED-4821-982E-397CC002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850DC7-0822-4D29-912C-CBDAAB35A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1A0C56-A57C-49BF-A0C9-FD07653CE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D09-3639-49C9-AD6F-A2B00A3DE562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141967-AC93-4CAF-9D2C-76502D797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84832F-D7B6-4B49-B67A-D82855FB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8544-5326-4BCF-9844-0ACDE1621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760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6F3A3C-AB78-44FA-BDF6-52A6EB1917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B227E2-5D70-425B-A55F-1FCD08CB3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50B620-9571-4BA6-813F-B4819469B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D09-3639-49C9-AD6F-A2B00A3DE562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15D73C-4A57-47F2-9A83-D91455D07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3617-1BE3-43B9-B706-86658B539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8544-5326-4BCF-9844-0ACDE1621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17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C7E7E-DC0C-4BEA-9E1A-68C94A31E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CAA247-0A1E-4955-80E0-75DAA383C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694D2-E911-4C27-AC52-456FAD984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D09-3639-49C9-AD6F-A2B00A3DE562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1DF14-0DE5-460B-BF23-3A0145330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7BD828-4FDF-47B0-A8E3-A2954376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8544-5326-4BCF-9844-0ACDE1621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54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37CC2-BE45-4559-B14A-BD1F2BD72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0455F2-B541-4D31-B41C-2B59E49F8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E1F45-1835-4661-A60E-3401BF732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D09-3639-49C9-AD6F-A2B00A3DE562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A9EA63-A0CC-42C1-AEC5-35A605BE5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23B7EB-A41E-4151-A674-CA0979F6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8544-5326-4BCF-9844-0ACDE1621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27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DE4E6-3D15-4E6F-9972-A34AE7479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FE427-B03A-4C16-B6AA-601E3F5E4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8E86E8-43B3-4D56-A4A8-D4FF1A10E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DAD471-5FCE-4F7A-9315-7A00C21B0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D09-3639-49C9-AD6F-A2B00A3DE562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4FC467-7A02-452B-8ABE-E601A6F38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9A8239-3FBC-4A98-B5E1-6A9AE1026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8544-5326-4BCF-9844-0ACDE1621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46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80D1A-B0F8-4382-85AA-4BF1E03B6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91FF47-189D-4C11-A748-FF69D7D9F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A71770-E8CD-4CC0-B964-0065FFDB5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F1FFD2-D2CA-441F-BE2D-DC7C994C85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F6FB1C-B5FF-4183-93F6-3813FA9F1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3800D0-D51A-4728-AC3C-0CEDB066B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D09-3639-49C9-AD6F-A2B00A3DE562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7E0B9D-F0E4-4696-A408-5460DAE3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42DAAE-16D5-4904-9C7C-2F8AFEF69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8544-5326-4BCF-9844-0ACDE1621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13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F608E-26B4-40C3-8D1E-4C4D6931A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EDCF99-C91A-48CC-91FB-7EA878DB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D09-3639-49C9-AD6F-A2B00A3DE562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720A2D-914B-4DC9-85F8-DFC0F7948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937A59-81EF-41BD-980B-5E0914694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8544-5326-4BCF-9844-0ACDE1621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09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B44C87-3ABF-41B9-9CD9-7FEB79CC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D09-3639-49C9-AD6F-A2B00A3DE562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D6FD02-500F-4A3B-9397-F544833FD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B4CBA4-BE37-4578-B6BC-455AD3C31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8544-5326-4BCF-9844-0ACDE1621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94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8F5C1-5CCD-44CE-BC6C-A6CF15CB6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BB95FC-5119-423E-9AC7-9C6E8D84C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9DA7EB-4D99-4A61-AE2E-C91C95454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3D1494-72A3-4393-AA7F-14E51F4EB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D09-3639-49C9-AD6F-A2B00A3DE562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135DFB-26FE-4763-ADC9-E752A0AC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3F48E6-70A7-4FCB-BBC3-E3FA868C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8544-5326-4BCF-9844-0ACDE1621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EB812-271E-49D7-B4BE-AD507B157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5D790B-56FF-4F07-9E56-A75969C7AE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1E2438-7E2F-4BE4-98CB-12C830FC1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972318-94E1-4F0B-A849-9D1A1C0A7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D09-3639-49C9-AD6F-A2B00A3DE562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AC49EE-BF12-4365-835A-2EE098FE2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BEBA5B-003D-4F0C-A289-684A5D3B7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8544-5326-4BCF-9844-0ACDE1621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97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815AD0-5B59-4959-88EF-2E292B5A4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442961-64B2-4A1A-A8D2-0C1988B7E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8F9253-A386-4814-8E6B-9EFCF9D750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A3D09-3639-49C9-AD6F-A2B00A3DE562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7844A0-76F5-431F-9B53-6D3C5492C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FB2B85-6D94-4648-8FA3-E57F8C1E3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08544-5326-4BCF-9844-0ACDE1621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87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37DE1-46EB-4EE7-A422-A2E936EC5D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SF </a:t>
            </a:r>
            <a:r>
              <a:rPr lang="ko-KR" altLang="en-US" dirty="0" err="1"/>
              <a:t>스팀펑크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A0946E-2ACC-41F7-889D-EF8158F20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과학적 사실을 바탕으로 </a:t>
            </a:r>
          </a:p>
        </p:txBody>
      </p:sp>
    </p:spTree>
    <p:extLst>
      <p:ext uri="{BB962C8B-B14F-4D97-AF65-F5344CB8AC3E}">
        <p14:creationId xmlns:p14="http://schemas.microsoft.com/office/powerpoint/2010/main" val="73292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BEE4A-2F58-49D1-B236-B3725E98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게임 배경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13871E-7581-481F-95E5-464EF93F75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59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FF0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18B28E-8D42-4A32-B963-7CCEBEED6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18</a:t>
            </a:r>
            <a:r>
              <a:rPr lang="ko-KR" altLang="en-US" sz="1200" dirty="0"/>
              <a:t>세기 영국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기술의 발달로 현실과 다르게 빠른 속도로 진행된 자연파괴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7</a:t>
            </a:r>
            <a:r>
              <a:rPr lang="ko-KR" altLang="en-US" sz="1200" dirty="0"/>
              <a:t>명의 기술자들이 여왕을 위한 도시 크기의 비공정을 만들었고 자연스럽게 지상과 하늘의 빈부격차가 생기게 되었다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또 </a:t>
            </a:r>
            <a:r>
              <a:rPr lang="en-US" altLang="ko-KR" sz="1200" dirty="0"/>
              <a:t>7</a:t>
            </a:r>
            <a:r>
              <a:rPr lang="ko-KR" altLang="en-US" sz="1200" dirty="0"/>
              <a:t>명의 기술자는 왕을 호위 로봇으로 이루어진 부대를 만들게 되고 자연스럽게 권력을 독점하게 된다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권력을 잡은 </a:t>
            </a:r>
            <a:r>
              <a:rPr lang="en-US" altLang="ko-KR" sz="1200" dirty="0"/>
              <a:t>7</a:t>
            </a:r>
            <a:r>
              <a:rPr lang="ko-KR" altLang="en-US" sz="1200" dirty="0"/>
              <a:t>명의 기술자들은 지상의 하층민은 탄압하기 시작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그 행동에 반발작용으로 레지스탕스가 조직됨 </a:t>
            </a:r>
            <a:r>
              <a:rPr lang="en-US" altLang="ko-KR" sz="1200" dirty="0"/>
              <a:t>( </a:t>
            </a:r>
            <a:r>
              <a:rPr lang="ko-KR" altLang="en-US" sz="1200" dirty="0"/>
              <a:t>거대 비공정이 아닌 지상에서 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(</a:t>
            </a:r>
            <a:r>
              <a:rPr lang="ko-KR" altLang="en-US" sz="1200" dirty="0"/>
              <a:t>에테르라고 불리는 물질로 인해 시간을 </a:t>
            </a:r>
            <a:r>
              <a:rPr lang="en-US" altLang="ko-KR" sz="1200" dirty="0"/>
              <a:t>)</a:t>
            </a:r>
            <a:r>
              <a:rPr lang="ko-KR" altLang="en-US" sz="1200" dirty="0"/>
              <a:t>주인공 로봇의 등장으로 권력을 독점한 왕국과 레지스탕스의 갈등이 심화된다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주인공은 레지스탕스에 소속되어 싸우게 되며 게임의 진행을 지상에서 하늘로 올라가며 이야기가 진행된다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63024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5B9B1-146A-4917-951D-D4CD25F1F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29" y="634181"/>
            <a:ext cx="6586491" cy="16766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주인공 컨셉</a:t>
            </a:r>
          </a:p>
        </p:txBody>
      </p:sp>
      <p:pic>
        <p:nvPicPr>
          <p:cNvPr id="4" name="그림 3" descr="시계이(가) 표시된 사진&#10;&#10;자동 생성된 설명">
            <a:extLst>
              <a:ext uri="{FF2B5EF4-FFF2-40B4-BE49-F238E27FC236}">
                <a16:creationId xmlns:a16="http://schemas.microsoft.com/office/drawing/2014/main" id="{2A4D63F8-3A60-4D0E-BF75-9048DBB47B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8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6672F3-C8C5-40B8-894D-C85E5BDD2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856455" cy="411169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‘</a:t>
            </a:r>
            <a:r>
              <a:rPr lang="ko-KR" altLang="en-US" sz="900" dirty="0"/>
              <a:t>에테르</a:t>
            </a:r>
            <a:r>
              <a:rPr lang="en-US" altLang="ko-KR" sz="900" dirty="0"/>
              <a:t>’</a:t>
            </a:r>
            <a:r>
              <a:rPr lang="ko-KR" altLang="en-US" sz="900" dirty="0"/>
              <a:t>라는 이름의 시공간을 </a:t>
            </a:r>
            <a:r>
              <a:rPr lang="en-US" altLang="ko-KR" sz="900" dirty="0"/>
              <a:t>‘</a:t>
            </a:r>
            <a:r>
              <a:rPr lang="ko-KR" altLang="en-US" sz="900" dirty="0" err="1"/>
              <a:t>외곡</a:t>
            </a:r>
            <a:r>
              <a:rPr lang="en-US" altLang="ko-KR" sz="900" dirty="0"/>
              <a:t>’</a:t>
            </a:r>
            <a:r>
              <a:rPr lang="ko-KR" altLang="en-US" sz="900" dirty="0"/>
              <a:t> 시키는 물질을 활용해 미리 활성화시킨 시간대로 이동이 가능하다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에테르란 </a:t>
            </a:r>
            <a:r>
              <a:rPr lang="en-US" altLang="ko-KR" sz="900" dirty="0"/>
              <a:t>?</a:t>
            </a:r>
          </a:p>
          <a:p>
            <a:pPr lvl="1">
              <a:lnSpc>
                <a:spcPct val="150000"/>
              </a:lnSpc>
            </a:pPr>
            <a:r>
              <a:rPr lang="en-US" altLang="ko-KR" sz="900" dirty="0"/>
              <a:t>&lt; In Fact &gt;</a:t>
            </a:r>
          </a:p>
          <a:p>
            <a:pPr lvl="1">
              <a:lnSpc>
                <a:spcPct val="150000"/>
              </a:lnSpc>
            </a:pPr>
            <a:r>
              <a:rPr lang="ko-KR" altLang="en-US" sz="900" dirty="0"/>
              <a:t>기원전 </a:t>
            </a:r>
            <a:r>
              <a:rPr lang="en-US" altLang="ko-KR" sz="900" dirty="0"/>
              <a:t>5</a:t>
            </a:r>
            <a:r>
              <a:rPr lang="ko-KR" altLang="en-US" sz="900" dirty="0"/>
              <a:t>세기 경 </a:t>
            </a:r>
            <a:r>
              <a:rPr lang="ko-KR" altLang="en-US" sz="900" dirty="0" err="1"/>
              <a:t>아리스토텔레스에</a:t>
            </a:r>
            <a:r>
              <a:rPr lang="ko-KR" altLang="en-US" sz="900" dirty="0"/>
              <a:t> 의해 세상을 이루는 </a:t>
            </a:r>
            <a:r>
              <a:rPr lang="en-US" altLang="ko-KR" sz="900" dirty="0"/>
              <a:t>4</a:t>
            </a:r>
            <a:r>
              <a:rPr lang="ko-KR" altLang="en-US" sz="900" dirty="0"/>
              <a:t>개의 원소 </a:t>
            </a:r>
            <a:r>
              <a:rPr lang="en-US" altLang="ko-KR" sz="900" dirty="0"/>
              <a:t>(</a:t>
            </a:r>
            <a:r>
              <a:rPr lang="ko-KR" altLang="en-US" sz="900" dirty="0"/>
              <a:t>불</a:t>
            </a:r>
            <a:r>
              <a:rPr lang="en-US" altLang="ko-KR" sz="900" dirty="0"/>
              <a:t>, </a:t>
            </a:r>
            <a:r>
              <a:rPr lang="ko-KR" altLang="en-US" sz="900" dirty="0"/>
              <a:t>물</a:t>
            </a:r>
            <a:r>
              <a:rPr lang="en-US" altLang="ko-KR" sz="900" dirty="0"/>
              <a:t>, </a:t>
            </a:r>
            <a:r>
              <a:rPr lang="ko-KR" altLang="en-US" sz="900" dirty="0"/>
              <a:t>바람</a:t>
            </a:r>
            <a:r>
              <a:rPr lang="en-US" altLang="ko-KR" sz="900" dirty="0"/>
              <a:t>, </a:t>
            </a:r>
            <a:r>
              <a:rPr lang="ko-KR" altLang="en-US" sz="900" dirty="0"/>
              <a:t>흙</a:t>
            </a:r>
            <a:r>
              <a:rPr lang="en-US" altLang="ko-KR" sz="900" dirty="0"/>
              <a:t>)</a:t>
            </a:r>
            <a:r>
              <a:rPr lang="ko-KR" altLang="en-US" sz="900" dirty="0"/>
              <a:t>와 하늘의 영역을 설명하는 </a:t>
            </a:r>
            <a:r>
              <a:rPr lang="en-US" altLang="ko-KR" sz="900" dirty="0"/>
              <a:t>5</a:t>
            </a:r>
            <a:r>
              <a:rPr lang="ko-KR" altLang="en-US" sz="900" dirty="0"/>
              <a:t>번째 원소 </a:t>
            </a:r>
            <a:r>
              <a:rPr lang="en-US" altLang="ko-KR" sz="900" dirty="0"/>
              <a:t>(</a:t>
            </a:r>
            <a:r>
              <a:rPr lang="ko-KR" altLang="en-US" sz="900" dirty="0"/>
              <a:t>에테르</a:t>
            </a:r>
            <a:r>
              <a:rPr lang="en-US" altLang="ko-KR" sz="900" dirty="0"/>
              <a:t>)</a:t>
            </a:r>
            <a:r>
              <a:rPr lang="ko-KR" altLang="en-US" sz="900" dirty="0"/>
              <a:t>의 존재를 주장했다</a:t>
            </a:r>
            <a:endParaRPr lang="en-US" altLang="ko-KR" sz="900" dirty="0"/>
          </a:p>
          <a:p>
            <a:pPr lvl="1">
              <a:lnSpc>
                <a:spcPct val="150000"/>
              </a:lnSpc>
            </a:pPr>
            <a:r>
              <a:rPr lang="ko-KR" altLang="en-US" sz="900" dirty="0"/>
              <a:t>당시 과학자들에 의해 해당 주장은 많은 지지를 받았지만 이후 원자의 발견과 뉴턴의 만류인력 법칙의 발견으로 </a:t>
            </a:r>
            <a:r>
              <a:rPr lang="en-US" altLang="ko-KR" sz="900" dirty="0"/>
              <a:t>4</a:t>
            </a:r>
            <a:r>
              <a:rPr lang="ko-KR" altLang="en-US" sz="900" dirty="0" err="1"/>
              <a:t>원소설</a:t>
            </a:r>
            <a:r>
              <a:rPr lang="ko-KR" altLang="en-US" sz="900" dirty="0"/>
              <a:t> 은 역사로 사라졌다</a:t>
            </a:r>
            <a:endParaRPr lang="en-US" altLang="ko-KR" sz="900" dirty="0"/>
          </a:p>
          <a:p>
            <a:pPr lvl="1">
              <a:lnSpc>
                <a:spcPct val="150000"/>
              </a:lnSpc>
            </a:pPr>
            <a:r>
              <a:rPr lang="en-US" altLang="ko-KR" sz="900" dirty="0"/>
              <a:t>&lt; Fiction &gt;</a:t>
            </a:r>
          </a:p>
          <a:p>
            <a:pPr lvl="1">
              <a:lnSpc>
                <a:spcPct val="150000"/>
              </a:lnSpc>
            </a:pPr>
            <a:r>
              <a:rPr lang="en-US" altLang="ko-KR" sz="900" dirty="0"/>
              <a:t>19</a:t>
            </a:r>
            <a:r>
              <a:rPr lang="ko-KR" altLang="en-US" sz="900" dirty="0"/>
              <a:t>세기 이후 천재 발명가의 실험으로 에테르가 발견되었다</a:t>
            </a:r>
            <a:endParaRPr lang="en-US" altLang="ko-KR" sz="900" dirty="0"/>
          </a:p>
          <a:p>
            <a:pPr lvl="1">
              <a:lnSpc>
                <a:spcPct val="150000"/>
              </a:lnSpc>
            </a:pPr>
            <a:r>
              <a:rPr lang="ko-KR" altLang="en-US" sz="900" dirty="0"/>
              <a:t>에테르 라는 물질이 매우 큰 에너지를 가지고 있고 이 물질의 특징으로 질량이 커지면 시간을 </a:t>
            </a:r>
            <a:r>
              <a:rPr lang="ko-KR" altLang="en-US" sz="900" dirty="0" err="1"/>
              <a:t>외곡</a:t>
            </a:r>
            <a:r>
              <a:rPr lang="ko-KR" altLang="en-US" sz="900" dirty="0"/>
              <a:t> 시킬 수 있을 정도로 에너지를 발산함</a:t>
            </a:r>
            <a:endParaRPr lang="en-US" altLang="ko-KR" sz="900" dirty="0"/>
          </a:p>
          <a:p>
            <a:pPr lvl="1">
              <a:lnSpc>
                <a:spcPct val="150000"/>
              </a:lnSpc>
            </a:pPr>
            <a:r>
              <a:rPr lang="ko-KR" altLang="en-US" sz="900" dirty="0"/>
              <a:t>비밀리에 발견한 에테르를 활용하기 위한 실험을 진행했고 그 결과 주인공을 만들게 되었다</a:t>
            </a:r>
            <a:r>
              <a:rPr lang="en-US" altLang="ko-KR" sz="9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900" dirty="0"/>
              <a:t>주인공은 사망하고 이후 그의 자식들</a:t>
            </a:r>
            <a:r>
              <a:rPr lang="en-US" altLang="ko-KR" sz="900" dirty="0"/>
              <a:t>(7</a:t>
            </a:r>
            <a:r>
              <a:rPr lang="ko-KR" altLang="en-US" sz="900" dirty="0"/>
              <a:t>명의 보스</a:t>
            </a:r>
            <a:r>
              <a:rPr lang="en-US" altLang="ko-KR" sz="900" dirty="0"/>
              <a:t>)</a:t>
            </a:r>
            <a:r>
              <a:rPr lang="ko-KR" altLang="en-US" sz="900" dirty="0"/>
              <a:t>은 국왕의 최 측근으로 권력을 장악하고 서민은 탄압하기 시작</a:t>
            </a:r>
            <a:endParaRPr lang="en-US" altLang="ko-KR" sz="900" dirty="0"/>
          </a:p>
          <a:p>
            <a:pPr lvl="1">
              <a:lnSpc>
                <a:spcPct val="150000"/>
              </a:lnSpc>
            </a:pPr>
            <a:r>
              <a:rPr lang="en-US" altLang="ko-KR" sz="900" dirty="0"/>
              <a:t>7</a:t>
            </a:r>
            <a:r>
              <a:rPr lang="ko-KR" altLang="en-US" sz="900" dirty="0"/>
              <a:t>명의 자식들 중 한명이 주인공의 존재를 알게 되고 과거 아버지와 살던 집을 로봇을 보내 주인공을 찾아 오도록 시킴</a:t>
            </a:r>
            <a:endParaRPr lang="en-US" altLang="ko-KR" sz="900" dirty="0"/>
          </a:p>
          <a:p>
            <a:pPr lvl="1">
              <a:lnSpc>
                <a:spcPct val="150000"/>
              </a:lnSpc>
            </a:pPr>
            <a:r>
              <a:rPr lang="ko-KR" altLang="en-US" sz="900" dirty="0"/>
              <a:t>발명가의 사망 이후 수년동안 작동하지 않고 있었던 주인공을 실수로 작동시킨 로봇들에 의해 다시 작동하게 되고 게임이 시작된다</a:t>
            </a:r>
            <a:r>
              <a:rPr lang="en-US" altLang="ko-KR" sz="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8384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D6123-AB60-4158-83C0-050F90D75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세계관 전체 분위기</a:t>
            </a:r>
          </a:p>
        </p:txBody>
      </p:sp>
      <p:pic>
        <p:nvPicPr>
          <p:cNvPr id="7" name="내용 개체 틀 4" descr="실외, 건물, 스팀, 연기이(가) 표시된 사진&#10;&#10;자동 생성된 설명">
            <a:extLst>
              <a:ext uri="{FF2B5EF4-FFF2-40B4-BE49-F238E27FC236}">
                <a16:creationId xmlns:a16="http://schemas.microsoft.com/office/drawing/2014/main" id="{35E5CA61-7105-430A-8237-6755DF9617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8" r="30905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9D9C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145CC2-5820-495D-9CB4-065544565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하늘과 땅을 분리한 세계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하늘은 상대적으로 맑은 공기가 분포했기 때문에 돈이 많은 사람의 경우 </a:t>
            </a:r>
            <a:r>
              <a:rPr lang="en-US" altLang="ko-KR" sz="1400" dirty="0"/>
              <a:t>‘</a:t>
            </a:r>
            <a:r>
              <a:rPr lang="ko-KR" altLang="en-US" sz="1400" dirty="0"/>
              <a:t>하늘도시</a:t>
            </a:r>
            <a:r>
              <a:rPr lang="en-US" altLang="ko-KR" sz="1400" dirty="0"/>
              <a:t>’</a:t>
            </a:r>
            <a:r>
              <a:rPr lang="ko-KR" altLang="en-US" sz="1400" dirty="0"/>
              <a:t>에 모여서 살기 시작했다</a:t>
            </a:r>
            <a:r>
              <a:rPr lang="en-US" altLang="ko-KR" sz="1400" dirty="0"/>
              <a:t>. </a:t>
            </a:r>
            <a:r>
              <a:rPr lang="ko-KR" altLang="en-US" sz="1400" dirty="0"/>
              <a:t>하지만 돈이 없는 서민의 경우 땅에서 탁한 공기로 인해 항상 질병에 위협을 받고 살기 시작하고 빈부격차는 점차 심해지는 상황이다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하늘도시로 인해 땅에 살고 있는 사람들은 햇빛을 받지 못하는 상황이다</a:t>
            </a:r>
            <a:r>
              <a:rPr lang="en-US" altLang="ko-KR" sz="1400" dirty="0"/>
              <a:t>. </a:t>
            </a:r>
            <a:r>
              <a:rPr lang="ko-KR" altLang="en-US" sz="1400" dirty="0"/>
              <a:t>물론 공장에서 나오는 매연으로 인해 대기가 </a:t>
            </a:r>
            <a:r>
              <a:rPr lang="ko-KR" altLang="en-US" sz="1400" dirty="0" err="1"/>
              <a:t>탁해졌기</a:t>
            </a:r>
            <a:r>
              <a:rPr lang="ko-KR" altLang="en-US" sz="1400" dirty="0"/>
              <a:t> 때문에 하늘이 파랗거나 하지는 않지만 하늘도시의 건설로 인해 땅에 살고 있는 사람들은 빛을 햇빛을 거의 보지 못하게 </a:t>
            </a:r>
            <a:r>
              <a:rPr lang="ko-KR" altLang="en-US" sz="1400" dirty="0" err="1"/>
              <a:t>됬다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5315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0F532-67AE-499A-8B7E-BA232494E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7</a:t>
            </a:r>
            <a:r>
              <a:rPr lang="ko-KR" altLang="en-US" dirty="0"/>
              <a:t>명의 메인 보스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BD5FD2-CD8E-473A-931B-4A04D5E65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기원전 </a:t>
            </a:r>
            <a:r>
              <a:rPr lang="en-US" altLang="ko-KR" sz="1200" dirty="0"/>
              <a:t>5</a:t>
            </a:r>
            <a:r>
              <a:rPr lang="ko-KR" altLang="en-US" sz="1200" dirty="0"/>
              <a:t>세기부터 현재까지 현대 문명을 완성하기 위해 노력한 수 많은 과학자들 중 가장 유명한 몇몇 과학자의 이름과 그들의 발견을 테마로 한 보스 몬스터를 기획하고 있다</a:t>
            </a:r>
            <a:r>
              <a:rPr lang="en-US" altLang="ko-KR" sz="1200" dirty="0"/>
              <a:t>. ( </a:t>
            </a:r>
            <a:r>
              <a:rPr lang="ko-KR" altLang="en-US" sz="1200" dirty="0"/>
              <a:t>보스 몬스터의 </a:t>
            </a:r>
            <a:r>
              <a:rPr lang="ko-KR" altLang="en-US" sz="1200" dirty="0" err="1"/>
              <a:t>코드네임을</a:t>
            </a:r>
            <a:r>
              <a:rPr lang="ko-KR" altLang="en-US" sz="1200" dirty="0"/>
              <a:t> 과학자의 이름을 활용 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예</a:t>
            </a:r>
            <a:r>
              <a:rPr lang="en-US" altLang="ko-KR" sz="1200" dirty="0"/>
              <a:t>) </a:t>
            </a:r>
            <a:r>
              <a:rPr lang="ko-KR" altLang="en-US" sz="1200" dirty="0"/>
              <a:t>기원전 </a:t>
            </a:r>
            <a:r>
              <a:rPr lang="en-US" altLang="ko-KR" sz="1200" dirty="0"/>
              <a:t>5</a:t>
            </a:r>
            <a:r>
              <a:rPr lang="ko-KR" altLang="en-US" sz="1200" dirty="0"/>
              <a:t>세기 과학자들은 세상을 이루는 물질로 불</a:t>
            </a:r>
            <a:r>
              <a:rPr lang="en-US" altLang="ko-KR" sz="1200" dirty="0"/>
              <a:t>, </a:t>
            </a:r>
            <a:r>
              <a:rPr lang="ko-KR" altLang="en-US" sz="1200" dirty="0"/>
              <a:t>물</a:t>
            </a:r>
            <a:r>
              <a:rPr lang="en-US" altLang="ko-KR" sz="1200" dirty="0"/>
              <a:t>, </a:t>
            </a:r>
            <a:r>
              <a:rPr lang="ko-KR" altLang="en-US" sz="1200" dirty="0"/>
              <a:t>바람</a:t>
            </a:r>
            <a:r>
              <a:rPr lang="en-US" altLang="ko-KR" sz="1200" dirty="0"/>
              <a:t>, </a:t>
            </a:r>
            <a:r>
              <a:rPr lang="ko-KR" altLang="en-US" sz="1200" dirty="0"/>
              <a:t>흙으로 총 </a:t>
            </a:r>
            <a:r>
              <a:rPr lang="en-US" altLang="ko-KR" sz="1200" dirty="0"/>
              <a:t>4</a:t>
            </a:r>
            <a:r>
              <a:rPr lang="ko-KR" altLang="en-US" sz="1200" dirty="0"/>
              <a:t>가지로 분류했으며 이를 </a:t>
            </a:r>
            <a:r>
              <a:rPr lang="en-US" altLang="ko-KR" sz="1200" dirty="0"/>
              <a:t>‘4</a:t>
            </a:r>
            <a:r>
              <a:rPr lang="ko-KR" altLang="en-US" sz="1200" dirty="0"/>
              <a:t>원소</a:t>
            </a:r>
            <a:r>
              <a:rPr lang="en-US" altLang="ko-KR" sz="1200" dirty="0"/>
              <a:t>’</a:t>
            </a:r>
            <a:r>
              <a:rPr lang="ko-KR" altLang="en-US" sz="1200" dirty="0"/>
              <a:t>라고 이름 지었다</a:t>
            </a:r>
            <a:r>
              <a:rPr lang="en-US" altLang="ko-KR" sz="1200" dirty="0"/>
              <a:t>. </a:t>
            </a:r>
            <a:br>
              <a:rPr lang="en-US" altLang="ko-KR" sz="1200" dirty="0"/>
            </a:br>
            <a:r>
              <a:rPr lang="en-US" altLang="ko-KR" sz="1200" dirty="0"/>
              <a:t>-&gt; 4</a:t>
            </a:r>
            <a:r>
              <a:rPr lang="ko-KR" altLang="en-US" sz="1200" dirty="0"/>
              <a:t>원소를 사용하는 </a:t>
            </a:r>
            <a:r>
              <a:rPr lang="ko-KR" altLang="en-US" sz="1200" dirty="0" err="1"/>
              <a:t>보스몬스터</a:t>
            </a:r>
            <a:r>
              <a:rPr lang="ko-KR" altLang="en-US" sz="1200" dirty="0"/>
              <a:t> 흙 </a:t>
            </a:r>
            <a:r>
              <a:rPr lang="en-US" altLang="ko-KR" sz="1200" dirty="0"/>
              <a:t>&gt; </a:t>
            </a:r>
            <a:r>
              <a:rPr lang="ko-KR" altLang="en-US" sz="1200" dirty="0"/>
              <a:t>물 </a:t>
            </a:r>
            <a:r>
              <a:rPr lang="en-US" altLang="ko-KR" sz="1200" dirty="0"/>
              <a:t>&gt; </a:t>
            </a:r>
            <a:r>
              <a:rPr lang="ko-KR" altLang="en-US" sz="1200" dirty="0"/>
              <a:t>바람 </a:t>
            </a:r>
            <a:r>
              <a:rPr lang="en-US" altLang="ko-KR" sz="1200" dirty="0"/>
              <a:t>&gt; </a:t>
            </a:r>
            <a:r>
              <a:rPr lang="ko-KR" altLang="en-US" sz="1200" dirty="0"/>
              <a:t>불 순서의 패턴으로 공격하는 보스  </a:t>
            </a:r>
            <a:r>
              <a:rPr lang="en-US" altLang="ko-KR" sz="1200" dirty="0"/>
              <a:t>( </a:t>
            </a:r>
            <a:r>
              <a:rPr lang="ko-KR" altLang="en-US" sz="1200" dirty="0" err="1"/>
              <a:t>코드네임</a:t>
            </a:r>
            <a:r>
              <a:rPr lang="ko-KR" altLang="en-US" sz="1200" dirty="0"/>
              <a:t> </a:t>
            </a:r>
            <a:r>
              <a:rPr lang="en-US" altLang="ko-KR" sz="1200" dirty="0"/>
              <a:t>: ‘</a:t>
            </a:r>
            <a:r>
              <a:rPr lang="ko-KR" altLang="en-US" sz="1200" dirty="0" err="1"/>
              <a:t>아리스</a:t>
            </a:r>
            <a:r>
              <a:rPr lang="en-US" altLang="ko-KR" sz="1200" dirty="0"/>
              <a:t>’</a:t>
            </a:r>
            <a:r>
              <a:rPr lang="ko-KR" altLang="en-US" sz="1200" dirty="0"/>
              <a:t> 와 </a:t>
            </a:r>
            <a:r>
              <a:rPr lang="en-US" altLang="ko-KR" sz="1200" dirty="0"/>
              <a:t>‘</a:t>
            </a:r>
            <a:r>
              <a:rPr lang="ko-KR" altLang="en-US" sz="1200" dirty="0" err="1"/>
              <a:t>텔레스</a:t>
            </a:r>
            <a:r>
              <a:rPr lang="en-US" altLang="ko-KR" sz="1200" dirty="0"/>
              <a:t>’</a:t>
            </a:r>
            <a:r>
              <a:rPr lang="ko-KR" altLang="en-US" sz="1200" dirty="0"/>
              <a:t> 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영군의 과학자 길버트의 </a:t>
            </a:r>
            <a:r>
              <a:rPr lang="en-US" altLang="ko-KR" sz="1200" dirty="0"/>
              <a:t>‘</a:t>
            </a:r>
            <a:r>
              <a:rPr lang="ko-KR" altLang="en-US" sz="1200" dirty="0"/>
              <a:t>정전기의 발견</a:t>
            </a:r>
            <a:r>
              <a:rPr lang="en-US" altLang="ko-KR" sz="1200" dirty="0"/>
              <a:t>’ -&gt; </a:t>
            </a:r>
            <a:r>
              <a:rPr lang="ko-KR" altLang="en-US" sz="1200" dirty="0"/>
              <a:t>전기를 활용하는 컨셉의 보스 </a:t>
            </a:r>
            <a:r>
              <a:rPr lang="en-US" altLang="ko-KR" sz="1200" dirty="0"/>
              <a:t>( </a:t>
            </a:r>
            <a:r>
              <a:rPr lang="ko-KR" altLang="en-US" sz="1200" dirty="0" err="1"/>
              <a:t>코드네임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테슬라 </a:t>
            </a:r>
            <a:r>
              <a:rPr lang="en-US" altLang="ko-KR" sz="1200" dirty="0"/>
              <a:t>) 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과학적 사실을 바탕으로 하는 무기와 </a:t>
            </a:r>
            <a:r>
              <a:rPr lang="en-US" altLang="ko-KR" sz="1200" dirty="0"/>
              <a:t>7</a:t>
            </a:r>
            <a:r>
              <a:rPr lang="ko-KR" altLang="en-US" sz="1200" dirty="0"/>
              <a:t>명의 보스 몬스터의 공격패턴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26655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254ED-4638-42BB-86DF-DA221DEB8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게임 배경 컨셉</a:t>
            </a:r>
          </a:p>
        </p:txBody>
      </p:sp>
      <p:pic>
        <p:nvPicPr>
          <p:cNvPr id="5" name="내용 개체 틀 4" descr="건물, 산, 실외, 집이(가) 표시된 사진&#10;&#10;자동 생성된 설명">
            <a:extLst>
              <a:ext uri="{FF2B5EF4-FFF2-40B4-BE49-F238E27FC236}">
                <a16:creationId xmlns:a16="http://schemas.microsoft.com/office/drawing/2014/main" id="{9AB21DF2-4874-4633-B07E-66AAAC970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55" y="1690688"/>
            <a:ext cx="2545202" cy="3736077"/>
          </a:xfrm>
        </p:spPr>
      </p:pic>
      <p:pic>
        <p:nvPicPr>
          <p:cNvPr id="6" name="그림 5" descr="사진, 덮여있는, 케이크, 테이블이(가) 표시된 사진&#10;&#10;자동 생성된 설명">
            <a:extLst>
              <a:ext uri="{FF2B5EF4-FFF2-40B4-BE49-F238E27FC236}">
                <a16:creationId xmlns:a16="http://schemas.microsoft.com/office/drawing/2014/main" id="{77BA6C6B-E26A-49CB-AD8A-D6676788FD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215" y="1690688"/>
            <a:ext cx="2626417" cy="37360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E5E6F0-EF87-4A30-9A59-0CDD85330BEA}"/>
              </a:ext>
            </a:extLst>
          </p:cNvPr>
          <p:cNvSpPr txBox="1"/>
          <p:nvPr/>
        </p:nvSpPr>
        <p:spPr>
          <a:xfrm>
            <a:off x="959855" y="5496339"/>
            <a:ext cx="258917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ㄴ</a:t>
            </a:r>
            <a:r>
              <a:rPr lang="ko-KR" altLang="en-US" dirty="0"/>
              <a:t> 초기 게임 시작 배경</a:t>
            </a:r>
          </a:p>
        </p:txBody>
      </p:sp>
      <p:pic>
        <p:nvPicPr>
          <p:cNvPr id="8" name="내용 개체 틀 4" descr="실외, 건물, 스팀, 연기이(가) 표시된 사진&#10;&#10;자동 생성된 설명">
            <a:extLst>
              <a:ext uri="{FF2B5EF4-FFF2-40B4-BE49-F238E27FC236}">
                <a16:creationId xmlns:a16="http://schemas.microsoft.com/office/drawing/2014/main" id="{5AB86246-C0F3-4B7A-9AD1-36F480A255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8" r="30905"/>
          <a:stretch/>
        </p:blipFill>
        <p:spPr>
          <a:xfrm>
            <a:off x="7029905" y="1690688"/>
            <a:ext cx="2525352" cy="3736076"/>
          </a:xfrm>
          <a:prstGeom prst="rect">
            <a:avLst/>
          </a:prstGeom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B74E93-3FBA-49CA-84CB-F807C1058C6A}"/>
              </a:ext>
            </a:extLst>
          </p:cNvPr>
          <p:cNvSpPr txBox="1"/>
          <p:nvPr/>
        </p:nvSpPr>
        <p:spPr>
          <a:xfrm>
            <a:off x="4440735" y="5496339"/>
            <a:ext cx="2507418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ㄴ</a:t>
            </a:r>
            <a:r>
              <a:rPr lang="ko-KR" altLang="en-US" dirty="0"/>
              <a:t> 게임 플레이 분위기</a:t>
            </a:r>
          </a:p>
        </p:txBody>
      </p:sp>
    </p:spTree>
    <p:extLst>
      <p:ext uri="{BB962C8B-B14F-4D97-AF65-F5344CB8AC3E}">
        <p14:creationId xmlns:p14="http://schemas.microsoft.com/office/powerpoint/2010/main" val="1921372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56BCB-453C-45F8-A993-8E8DD65F2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Pvp</a:t>
            </a:r>
            <a:r>
              <a:rPr lang="en-US" altLang="ko-KR" dirty="0"/>
              <a:t> </a:t>
            </a:r>
            <a:r>
              <a:rPr lang="ko-KR" altLang="en-US" dirty="0"/>
              <a:t>컨텐츠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32C05D-8E02-4AA0-BE59-F71045E62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레지스탕스 내부의 변절자를 처치하는 컨셉으로 진행</a:t>
            </a:r>
            <a:endParaRPr lang="en-US" altLang="ko-KR" dirty="0"/>
          </a:p>
          <a:p>
            <a:r>
              <a:rPr lang="ko-KR" altLang="en-US" dirty="0"/>
              <a:t>주인공이 가지고 있는 </a:t>
            </a:r>
            <a:r>
              <a:rPr lang="en-US" altLang="ko-KR" dirty="0"/>
              <a:t>‘</a:t>
            </a:r>
            <a:r>
              <a:rPr lang="ko-KR" altLang="en-US" dirty="0"/>
              <a:t>에테르</a:t>
            </a:r>
            <a:r>
              <a:rPr lang="en-US" altLang="ko-KR" dirty="0"/>
              <a:t>’</a:t>
            </a:r>
            <a:r>
              <a:rPr lang="ko-KR" altLang="en-US" dirty="0"/>
              <a:t>라는 물질 자체의 가치가 매우 높기 때문에 누구나 탐낼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7841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7B5B8-3FA0-4A8A-85A3-0C5E30C87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28797D8A-9C63-416F-838B-2C8C9A9E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2215495"/>
              </p:ext>
            </p:extLst>
          </p:nvPr>
        </p:nvGraphicFramePr>
        <p:xfrm>
          <a:off x="838200" y="1825625"/>
          <a:ext cx="10515597" cy="2651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93833213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1132760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169277057"/>
                    </a:ext>
                  </a:extLst>
                </a:gridCol>
              </a:tblGrid>
              <a:tr h="365675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730036"/>
                  </a:ext>
                </a:extLst>
              </a:tr>
              <a:tr h="3656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주인공 캐릭터 컨셉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에테르</a:t>
                      </a:r>
                      <a:r>
                        <a:rPr lang="en-US" altLang="ko-KR" sz="1200" dirty="0"/>
                        <a:t>’</a:t>
                      </a:r>
                      <a:r>
                        <a:rPr lang="ko-KR" altLang="en-US" sz="1200" dirty="0"/>
                        <a:t>를 활용한 시간 역행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로봇인 주인공 </a:t>
                      </a:r>
                      <a:r>
                        <a:rPr lang="en-US" altLang="ko-KR" sz="1200" dirty="0"/>
                        <a:t>( ‘</a:t>
                      </a:r>
                      <a:r>
                        <a:rPr lang="ko-KR" altLang="en-US" sz="1200" dirty="0"/>
                        <a:t>에테르</a:t>
                      </a:r>
                      <a:r>
                        <a:rPr lang="en-US" altLang="ko-KR" sz="1200" dirty="0"/>
                        <a:t>’</a:t>
                      </a:r>
                      <a:r>
                        <a:rPr lang="ko-KR" altLang="en-US" sz="1200" dirty="0"/>
                        <a:t>가 주인공의 운동 동력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latinLnBrk="1"/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레지스탕스</a:t>
                      </a:r>
                      <a:r>
                        <a:rPr lang="en-US" altLang="ko-KR" sz="1200" dirty="0"/>
                        <a:t>’</a:t>
                      </a:r>
                      <a:r>
                        <a:rPr lang="ko-KR" altLang="en-US" sz="1200" dirty="0"/>
                        <a:t>의 협조에 의해 업그레이드되는 주인공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다 </a:t>
                      </a:r>
                      <a:r>
                        <a:rPr lang="ko-KR" altLang="en-US" sz="1200" dirty="0" err="1"/>
                        <a:t>회차</a:t>
                      </a:r>
                      <a:r>
                        <a:rPr lang="ko-KR" altLang="en-US" sz="1200" dirty="0"/>
                        <a:t> 플레이가 가능함을 알림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378614"/>
                  </a:ext>
                </a:extLst>
              </a:tr>
              <a:tr h="3656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보스 몬스터 컨셉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과거 과학적으로 매우 훌륭한 업적을 남겼던 위인들의 이름을 코드 네임으로 사용하는 </a:t>
                      </a:r>
                      <a:r>
                        <a:rPr lang="en-US" altLang="ko-KR" sz="1200" dirty="0"/>
                        <a:t>7</a:t>
                      </a:r>
                      <a:r>
                        <a:rPr lang="ko-KR" altLang="en-US" sz="1200" dirty="0"/>
                        <a:t>명의 보스 몬스터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보스 몬스터의 컨셉</a:t>
                      </a:r>
                      <a:r>
                        <a:rPr lang="en-US" altLang="ko-KR" sz="1200" dirty="0"/>
                        <a:t>( </a:t>
                      </a:r>
                      <a:r>
                        <a:rPr lang="ko-KR" altLang="en-US" sz="1200" dirty="0"/>
                        <a:t>공격 방식을 설명 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962067"/>
                  </a:ext>
                </a:extLst>
              </a:tr>
              <a:tr h="3656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게임 컨셉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r>
                        <a:rPr lang="ko-KR" altLang="en-US" sz="1200" dirty="0"/>
                        <a:t>명의 보스가 주인공의 존재를 알게 되면서 주인공을 추적하게 됨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자신이 로봇인지도 몰랐던 주인공이 자신의 정체성을 찾아가는 스토리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85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023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689</Words>
  <Application>Microsoft Office PowerPoint</Application>
  <PresentationFormat>와이드스크린</PresentationFormat>
  <Paragraphs>78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SF 스팀펑크</vt:lpstr>
      <vt:lpstr>게임 배경</vt:lpstr>
      <vt:lpstr>주인공 컨셉</vt:lpstr>
      <vt:lpstr>세계관 전체 분위기</vt:lpstr>
      <vt:lpstr>7명의 메인 보스 컨셉</vt:lpstr>
      <vt:lpstr>게임 배경 컨셉</vt:lpstr>
      <vt:lpstr>Pvp 컨텐츠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 스팀펑크</dc:title>
  <dc:creator>정 재호</dc:creator>
  <cp:lastModifiedBy>정 재호</cp:lastModifiedBy>
  <cp:revision>8</cp:revision>
  <dcterms:created xsi:type="dcterms:W3CDTF">2019-09-30T03:03:34Z</dcterms:created>
  <dcterms:modified xsi:type="dcterms:W3CDTF">2019-09-30T03:49:56Z</dcterms:modified>
</cp:coreProperties>
</file>