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666666"/>
    <a:srgbClr val="474747"/>
    <a:srgbClr val="222222"/>
    <a:srgbClr val="225686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57" name="TextBox 2256"/>
          <p:cNvSpPr txBox="1"/>
          <p:nvPr/>
        </p:nvSpPr>
        <p:spPr>
          <a:xfrm>
            <a:off x="5658738" y="3147565"/>
            <a:ext cx="1156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Game_Story</a:t>
            </a:r>
            <a:endParaRPr lang="ko-KR" altLang="en-US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52" name="TextBox 1451"/>
          <p:cNvSpPr txBox="1"/>
          <p:nvPr/>
        </p:nvSpPr>
        <p:spPr>
          <a:xfrm>
            <a:off x="4888562" y="3412369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시놉시스 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&amp; 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스토리 기획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C1FC5D-87DB-4805-A540-350BD5FCEC49}"/>
              </a:ext>
            </a:extLst>
          </p:cNvPr>
          <p:cNvSpPr txBox="1"/>
          <p:nvPr/>
        </p:nvSpPr>
        <p:spPr>
          <a:xfrm>
            <a:off x="5875208" y="38926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정재호</a:t>
            </a:r>
          </a:p>
        </p:txBody>
      </p:sp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2554515" y="2957354"/>
            <a:ext cx="4112300" cy="322345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213945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5" name="직각 삼각형 1304"/>
          <p:cNvSpPr/>
          <p:nvPr/>
        </p:nvSpPr>
        <p:spPr>
          <a:xfrm rot="5400000">
            <a:off x="472803" y="2484550"/>
            <a:ext cx="3900645" cy="4846255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69248" y="1774677"/>
            <a:ext cx="4104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시놉시스 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&amp; 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스토리 기획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16147" y="351490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환경 분석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616147" y="4020560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타겟 선호 장르</a:t>
            </a:r>
          </a:p>
        </p:txBody>
      </p:sp>
      <p:sp>
        <p:nvSpPr>
          <p:cNvPr id="2243" name="직사각형 2242"/>
          <p:cNvSpPr/>
          <p:nvPr/>
        </p:nvSpPr>
        <p:spPr>
          <a:xfrm>
            <a:off x="8340132" y="364380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340132" y="4180421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8616147" y="4601801"/>
            <a:ext cx="2355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태엽전사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시놉시스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16147" y="5107457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정리 표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340132" y="4730705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8340132" y="526731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82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1"/>
            <a:ext cx="6794939" cy="665018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70900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환경 분석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865636" y="824244"/>
            <a:ext cx="3899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Pc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게임의 스토리텔링 방법</a:t>
            </a:r>
          </a:p>
        </p:txBody>
      </p:sp>
    </p:spTree>
    <p:extLst>
      <p:ext uri="{BB962C8B-B14F-4D97-AF65-F5344CB8AC3E}">
        <p14:creationId xmlns:p14="http://schemas.microsoft.com/office/powerpoint/2010/main" val="136845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1"/>
            <a:ext cx="6794939" cy="665018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70900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환경 분석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E57E13-0FFC-48DC-9979-D5EB2615854E}"/>
              </a:ext>
            </a:extLst>
          </p:cNvPr>
          <p:cNvSpPr txBox="1"/>
          <p:nvPr/>
        </p:nvSpPr>
        <p:spPr>
          <a:xfrm>
            <a:off x="5865636" y="824244"/>
            <a:ext cx="4512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모바일게임의 스토리텔링 방법</a:t>
            </a:r>
          </a:p>
        </p:txBody>
      </p:sp>
    </p:spTree>
    <p:extLst>
      <p:ext uri="{BB962C8B-B14F-4D97-AF65-F5344CB8AC3E}">
        <p14:creationId xmlns:p14="http://schemas.microsoft.com/office/powerpoint/2010/main" val="151729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1"/>
            <a:ext cx="6794939" cy="665018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70900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환경 분석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4F23C5-96F1-4F38-B3FC-BED135630574}"/>
              </a:ext>
            </a:extLst>
          </p:cNvPr>
          <p:cNvSpPr txBox="1"/>
          <p:nvPr/>
        </p:nvSpPr>
        <p:spPr>
          <a:xfrm>
            <a:off x="5865636" y="824244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PC</a:t>
            </a:r>
            <a:endParaRPr lang="ko-KR" altLang="en-US" sz="2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7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006124" y="4596833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네이버 웹툰 상위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15944" y="459683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영화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906195" y="459683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애니메이션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29343" y="5086074"/>
            <a:ext cx="24523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Lorem ipsum dolor sit amet, consetetur sadipscing eliter </a:t>
            </a:r>
            <a:endParaRPr lang="ko-KR" altLang="en-US" sz="16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53866" y="5086072"/>
            <a:ext cx="24523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Lorem ipsum dolor sit amet, consetetur sadipscing eliter </a:t>
            </a:r>
            <a:endParaRPr lang="ko-KR" altLang="en-US" sz="16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478390" y="5086073"/>
            <a:ext cx="24523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Lorem ipsum dolor sit amet, consetetur sadipscing eliter </a:t>
            </a:r>
            <a:endParaRPr lang="ko-KR" altLang="en-US" sz="16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6" name="자유형 1301">
            <a:extLst>
              <a:ext uri="{FF2B5EF4-FFF2-40B4-BE49-F238E27FC236}">
                <a16:creationId xmlns:a16="http://schemas.microsoft.com/office/drawing/2014/main" id="{FD8B42D7-C9E3-4C6A-B281-D669327F9CA5}"/>
              </a:ext>
            </a:extLst>
          </p:cNvPr>
          <p:cNvSpPr/>
          <p:nvPr/>
        </p:nvSpPr>
        <p:spPr>
          <a:xfrm>
            <a:off x="0" y="1"/>
            <a:ext cx="6794939" cy="665018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8884AE-490B-460B-AF0A-899EB5F68A24}"/>
              </a:ext>
            </a:extLst>
          </p:cNvPr>
          <p:cNvSpPr txBox="1"/>
          <p:nvPr/>
        </p:nvSpPr>
        <p:spPr>
          <a:xfrm>
            <a:off x="888557" y="70900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선호 장르 분석</a:t>
            </a:r>
          </a:p>
        </p:txBody>
      </p:sp>
    </p:spTree>
    <p:extLst>
      <p:ext uri="{BB962C8B-B14F-4D97-AF65-F5344CB8AC3E}">
        <p14:creationId xmlns:p14="http://schemas.microsoft.com/office/powerpoint/2010/main" val="274443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자유형 1301">
            <a:extLst>
              <a:ext uri="{FF2B5EF4-FFF2-40B4-BE49-F238E27FC236}">
                <a16:creationId xmlns:a16="http://schemas.microsoft.com/office/drawing/2014/main" id="{E22938D7-E985-4E21-8D78-B59C392CBE3F}"/>
              </a:ext>
            </a:extLst>
          </p:cNvPr>
          <p:cNvSpPr/>
          <p:nvPr/>
        </p:nvSpPr>
        <p:spPr>
          <a:xfrm>
            <a:off x="0" y="1"/>
            <a:ext cx="6794939" cy="665018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5C8CA7E-4EA1-4562-861C-C59326E82921}"/>
              </a:ext>
            </a:extLst>
          </p:cNvPr>
          <p:cNvSpPr txBox="1"/>
          <p:nvPr/>
        </p:nvSpPr>
        <p:spPr>
          <a:xfrm>
            <a:off x="888557" y="70900"/>
            <a:ext cx="3350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태엽전사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’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시놉시스</a:t>
            </a:r>
          </a:p>
        </p:txBody>
      </p:sp>
    </p:spTree>
    <p:extLst>
      <p:ext uri="{BB962C8B-B14F-4D97-AF65-F5344CB8AC3E}">
        <p14:creationId xmlns:p14="http://schemas.microsoft.com/office/powerpoint/2010/main" val="170023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자유형 1301">
            <a:extLst>
              <a:ext uri="{FF2B5EF4-FFF2-40B4-BE49-F238E27FC236}">
                <a16:creationId xmlns:a16="http://schemas.microsoft.com/office/drawing/2014/main" id="{E10ECD0A-CDCF-4036-9178-D2E126F72E9E}"/>
              </a:ext>
            </a:extLst>
          </p:cNvPr>
          <p:cNvSpPr/>
          <p:nvPr/>
        </p:nvSpPr>
        <p:spPr>
          <a:xfrm>
            <a:off x="0" y="1"/>
            <a:ext cx="6794939" cy="665018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07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57" name="TextBox 2256"/>
          <p:cNvSpPr txBox="1"/>
          <p:nvPr/>
        </p:nvSpPr>
        <p:spPr>
          <a:xfrm>
            <a:off x="5169085" y="3629690"/>
            <a:ext cx="2135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시놉시스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&amp;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스토리 기획</a:t>
            </a:r>
          </a:p>
        </p:txBody>
      </p:sp>
      <p:sp>
        <p:nvSpPr>
          <p:cNvPr id="1452" name="TextBox 1451"/>
          <p:cNvSpPr txBox="1"/>
          <p:nvPr/>
        </p:nvSpPr>
        <p:spPr>
          <a:xfrm>
            <a:off x="5541787" y="389449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감사합니다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949</TotalTime>
  <Words>82</Words>
  <Application>Microsoft Office PowerPoint</Application>
  <PresentationFormat>와이드스크린</PresentationFormat>
  <Paragraphs>24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KoPub돋움체 Light</vt:lpstr>
      <vt:lpstr>맑은 고딕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정 재호</cp:lastModifiedBy>
  <cp:revision>20</cp:revision>
  <dcterms:created xsi:type="dcterms:W3CDTF">2016-03-12T15:04:52Z</dcterms:created>
  <dcterms:modified xsi:type="dcterms:W3CDTF">2019-09-22T15:50:52Z</dcterms:modified>
</cp:coreProperties>
</file>