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5" r:id="rId4"/>
    <p:sldId id="281" r:id="rId5"/>
    <p:sldId id="278" r:id="rId6"/>
    <p:sldId id="282" r:id="rId7"/>
    <p:sldId id="283" r:id="rId8"/>
    <p:sldId id="284" r:id="rId9"/>
    <p:sldId id="285" r:id="rId10"/>
    <p:sldId id="286" r:id="rId11"/>
    <p:sldId id="287" r:id="rId12"/>
    <p:sldId id="279" r:id="rId13"/>
    <p:sldId id="277" r:id="rId14"/>
    <p:sldId id="288" r:id="rId15"/>
    <p:sldId id="289" r:id="rId16"/>
    <p:sldId id="290" r:id="rId17"/>
    <p:sldId id="291" r:id="rId18"/>
    <p:sldId id="292" r:id="rId19"/>
    <p:sldId id="294" r:id="rId20"/>
    <p:sldId id="293" r:id="rId21"/>
    <p:sldId id="295" r:id="rId22"/>
    <p:sldId id="296" r:id="rId23"/>
    <p:sldId id="298" r:id="rId24"/>
    <p:sldId id="297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262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1F4E79"/>
    <a:srgbClr val="666666"/>
    <a:srgbClr val="474747"/>
    <a:srgbClr val="222222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C058898-7F88-4A87-9AAF-4AE0CD2AA627}"/>
              </a:ext>
            </a:extLst>
          </p:cNvPr>
          <p:cNvGrpSpPr/>
          <p:nvPr userDrawn="1"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3" name="자유형 1442">
              <a:extLst>
                <a:ext uri="{FF2B5EF4-FFF2-40B4-BE49-F238E27FC236}">
                  <a16:creationId xmlns:a16="http://schemas.microsoft.com/office/drawing/2014/main" id="{1775823F-5874-4C07-9238-5C1910F85200}"/>
                </a:ext>
              </a:extLst>
            </p:cNvPr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자유형 1444">
              <a:extLst>
                <a:ext uri="{FF2B5EF4-FFF2-40B4-BE49-F238E27FC236}">
                  <a16:creationId xmlns:a16="http://schemas.microsoft.com/office/drawing/2014/main" id="{3386A43C-7316-4861-A6A5-3D59C5408AE3}"/>
                </a:ext>
              </a:extLst>
            </p:cNvPr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E0B318-ECFE-449B-B9E4-70C8E70037AD}"/>
              </a:ext>
            </a:extLst>
          </p:cNvPr>
          <p:cNvGrpSpPr/>
          <p:nvPr userDrawn="1"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6" name="자유형 1448">
              <a:extLst>
                <a:ext uri="{FF2B5EF4-FFF2-40B4-BE49-F238E27FC236}">
                  <a16:creationId xmlns:a16="http://schemas.microsoft.com/office/drawing/2014/main" id="{441F8268-E10D-4FB3-86A4-7DF35F0632F1}"/>
                </a:ext>
              </a:extLst>
            </p:cNvPr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1450">
              <a:extLst>
                <a:ext uri="{FF2B5EF4-FFF2-40B4-BE49-F238E27FC236}">
                  <a16:creationId xmlns:a16="http://schemas.microsoft.com/office/drawing/2014/main" id="{C17EC8D5-59B4-48E9-840A-69B1C4F53B40}"/>
                </a:ext>
              </a:extLst>
            </p:cNvPr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AE8B9DB-9CDF-4493-AA58-6084BFB9B612}"/>
              </a:ext>
            </a:extLst>
          </p:cNvPr>
          <p:cNvSpPr txBox="1"/>
          <p:nvPr userDrawn="1"/>
        </p:nvSpPr>
        <p:spPr>
          <a:xfrm>
            <a:off x="5658738" y="3147565"/>
            <a:ext cx="1156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Game_Story</a:t>
            </a:r>
            <a:endParaRPr lang="ko-KR" altLang="en-US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0A775-F6DA-428C-AA67-163DCD1A9508}"/>
              </a:ext>
            </a:extLst>
          </p:cNvPr>
          <p:cNvSpPr txBox="1"/>
          <p:nvPr userDrawn="1"/>
        </p:nvSpPr>
        <p:spPr>
          <a:xfrm>
            <a:off x="5238820" y="3412369"/>
            <a:ext cx="199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게임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_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스토리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_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보드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C3609F-0E69-4A0B-8BAD-87B56E4CE61F}"/>
              </a:ext>
            </a:extLst>
          </p:cNvPr>
          <p:cNvSpPr txBox="1"/>
          <p:nvPr userDrawn="1"/>
        </p:nvSpPr>
        <p:spPr>
          <a:xfrm>
            <a:off x="5875208" y="38926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정재호</a:t>
            </a:r>
          </a:p>
        </p:txBody>
      </p:sp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6DA5D137-B0CD-40BC-85EE-B6CEEE409E4A}"/>
              </a:ext>
            </a:extLst>
          </p:cNvPr>
          <p:cNvSpPr/>
          <p:nvPr userDrawn="1"/>
        </p:nvSpPr>
        <p:spPr>
          <a:xfrm>
            <a:off x="3166809" y="25543"/>
            <a:ext cx="1203569" cy="52322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자유형 1301">
            <a:extLst>
              <a:ext uri="{FF2B5EF4-FFF2-40B4-BE49-F238E27FC236}">
                <a16:creationId xmlns:a16="http://schemas.microsoft.com/office/drawing/2014/main" id="{E842BE04-377E-4272-A459-FA39B2C7E38A}"/>
              </a:ext>
            </a:extLst>
          </p:cNvPr>
          <p:cNvSpPr/>
          <p:nvPr userDrawn="1"/>
        </p:nvSpPr>
        <p:spPr>
          <a:xfrm>
            <a:off x="45006" y="0"/>
            <a:ext cx="3723588" cy="523220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1400" dirty="0"/>
          </a:p>
        </p:txBody>
      </p:sp>
      <p:sp>
        <p:nvSpPr>
          <p:cNvPr id="3" name="자유형 1301">
            <a:extLst>
              <a:ext uri="{FF2B5EF4-FFF2-40B4-BE49-F238E27FC236}">
                <a16:creationId xmlns:a16="http://schemas.microsoft.com/office/drawing/2014/main" id="{FC3AD72A-FF53-40FF-AE86-03E1D02E7ECE}"/>
              </a:ext>
            </a:extLst>
          </p:cNvPr>
          <p:cNvSpPr/>
          <p:nvPr userDrawn="1"/>
        </p:nvSpPr>
        <p:spPr>
          <a:xfrm>
            <a:off x="1" y="1"/>
            <a:ext cx="2497313" cy="523220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씬 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0F04EE-0EEA-47E6-BB80-84061843091B}"/>
              </a:ext>
            </a:extLst>
          </p:cNvPr>
          <p:cNvSpPr/>
          <p:nvPr userDrawn="1"/>
        </p:nvSpPr>
        <p:spPr>
          <a:xfrm>
            <a:off x="546651" y="726192"/>
            <a:ext cx="7238619" cy="40717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7A914B-704F-4AB6-B789-D50EA28A4E59}"/>
              </a:ext>
            </a:extLst>
          </p:cNvPr>
          <p:cNvSpPr/>
          <p:nvPr userDrawn="1"/>
        </p:nvSpPr>
        <p:spPr>
          <a:xfrm>
            <a:off x="8135331" y="726192"/>
            <a:ext cx="3510017" cy="40717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</a:t>
            </a:r>
            <a:r>
              <a:rPr lang="en-US" altLang="ko-KR" dirty="0"/>
              <a:t>/</a:t>
            </a:r>
            <a:r>
              <a:rPr lang="ko-KR" altLang="en-US" dirty="0"/>
              <a:t>연출효과 설명</a:t>
            </a:r>
            <a:endParaRPr lang="en-US" altLang="ko-KR" dirty="0"/>
          </a:p>
          <a:p>
            <a:pPr algn="ctr"/>
            <a:r>
              <a:rPr lang="ko-KR" altLang="en-US" dirty="0"/>
              <a:t>내레이션</a:t>
            </a:r>
            <a:r>
              <a:rPr lang="en-US" altLang="ko-KR" dirty="0"/>
              <a:t>/</a:t>
            </a:r>
            <a:r>
              <a:rPr lang="ko-KR" altLang="en-US" dirty="0"/>
              <a:t>사운드</a:t>
            </a:r>
            <a:r>
              <a:rPr lang="en-US" altLang="ko-KR" dirty="0"/>
              <a:t>/</a:t>
            </a:r>
            <a:r>
              <a:rPr lang="ko-KR" altLang="en-US" dirty="0"/>
              <a:t>음향효과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BC7DE5-6A12-4066-AA90-789100C66CA8}"/>
              </a:ext>
            </a:extLst>
          </p:cNvPr>
          <p:cNvSpPr/>
          <p:nvPr userDrawn="1"/>
        </p:nvSpPr>
        <p:spPr>
          <a:xfrm>
            <a:off x="555501" y="5090474"/>
            <a:ext cx="5540499" cy="130089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스토리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E4F5DC-A88C-43D8-A54A-2A749EB39EB2}"/>
              </a:ext>
            </a:extLst>
          </p:cNvPr>
          <p:cNvSpPr txBox="1"/>
          <p:nvPr userDrawn="1"/>
        </p:nvSpPr>
        <p:spPr>
          <a:xfrm>
            <a:off x="2497314" y="9625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컷 번호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57174C-18AE-470A-BE36-F64580263B47}"/>
              </a:ext>
            </a:extLst>
          </p:cNvPr>
          <p:cNvSpPr/>
          <p:nvPr userDrawn="1"/>
        </p:nvSpPr>
        <p:spPr>
          <a:xfrm>
            <a:off x="6096000" y="5090474"/>
            <a:ext cx="5540499" cy="130089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의도</a:t>
            </a:r>
            <a:r>
              <a:rPr lang="en-US" altLang="ko-KR" dirty="0"/>
              <a:t>/</a:t>
            </a:r>
            <a:r>
              <a:rPr lang="ko-KR" altLang="en-US" dirty="0"/>
              <a:t>목적</a:t>
            </a:r>
          </a:p>
        </p:txBody>
      </p:sp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6DA5D137-B0CD-40BC-85EE-B6CEEE409E4A}"/>
              </a:ext>
            </a:extLst>
          </p:cNvPr>
          <p:cNvSpPr/>
          <p:nvPr userDrawn="1"/>
        </p:nvSpPr>
        <p:spPr>
          <a:xfrm>
            <a:off x="3166809" y="25543"/>
            <a:ext cx="1203569" cy="52322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자유형 1301">
            <a:extLst>
              <a:ext uri="{FF2B5EF4-FFF2-40B4-BE49-F238E27FC236}">
                <a16:creationId xmlns:a16="http://schemas.microsoft.com/office/drawing/2014/main" id="{E842BE04-377E-4272-A459-FA39B2C7E38A}"/>
              </a:ext>
            </a:extLst>
          </p:cNvPr>
          <p:cNvSpPr/>
          <p:nvPr userDrawn="1"/>
        </p:nvSpPr>
        <p:spPr>
          <a:xfrm>
            <a:off x="45006" y="0"/>
            <a:ext cx="3723588" cy="523220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" name="자유형 1301">
            <a:extLst>
              <a:ext uri="{FF2B5EF4-FFF2-40B4-BE49-F238E27FC236}">
                <a16:creationId xmlns:a16="http://schemas.microsoft.com/office/drawing/2014/main" id="{FC3AD72A-FF53-40FF-AE86-03E1D02E7ECE}"/>
              </a:ext>
            </a:extLst>
          </p:cNvPr>
          <p:cNvSpPr/>
          <p:nvPr userDrawn="1"/>
        </p:nvSpPr>
        <p:spPr>
          <a:xfrm>
            <a:off x="1" y="1"/>
            <a:ext cx="2497313" cy="523220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20B3E2D-9A2F-4D9B-88A8-9E981CF1D5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38411" y="140676"/>
            <a:ext cx="914400" cy="292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컷 번호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1E33943-70EE-48DE-8F7C-E1C3109C09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5502" y="55861"/>
            <a:ext cx="1381125" cy="48013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0">
                <a:latin typeface="+mj-ea"/>
                <a:ea typeface="+mj-ea"/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씬 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0F04EE-0EEA-47E6-BB80-84061843091B}"/>
              </a:ext>
            </a:extLst>
          </p:cNvPr>
          <p:cNvSpPr/>
          <p:nvPr userDrawn="1"/>
        </p:nvSpPr>
        <p:spPr>
          <a:xfrm>
            <a:off x="546651" y="726192"/>
            <a:ext cx="7238619" cy="40717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7A914B-704F-4AB6-B789-D50EA28A4E59}"/>
              </a:ext>
            </a:extLst>
          </p:cNvPr>
          <p:cNvSpPr/>
          <p:nvPr userDrawn="1"/>
        </p:nvSpPr>
        <p:spPr>
          <a:xfrm>
            <a:off x="8135331" y="726192"/>
            <a:ext cx="3510017" cy="40717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BC7DE5-6A12-4066-AA90-789100C66CA8}"/>
              </a:ext>
            </a:extLst>
          </p:cNvPr>
          <p:cNvSpPr/>
          <p:nvPr userDrawn="1"/>
        </p:nvSpPr>
        <p:spPr>
          <a:xfrm>
            <a:off x="555502" y="5090474"/>
            <a:ext cx="11098696" cy="130089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32D94B79-BFE9-4C59-A76D-8272195C64C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5625" y="725488"/>
            <a:ext cx="7208838" cy="4071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1000215-49E4-4B43-A3D8-D4BD17DA12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6745" y="2773060"/>
            <a:ext cx="3517900" cy="201771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A994BCAB-2BD5-4357-8D5D-3E8C801FF4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56745" y="724998"/>
            <a:ext cx="3509962" cy="201771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14">
            <a:extLst>
              <a:ext uri="{FF2B5EF4-FFF2-40B4-BE49-F238E27FC236}">
                <a16:creationId xmlns:a16="http://schemas.microsoft.com/office/drawing/2014/main" id="{6239DA7D-0D39-416D-A5B2-04800D1ABB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5502" y="5090474"/>
            <a:ext cx="5540498" cy="1300899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anose="05000000000000000000" pitchFamily="2" charset="2"/>
              <a:buChar char="u"/>
              <a:defRPr sz="1200"/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1D6AD82-E3E2-4A9B-BF85-989E3916CD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5091113"/>
            <a:ext cx="5540375" cy="1300162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anose="05000000000000000000" pitchFamily="2" charset="2"/>
              <a:buChar char="u"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35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5113EC8-39BC-4360-B8F7-C9581505570B}"/>
              </a:ext>
            </a:extLst>
          </p:cNvPr>
          <p:cNvGrpSpPr/>
          <p:nvPr userDrawn="1"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4" name="자유형 1442">
              <a:extLst>
                <a:ext uri="{FF2B5EF4-FFF2-40B4-BE49-F238E27FC236}">
                  <a16:creationId xmlns:a16="http://schemas.microsoft.com/office/drawing/2014/main" id="{D67BB5EF-3ED5-47A3-A949-CBF5EC9DC4E5}"/>
                </a:ext>
              </a:extLst>
            </p:cNvPr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자유형 1444">
              <a:extLst>
                <a:ext uri="{FF2B5EF4-FFF2-40B4-BE49-F238E27FC236}">
                  <a16:creationId xmlns:a16="http://schemas.microsoft.com/office/drawing/2014/main" id="{8431D748-8756-423E-8F55-B24BCD7EB848}"/>
                </a:ext>
              </a:extLst>
            </p:cNvPr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0977DA6-4DB5-478D-BD08-CED2C82E6BC4}"/>
              </a:ext>
            </a:extLst>
          </p:cNvPr>
          <p:cNvGrpSpPr/>
          <p:nvPr userDrawn="1"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7" name="자유형 1448">
              <a:extLst>
                <a:ext uri="{FF2B5EF4-FFF2-40B4-BE49-F238E27FC236}">
                  <a16:creationId xmlns:a16="http://schemas.microsoft.com/office/drawing/2014/main" id="{4C2CB16C-FFF7-4429-BDF0-3C110F25B67C}"/>
                </a:ext>
              </a:extLst>
            </p:cNvPr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자유형 1450">
              <a:extLst>
                <a:ext uri="{FF2B5EF4-FFF2-40B4-BE49-F238E27FC236}">
                  <a16:creationId xmlns:a16="http://schemas.microsoft.com/office/drawing/2014/main" id="{488E3CD5-854A-428C-85E9-AC8F3C1FA1F4}"/>
                </a:ext>
              </a:extLst>
            </p:cNvPr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E8AB714-9D57-47C8-997B-F521DA9C3883}"/>
              </a:ext>
            </a:extLst>
          </p:cNvPr>
          <p:cNvSpPr txBox="1"/>
          <p:nvPr userDrawn="1"/>
        </p:nvSpPr>
        <p:spPr>
          <a:xfrm>
            <a:off x="5439191" y="3629690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게임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_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스토리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_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보드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5BF0A-BB09-4415-B05B-A32498798918}"/>
              </a:ext>
            </a:extLst>
          </p:cNvPr>
          <p:cNvSpPr txBox="1"/>
          <p:nvPr userDrawn="1"/>
        </p:nvSpPr>
        <p:spPr>
          <a:xfrm>
            <a:off x="5541787" y="389449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감사합니다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5C9C6-29F0-4C18-95B8-06E9091A9332}"/>
              </a:ext>
            </a:extLst>
          </p:cNvPr>
          <p:cNvSpPr txBox="1"/>
          <p:nvPr userDrawn="1"/>
        </p:nvSpPr>
        <p:spPr>
          <a:xfrm>
            <a:off x="5658738" y="3364385"/>
            <a:ext cx="1156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Game_Story</a:t>
            </a:r>
            <a:endParaRPr lang="ko-KR" altLang="en-US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008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microsoft.com/office/2007/relationships/hdphoto" Target="../media/hdphoto5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003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잔잔한 클래식 같이 마음을 안정시키는 노래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주인공이 가방을 매는 일러스트 연출</a:t>
            </a:r>
            <a:endParaRPr lang="en-US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1000" dirty="0"/>
              <a:t>주인공이 가방을 매자 자동으로 가방 끈 길이가 맞춰진다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주인공 </a:t>
            </a:r>
            <a:r>
              <a:rPr lang="en-US" altLang="ko-KR" sz="1000" dirty="0"/>
              <a:t>: “</a:t>
            </a:r>
            <a:r>
              <a:rPr lang="ko-KR" altLang="en-US" sz="1000" dirty="0"/>
              <a:t>할아버지 이거 할아버지가 </a:t>
            </a:r>
            <a:r>
              <a:rPr lang="ko-KR" altLang="en-US" sz="1000" dirty="0" err="1"/>
              <a:t>만든거야</a:t>
            </a:r>
            <a:r>
              <a:rPr lang="en-US" altLang="ko-KR" sz="1000" dirty="0"/>
              <a:t>?” </a:t>
            </a:r>
          </a:p>
          <a:p>
            <a:r>
              <a:rPr lang="ko-KR" altLang="en-US" sz="1000" dirty="0" err="1"/>
              <a:t>할어버지</a:t>
            </a:r>
            <a:r>
              <a:rPr lang="ko-KR" altLang="en-US" sz="1000" dirty="0"/>
              <a:t> </a:t>
            </a:r>
            <a:r>
              <a:rPr lang="en-US" altLang="ko-KR" sz="1000" dirty="0"/>
              <a:t>: “</a:t>
            </a:r>
            <a:r>
              <a:rPr lang="ko-KR" altLang="en-US" sz="1000" dirty="0"/>
              <a:t>물론이지</a:t>
            </a:r>
            <a:r>
              <a:rPr lang="en-US" altLang="ko-KR" sz="1000" dirty="0"/>
              <a:t>. OOO</a:t>
            </a:r>
            <a:r>
              <a:rPr lang="ko-KR" altLang="en-US" sz="1000" dirty="0"/>
              <a:t>이 학교가게 해줄 </a:t>
            </a:r>
            <a:r>
              <a:rPr lang="ko-KR" altLang="en-US" sz="1000" dirty="0" err="1"/>
              <a:t>려고</a:t>
            </a:r>
            <a:r>
              <a:rPr lang="ko-KR" altLang="en-US" sz="1000" dirty="0"/>
              <a:t> 밤새 만들었지 </a:t>
            </a:r>
            <a:r>
              <a:rPr lang="en-US" altLang="ko-KR" sz="1000" dirty="0"/>
              <a:t>“</a:t>
            </a:r>
          </a:p>
          <a:p>
            <a:r>
              <a:rPr lang="ko-KR" altLang="en-US" sz="1000" dirty="0"/>
              <a:t>훌쩍이며 할아버지께 감사의 말을 하는 주인공</a:t>
            </a:r>
            <a:endParaRPr lang="en-US" altLang="ko-KR" sz="1000" dirty="0"/>
          </a:p>
          <a:p>
            <a:r>
              <a:rPr lang="ko-KR" altLang="en-US" sz="1000" dirty="0"/>
              <a:t>그때 누군가 노크를 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0CE29-90AC-45B6-8184-1E01989E185E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사각형: 잘린 한쪽 모서리 14">
            <a:extLst>
              <a:ext uri="{FF2B5EF4-FFF2-40B4-BE49-F238E27FC236}">
                <a16:creationId xmlns:a16="http://schemas.microsoft.com/office/drawing/2014/main" id="{00BDF96B-4F46-45BF-8471-45DF7D094B3C}"/>
              </a:ext>
            </a:extLst>
          </p:cNvPr>
          <p:cNvSpPr/>
          <p:nvPr/>
        </p:nvSpPr>
        <p:spPr>
          <a:xfrm>
            <a:off x="4897781" y="1131223"/>
            <a:ext cx="1047404" cy="254181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가방</a:t>
            </a:r>
          </a:p>
        </p:txBody>
      </p:sp>
      <p:sp>
        <p:nvSpPr>
          <p:cNvPr id="23" name="사다리꼴 22">
            <a:extLst>
              <a:ext uri="{FF2B5EF4-FFF2-40B4-BE49-F238E27FC236}">
                <a16:creationId xmlns:a16="http://schemas.microsoft.com/office/drawing/2014/main" id="{35099D54-2651-443D-999A-91F94DBB5B70}"/>
              </a:ext>
            </a:extLst>
          </p:cNvPr>
          <p:cNvSpPr/>
          <p:nvPr/>
        </p:nvSpPr>
        <p:spPr>
          <a:xfrm>
            <a:off x="2286001" y="724998"/>
            <a:ext cx="3266902" cy="406577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</p:spTree>
    <p:extLst>
      <p:ext uri="{BB962C8B-B14F-4D97-AF65-F5344CB8AC3E}">
        <p14:creationId xmlns:p14="http://schemas.microsoft.com/office/powerpoint/2010/main" val="3407210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004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잔잔한 클래식 같이 마음을 안정시키는 노래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문 밖에서 초반부 주인공과 함께 놀던 친구의 등장</a:t>
            </a:r>
            <a:endParaRPr lang="en-US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1000" dirty="0"/>
              <a:t>주인공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“</a:t>
            </a:r>
            <a:r>
              <a:rPr lang="ko-KR" altLang="en-US" sz="1000" dirty="0"/>
              <a:t>어</a:t>
            </a:r>
            <a:r>
              <a:rPr lang="en-US" altLang="ko-KR" sz="1000" dirty="0"/>
              <a:t>?!”</a:t>
            </a:r>
          </a:p>
          <a:p>
            <a:r>
              <a:rPr lang="ko-KR" altLang="en-US" sz="1000" dirty="0"/>
              <a:t>친구 </a:t>
            </a:r>
            <a:r>
              <a:rPr lang="en-US" altLang="ko-KR" sz="1000" dirty="0"/>
              <a:t>: “</a:t>
            </a:r>
            <a:r>
              <a:rPr lang="ko-KR" altLang="en-US" sz="1000" dirty="0"/>
              <a:t>준비 안 </a:t>
            </a:r>
            <a:r>
              <a:rPr lang="ko-KR" altLang="en-US" sz="1000" dirty="0" err="1"/>
              <a:t>끝났어</a:t>
            </a:r>
            <a:r>
              <a:rPr lang="en-US" altLang="ko-KR" sz="1000" dirty="0"/>
              <a:t>?</a:t>
            </a:r>
            <a:r>
              <a:rPr lang="ko-KR" altLang="en-US" sz="1000" dirty="0"/>
              <a:t> 늦겠다</a:t>
            </a:r>
            <a:r>
              <a:rPr lang="en-US" altLang="ko-KR" sz="1000" dirty="0"/>
              <a:t>. </a:t>
            </a:r>
            <a:r>
              <a:rPr lang="ko-KR" altLang="en-US" sz="1000" dirty="0"/>
              <a:t>빨리 가자</a:t>
            </a:r>
            <a:endParaRPr lang="en-US" altLang="ko-KR" sz="1000" dirty="0"/>
          </a:p>
          <a:p>
            <a:r>
              <a:rPr lang="ko-KR" altLang="en-US" sz="1000" dirty="0"/>
              <a:t>주인공 </a:t>
            </a:r>
            <a:r>
              <a:rPr lang="en-US" altLang="ko-KR" sz="1000" dirty="0"/>
              <a:t>: “?? </a:t>
            </a:r>
            <a:r>
              <a:rPr lang="ko-KR" altLang="en-US" sz="1000" dirty="0"/>
              <a:t>어떻게 알 </a:t>
            </a:r>
            <a:r>
              <a:rPr lang="ko-KR" altLang="en-US" sz="1000" dirty="0" err="1"/>
              <a:t>았어</a:t>
            </a:r>
            <a:r>
              <a:rPr lang="en-US" altLang="ko-KR" sz="1000" dirty="0"/>
              <a:t>? </a:t>
            </a:r>
            <a:r>
              <a:rPr lang="ko-KR" altLang="en-US" sz="1000" dirty="0"/>
              <a:t>나 학교 간다는 말 안 했는데</a:t>
            </a:r>
            <a:r>
              <a:rPr lang="en-US" altLang="ko-KR" sz="1000" dirty="0"/>
              <a:t>? </a:t>
            </a:r>
            <a:r>
              <a:rPr lang="ko-KR" altLang="en-US" sz="1000" dirty="0"/>
              <a:t>할아버지가 </a:t>
            </a:r>
            <a:r>
              <a:rPr lang="ko-KR" altLang="en-US" sz="1000" dirty="0" err="1"/>
              <a:t>알려줬어</a:t>
            </a:r>
            <a:r>
              <a:rPr lang="en-US" altLang="ko-KR" sz="1000" dirty="0"/>
              <a:t>?”</a:t>
            </a:r>
          </a:p>
          <a:p>
            <a:r>
              <a:rPr lang="ko-KR" altLang="en-US" sz="1000" dirty="0"/>
              <a:t>할아버지 </a:t>
            </a:r>
            <a:r>
              <a:rPr lang="en-US" altLang="ko-KR" sz="1000" dirty="0"/>
              <a:t>: “</a:t>
            </a:r>
            <a:r>
              <a:rPr lang="ko-KR" altLang="en-US" sz="1000" dirty="0"/>
              <a:t>음 할아버지가 부탁 </a:t>
            </a:r>
            <a:r>
              <a:rPr lang="ko-KR" altLang="en-US" sz="1000" dirty="0" err="1"/>
              <a:t>했단다</a:t>
            </a:r>
            <a:r>
              <a:rPr lang="en-US" altLang="ko-KR" sz="1000" dirty="0"/>
              <a:t>. </a:t>
            </a:r>
            <a:r>
              <a:rPr lang="ko-KR" altLang="en-US" sz="1000" dirty="0"/>
              <a:t>늦겠다 얼른 </a:t>
            </a:r>
            <a:r>
              <a:rPr lang="ko-KR" altLang="en-US" sz="1000" dirty="0" err="1"/>
              <a:t>가야지</a:t>
            </a:r>
            <a:r>
              <a:rPr lang="en-US" altLang="ko-KR" sz="1000" dirty="0"/>
              <a:t>”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0CE29-90AC-45B6-8184-1E01989E185E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A5FF9D3A-7DB4-45B7-8132-CA615CD5EF7F}"/>
              </a:ext>
            </a:extLst>
          </p:cNvPr>
          <p:cNvSpPr/>
          <p:nvPr/>
        </p:nvSpPr>
        <p:spPr>
          <a:xfrm>
            <a:off x="555501" y="2568633"/>
            <a:ext cx="7208585" cy="720749"/>
          </a:xfrm>
          <a:prstGeom prst="arc">
            <a:avLst>
              <a:gd name="adj1" fmla="val 10798946"/>
              <a:gd name="adj2" fmla="val 215749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0E40DE8-86FF-496E-991D-88F69E62B239}"/>
              </a:ext>
            </a:extLst>
          </p:cNvPr>
          <p:cNvSpPr/>
          <p:nvPr/>
        </p:nvSpPr>
        <p:spPr>
          <a:xfrm>
            <a:off x="4120937" y="1296785"/>
            <a:ext cx="1778923" cy="319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  <a:br>
              <a:rPr lang="en-US" altLang="ko-KR" dirty="0"/>
            </a:br>
            <a:r>
              <a:rPr lang="ko-KR" altLang="en-US" dirty="0"/>
              <a:t>친구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2E0F4E-B360-430D-9345-82C6A4C28023}"/>
              </a:ext>
            </a:extLst>
          </p:cNvPr>
          <p:cNvSpPr/>
          <p:nvPr/>
        </p:nvSpPr>
        <p:spPr>
          <a:xfrm>
            <a:off x="555501" y="724998"/>
            <a:ext cx="3301607" cy="4072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3E134E-E38D-45EC-A190-3F214CD96E98}"/>
              </a:ext>
            </a:extLst>
          </p:cNvPr>
          <p:cNvSpPr/>
          <p:nvPr/>
        </p:nvSpPr>
        <p:spPr>
          <a:xfrm>
            <a:off x="6163689" y="724998"/>
            <a:ext cx="1600397" cy="4072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F3FFAC-12FA-4187-93A6-4F6568C6BB49}"/>
              </a:ext>
            </a:extLst>
          </p:cNvPr>
          <p:cNvSpPr txBox="1"/>
          <p:nvPr/>
        </p:nvSpPr>
        <p:spPr>
          <a:xfrm>
            <a:off x="6845245" y="445887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503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005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즐거운 분위기의 노래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가방에서 나오는 로켓을 타고 학교로 가는 연출</a:t>
            </a:r>
            <a:endParaRPr lang="en-US" altLang="ko-KR" dirty="0"/>
          </a:p>
          <a:p>
            <a:r>
              <a:rPr lang="ko-KR" altLang="en-US" dirty="0"/>
              <a:t>집을 배경으로 학교로 가는 주인공과 친구</a:t>
            </a:r>
            <a:r>
              <a:rPr lang="en-US" altLang="ko-KR" dirty="0"/>
              <a:t>, </a:t>
            </a:r>
            <a:r>
              <a:rPr lang="ko-KR" altLang="en-US" dirty="0"/>
              <a:t>배웅하는 할아버지가 멀리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주인공</a:t>
            </a:r>
            <a:r>
              <a:rPr lang="en-US" altLang="ko-KR" dirty="0"/>
              <a:t>, </a:t>
            </a:r>
            <a:r>
              <a:rPr lang="ko-KR" altLang="en-US" dirty="0"/>
              <a:t>친구 </a:t>
            </a:r>
            <a:r>
              <a:rPr lang="en-US" altLang="ko-KR" dirty="0"/>
              <a:t>: “</a:t>
            </a:r>
            <a:r>
              <a:rPr lang="ko-KR" altLang="en-US" dirty="0"/>
              <a:t>다녀오겠습니다</a:t>
            </a:r>
            <a:r>
              <a:rPr lang="en-US" altLang="ko-KR" dirty="0"/>
              <a:t>!!”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E97937-A2B6-48A6-BA38-FC752FAD827C}"/>
              </a:ext>
            </a:extLst>
          </p:cNvPr>
          <p:cNvSpPr/>
          <p:nvPr/>
        </p:nvSpPr>
        <p:spPr>
          <a:xfrm>
            <a:off x="3142211" y="1654233"/>
            <a:ext cx="2061556" cy="101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다리꼴 20">
            <a:extLst>
              <a:ext uri="{FF2B5EF4-FFF2-40B4-BE49-F238E27FC236}">
                <a16:creationId xmlns:a16="http://schemas.microsoft.com/office/drawing/2014/main" id="{619CF242-85AC-4CCD-AAFB-2F77476BCF42}"/>
              </a:ext>
            </a:extLst>
          </p:cNvPr>
          <p:cNvSpPr/>
          <p:nvPr/>
        </p:nvSpPr>
        <p:spPr>
          <a:xfrm>
            <a:off x="2942705" y="1180407"/>
            <a:ext cx="2452255" cy="473826"/>
          </a:xfrm>
          <a:prstGeom prst="trapezoid">
            <a:avLst>
              <a:gd name="adj" fmla="val 74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F4A658E3-5142-4F9E-A0FE-248040FBF897}"/>
              </a:ext>
            </a:extLst>
          </p:cNvPr>
          <p:cNvSpPr/>
          <p:nvPr/>
        </p:nvSpPr>
        <p:spPr>
          <a:xfrm>
            <a:off x="555501" y="2568633"/>
            <a:ext cx="7208585" cy="720749"/>
          </a:xfrm>
          <a:prstGeom prst="arc">
            <a:avLst>
              <a:gd name="adj1" fmla="val 10798946"/>
              <a:gd name="adj2" fmla="val 215749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7D7C468-1400-44A9-9CB9-1EB9B9BAE58B}"/>
              </a:ext>
            </a:extLst>
          </p:cNvPr>
          <p:cNvSpPr/>
          <p:nvPr/>
        </p:nvSpPr>
        <p:spPr>
          <a:xfrm>
            <a:off x="5996727" y="2613120"/>
            <a:ext cx="1778923" cy="2184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  <a:br>
              <a:rPr lang="en-US" altLang="ko-KR" dirty="0"/>
            </a:br>
            <a:r>
              <a:rPr lang="ko-KR" altLang="en-US" dirty="0"/>
              <a:t>친구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651FC02-546B-4B4F-BDCD-F4C9C18EE1D4}"/>
              </a:ext>
            </a:extLst>
          </p:cNvPr>
          <p:cNvSpPr/>
          <p:nvPr/>
        </p:nvSpPr>
        <p:spPr>
          <a:xfrm>
            <a:off x="4194372" y="2613120"/>
            <a:ext cx="1778923" cy="217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7B7606-940B-41D6-99E7-ED98A64DFBAF}"/>
              </a:ext>
            </a:extLst>
          </p:cNvPr>
          <p:cNvSpPr/>
          <p:nvPr/>
        </p:nvSpPr>
        <p:spPr>
          <a:xfrm>
            <a:off x="1325153" y="3770500"/>
            <a:ext cx="5762172" cy="72074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1E60BC4-A978-46DA-95E9-56314F8548B5}"/>
              </a:ext>
            </a:extLst>
          </p:cNvPr>
          <p:cNvSpPr/>
          <p:nvPr/>
        </p:nvSpPr>
        <p:spPr>
          <a:xfrm>
            <a:off x="3485898" y="1525149"/>
            <a:ext cx="682934" cy="143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할아버지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69C94-4E45-421D-9F1C-74493E62ACB1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927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006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0CE29-90AC-45B6-8184-1E01989E185E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11CFE7-8D04-4D84-8A4D-17EBE9E2B260}"/>
              </a:ext>
            </a:extLst>
          </p:cNvPr>
          <p:cNvSpPr txBox="1"/>
          <p:nvPr/>
        </p:nvSpPr>
        <p:spPr>
          <a:xfrm>
            <a:off x="2110587" y="2011680"/>
            <a:ext cx="40984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1</a:t>
            </a:r>
            <a:r>
              <a:rPr lang="ko-KR" altLang="en-US" sz="8000" b="1" dirty="0">
                <a:solidFill>
                  <a:schemeClr val="bg1"/>
                </a:solidFill>
              </a:rPr>
              <a:t>년 뒤</a:t>
            </a:r>
            <a:r>
              <a:rPr lang="en-US" altLang="ko-KR" sz="8000" b="1" dirty="0">
                <a:solidFill>
                  <a:schemeClr val="bg1"/>
                </a:solidFill>
              </a:rPr>
              <a:t>…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352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007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긴박함이 느껴지는 음악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저녁 시간대 음침한 분위기</a:t>
            </a:r>
            <a:endParaRPr lang="en-US" altLang="ko-KR" dirty="0"/>
          </a:p>
          <a:p>
            <a:r>
              <a:rPr lang="ko-KR" altLang="en-US" dirty="0"/>
              <a:t>의문의 남성이 위화감을 뿜어냄</a:t>
            </a:r>
            <a:endParaRPr lang="en-US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1000" dirty="0"/>
              <a:t>??? : “</a:t>
            </a:r>
            <a:r>
              <a:rPr lang="ko-KR" altLang="en-US" sz="1000" dirty="0"/>
              <a:t>흠</a:t>
            </a:r>
            <a:r>
              <a:rPr lang="en-US" altLang="ko-KR" sz="1000" dirty="0"/>
              <a:t>… </a:t>
            </a:r>
            <a:r>
              <a:rPr lang="ko-KR" altLang="en-US" sz="1000" dirty="0"/>
              <a:t>이런 누추한 곳에 숨어 지내다니 형 답지 않은데</a:t>
            </a:r>
            <a:r>
              <a:rPr lang="en-US" altLang="ko-KR" sz="1000" dirty="0"/>
              <a:t>..”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0CE29-90AC-45B6-8184-1E01989E185E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4DFE5B5-B94B-44DE-8FC6-DAE5937388A1}"/>
              </a:ext>
            </a:extLst>
          </p:cNvPr>
          <p:cNvGrpSpPr/>
          <p:nvPr/>
        </p:nvGrpSpPr>
        <p:grpSpPr>
          <a:xfrm>
            <a:off x="555502" y="708373"/>
            <a:ext cx="7216333" cy="2066039"/>
            <a:chOff x="555502" y="708373"/>
            <a:chExt cx="7216333" cy="206603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04D00CE-5574-4E72-94E2-BE3B40A4C733}"/>
                </a:ext>
              </a:extLst>
            </p:cNvPr>
            <p:cNvGrpSpPr/>
            <p:nvPr/>
          </p:nvGrpSpPr>
          <p:grpSpPr>
            <a:xfrm>
              <a:off x="555502" y="708373"/>
              <a:ext cx="1098166" cy="2049512"/>
              <a:chOff x="555502" y="708373"/>
              <a:chExt cx="1098166" cy="2049512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2624DD76-364C-4431-8481-D24AD9D80E3E}"/>
                  </a:ext>
                </a:extLst>
              </p:cNvPr>
              <p:cNvCxnSpPr>
                <a:stCxn id="9" idx="1"/>
              </p:cNvCxnSpPr>
              <p:nvPr/>
            </p:nvCxnSpPr>
            <p:spPr>
              <a:xfrm flipV="1">
                <a:off x="555502" y="1986742"/>
                <a:ext cx="1090418" cy="771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9F60C406-B7BD-4E8C-9E17-9B9FAA2AB6A1}"/>
                  </a:ext>
                </a:extLst>
              </p:cNvPr>
              <p:cNvCxnSpPr/>
              <p:nvPr/>
            </p:nvCxnSpPr>
            <p:spPr>
              <a:xfrm flipV="1">
                <a:off x="1653668" y="708373"/>
                <a:ext cx="0" cy="1278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5DADF6D-512A-4A2A-A704-1666F724B26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668" y="1986742"/>
              <a:ext cx="50277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6A79B79-7408-493C-94DE-121826D6D46B}"/>
                </a:ext>
              </a:extLst>
            </p:cNvPr>
            <p:cNvCxnSpPr/>
            <p:nvPr/>
          </p:nvCxnSpPr>
          <p:spPr>
            <a:xfrm flipH="1" flipV="1">
              <a:off x="6681417" y="2003269"/>
              <a:ext cx="1090418" cy="77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EABFC1B-A926-4424-8DB8-C7E380F06993}"/>
                </a:ext>
              </a:extLst>
            </p:cNvPr>
            <p:cNvCxnSpPr/>
            <p:nvPr/>
          </p:nvCxnSpPr>
          <p:spPr>
            <a:xfrm flipH="1" flipV="1">
              <a:off x="6673669" y="724900"/>
              <a:ext cx="0" cy="1278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FFC02EDD-9C6F-4A77-B3DD-99315E2FD095}"/>
              </a:ext>
            </a:extLst>
          </p:cNvPr>
          <p:cNvSpPr/>
          <p:nvPr/>
        </p:nvSpPr>
        <p:spPr>
          <a:xfrm>
            <a:off x="1047165" y="1039354"/>
            <a:ext cx="1778923" cy="3735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4F22BC0-4789-44BB-BB58-6194C94E624D}"/>
              </a:ext>
            </a:extLst>
          </p:cNvPr>
          <p:cNvSpPr/>
          <p:nvPr/>
        </p:nvSpPr>
        <p:spPr>
          <a:xfrm>
            <a:off x="1325153" y="3857109"/>
            <a:ext cx="5762172" cy="6341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70118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007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긴박함이 느껴지는 음악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할아버지가 등장한다</a:t>
            </a:r>
            <a:r>
              <a:rPr lang="en-US" altLang="ko-KR" dirty="0"/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1000" dirty="0"/>
              <a:t>할아버지 </a:t>
            </a:r>
            <a:r>
              <a:rPr lang="en-US" altLang="ko-KR" sz="1000" dirty="0"/>
              <a:t>:  “</a:t>
            </a:r>
            <a:r>
              <a:rPr lang="ko-KR" altLang="en-US" sz="1000" dirty="0"/>
              <a:t>어이쿠</a:t>
            </a:r>
            <a:r>
              <a:rPr lang="en-US" altLang="ko-KR" sz="1000" dirty="0"/>
              <a:t>.. </a:t>
            </a:r>
            <a:r>
              <a:rPr lang="ko-KR" altLang="en-US" sz="1000" dirty="0"/>
              <a:t>음</a:t>
            </a:r>
            <a:r>
              <a:rPr lang="en-US" altLang="ko-KR" sz="1000" dirty="0"/>
              <a:t>?? </a:t>
            </a:r>
            <a:r>
              <a:rPr lang="ko-KR" altLang="en-US" sz="1000" dirty="0"/>
              <a:t>못 본 신발인데</a:t>
            </a:r>
            <a:r>
              <a:rPr lang="en-US" altLang="ko-KR" sz="1000" dirty="0"/>
              <a:t>?? </a:t>
            </a:r>
            <a:r>
              <a:rPr lang="ko-KR" altLang="en-US" sz="1000" dirty="0"/>
              <a:t>아니</a:t>
            </a:r>
            <a:r>
              <a:rPr lang="en-US" altLang="ko-KR" sz="1000" dirty="0"/>
              <a:t>?? </a:t>
            </a:r>
            <a:r>
              <a:rPr lang="ko-KR" altLang="en-US" sz="1000" dirty="0" err="1"/>
              <a:t>니가</a:t>
            </a:r>
            <a:r>
              <a:rPr lang="ko-KR" altLang="en-US" sz="1000" dirty="0"/>
              <a:t> 어떻게 </a:t>
            </a:r>
            <a:r>
              <a:rPr lang="en-US" altLang="ko-KR" sz="1000" dirty="0"/>
              <a:t>??”</a:t>
            </a:r>
          </a:p>
          <a:p>
            <a:r>
              <a:rPr lang="en-US" altLang="ko-KR" sz="1000" dirty="0"/>
              <a:t>??? : “</a:t>
            </a:r>
            <a:r>
              <a:rPr lang="ko-KR" altLang="en-US" sz="1000" dirty="0"/>
              <a:t>오 형</a:t>
            </a:r>
            <a:r>
              <a:rPr lang="en-US" altLang="ko-KR" sz="1000" dirty="0"/>
              <a:t>~ </a:t>
            </a:r>
            <a:r>
              <a:rPr lang="ko-KR" altLang="en-US" sz="1000" dirty="0"/>
              <a:t>여기 있었네</a:t>
            </a:r>
            <a:r>
              <a:rPr lang="en-US" altLang="ko-KR" sz="1000" dirty="0"/>
              <a:t>~ </a:t>
            </a:r>
            <a:r>
              <a:rPr lang="ko-KR" altLang="en-US" sz="1000" dirty="0"/>
              <a:t>잘 </a:t>
            </a:r>
            <a:r>
              <a:rPr lang="ko-KR" altLang="en-US" sz="1000" dirty="0" err="1"/>
              <a:t>지냈어</a:t>
            </a:r>
            <a:r>
              <a:rPr lang="en-US" altLang="ko-KR" sz="1000" dirty="0"/>
              <a:t>??”</a:t>
            </a:r>
          </a:p>
          <a:p>
            <a:r>
              <a:rPr lang="ko-KR" altLang="en-US" sz="1000" dirty="0"/>
              <a:t>할아버지 </a:t>
            </a:r>
            <a:r>
              <a:rPr lang="en-US" altLang="ko-KR" sz="1000" dirty="0"/>
              <a:t>: “</a:t>
            </a:r>
            <a:r>
              <a:rPr lang="ko-KR" altLang="en-US" sz="1000" dirty="0"/>
              <a:t>묻는 말에 대답해 어떻게 왔냐고</a:t>
            </a:r>
            <a:r>
              <a:rPr lang="en-US" altLang="ko-KR" sz="1000" dirty="0"/>
              <a:t>!!”</a:t>
            </a:r>
          </a:p>
          <a:p>
            <a:r>
              <a:rPr lang="en-US" altLang="ko-KR" sz="1000" dirty="0"/>
              <a:t>??? : “</a:t>
            </a:r>
            <a:r>
              <a:rPr lang="ko-KR" altLang="en-US" sz="1000" dirty="0"/>
              <a:t>미안한데 </a:t>
            </a:r>
            <a:r>
              <a:rPr lang="en-US" altLang="ko-KR" sz="1000" dirty="0"/>
              <a:t>‘</a:t>
            </a:r>
            <a:r>
              <a:rPr lang="ko-KR" altLang="en-US" sz="1000" dirty="0"/>
              <a:t>우리</a:t>
            </a:r>
            <a:r>
              <a:rPr lang="en-US" altLang="ko-KR" sz="1000" dirty="0"/>
              <a:t>’</a:t>
            </a:r>
            <a:r>
              <a:rPr lang="ko-KR" altLang="en-US" sz="1000" dirty="0"/>
              <a:t>가 지금 바빠서 묻지 말고 따라 와 줬으면 하는데 괜찮아</a:t>
            </a:r>
            <a:r>
              <a:rPr lang="en-US" altLang="ko-KR" sz="1000" dirty="0"/>
              <a:t>??”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0CE29-90AC-45B6-8184-1E01989E185E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4DFE5B5-B94B-44DE-8FC6-DAE5937388A1}"/>
              </a:ext>
            </a:extLst>
          </p:cNvPr>
          <p:cNvGrpSpPr/>
          <p:nvPr/>
        </p:nvGrpSpPr>
        <p:grpSpPr>
          <a:xfrm>
            <a:off x="555502" y="708373"/>
            <a:ext cx="7216333" cy="2066039"/>
            <a:chOff x="555502" y="708373"/>
            <a:chExt cx="7216333" cy="206603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04D00CE-5574-4E72-94E2-BE3B40A4C733}"/>
                </a:ext>
              </a:extLst>
            </p:cNvPr>
            <p:cNvGrpSpPr/>
            <p:nvPr/>
          </p:nvGrpSpPr>
          <p:grpSpPr>
            <a:xfrm>
              <a:off x="555502" y="708373"/>
              <a:ext cx="1098166" cy="2049512"/>
              <a:chOff x="555502" y="708373"/>
              <a:chExt cx="1098166" cy="2049512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2624DD76-364C-4431-8481-D24AD9D80E3E}"/>
                  </a:ext>
                </a:extLst>
              </p:cNvPr>
              <p:cNvCxnSpPr>
                <a:stCxn id="9" idx="1"/>
              </p:cNvCxnSpPr>
              <p:nvPr/>
            </p:nvCxnSpPr>
            <p:spPr>
              <a:xfrm flipV="1">
                <a:off x="555502" y="1986742"/>
                <a:ext cx="1090418" cy="771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9F60C406-B7BD-4E8C-9E17-9B9FAA2AB6A1}"/>
                  </a:ext>
                </a:extLst>
              </p:cNvPr>
              <p:cNvCxnSpPr/>
              <p:nvPr/>
            </p:nvCxnSpPr>
            <p:spPr>
              <a:xfrm flipV="1">
                <a:off x="1653668" y="708373"/>
                <a:ext cx="0" cy="1278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5DADF6D-512A-4A2A-A704-1666F724B26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668" y="1986742"/>
              <a:ext cx="50277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6A79B79-7408-493C-94DE-121826D6D46B}"/>
                </a:ext>
              </a:extLst>
            </p:cNvPr>
            <p:cNvCxnSpPr/>
            <p:nvPr/>
          </p:nvCxnSpPr>
          <p:spPr>
            <a:xfrm flipH="1" flipV="1">
              <a:off x="6681417" y="2003269"/>
              <a:ext cx="1090418" cy="77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EABFC1B-A926-4424-8DB8-C7E380F06993}"/>
                </a:ext>
              </a:extLst>
            </p:cNvPr>
            <p:cNvCxnSpPr/>
            <p:nvPr/>
          </p:nvCxnSpPr>
          <p:spPr>
            <a:xfrm flipH="1" flipV="1">
              <a:off x="6673669" y="724900"/>
              <a:ext cx="0" cy="1278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FFC02EDD-9C6F-4A77-B3DD-99315E2FD095}"/>
              </a:ext>
            </a:extLst>
          </p:cNvPr>
          <p:cNvSpPr/>
          <p:nvPr/>
        </p:nvSpPr>
        <p:spPr>
          <a:xfrm>
            <a:off x="1047165" y="1039354"/>
            <a:ext cx="1778923" cy="3735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남자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DADEAB6-5298-40EC-8C88-80176B30B31D}"/>
              </a:ext>
            </a:extLst>
          </p:cNvPr>
          <p:cNvSpPr/>
          <p:nvPr/>
        </p:nvSpPr>
        <p:spPr>
          <a:xfrm>
            <a:off x="4921135" y="1055716"/>
            <a:ext cx="1778923" cy="3735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할아버지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DBDFFF-DE36-47C4-8629-43680C6C6C5E}"/>
              </a:ext>
            </a:extLst>
          </p:cNvPr>
          <p:cNvSpPr/>
          <p:nvPr/>
        </p:nvSpPr>
        <p:spPr>
          <a:xfrm>
            <a:off x="1325153" y="3857109"/>
            <a:ext cx="5762172" cy="6341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7468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007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긴박함이 느껴지는 음악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남자의 부하 로봇이 등장</a:t>
            </a:r>
            <a:r>
              <a:rPr lang="en-US" altLang="ko-KR" dirty="0"/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1000" dirty="0"/>
              <a:t>로봇 </a:t>
            </a:r>
            <a:r>
              <a:rPr lang="en-US" altLang="ko-KR" sz="1000" dirty="0"/>
              <a:t>: “</a:t>
            </a:r>
            <a:r>
              <a:rPr lang="ko-KR" altLang="en-US" sz="1000" dirty="0"/>
              <a:t>철컥</a:t>
            </a:r>
            <a:r>
              <a:rPr lang="en-US" altLang="ko-KR" sz="1000" dirty="0"/>
              <a:t>! (</a:t>
            </a:r>
            <a:r>
              <a:rPr lang="ko-KR" altLang="en-US" sz="1000" dirty="0"/>
              <a:t>남자한테 경래를 한다</a:t>
            </a:r>
            <a:r>
              <a:rPr lang="en-US" altLang="ko-KR" sz="1000" dirty="0"/>
              <a:t>)”</a:t>
            </a:r>
          </a:p>
          <a:p>
            <a:r>
              <a:rPr lang="en-US" altLang="ko-KR" sz="1000" dirty="0"/>
              <a:t>??? : “</a:t>
            </a:r>
            <a:r>
              <a:rPr lang="ko-KR" altLang="en-US" sz="1000" dirty="0"/>
              <a:t>그래</a:t>
            </a:r>
            <a:r>
              <a:rPr lang="en-US" altLang="ko-KR" sz="1000" dirty="0"/>
              <a:t>. </a:t>
            </a:r>
            <a:r>
              <a:rPr lang="ko-KR" altLang="en-US" sz="1000" dirty="0"/>
              <a:t>모셔가</a:t>
            </a:r>
            <a:r>
              <a:rPr lang="en-US" altLang="ko-KR" sz="1000" dirty="0"/>
              <a:t>. </a:t>
            </a:r>
            <a:r>
              <a:rPr lang="ko-KR" altLang="en-US" sz="1000" dirty="0"/>
              <a:t>매우 높은 분이니까 </a:t>
            </a:r>
            <a:r>
              <a:rPr lang="ko-KR" altLang="en-US" sz="1000" dirty="0" err="1"/>
              <a:t>조심히</a:t>
            </a:r>
            <a:r>
              <a:rPr lang="ko-KR" altLang="en-US" sz="1000" dirty="0"/>
              <a:t> 다뤄</a:t>
            </a:r>
            <a:r>
              <a:rPr lang="en-US" altLang="ko-KR" sz="1000" dirty="0"/>
              <a:t>. </a:t>
            </a:r>
            <a:r>
              <a:rPr lang="ko-KR" altLang="en-US" sz="1000" dirty="0"/>
              <a:t>형 조심해 잘못하면 오랜만에 형재들 보기전에 죽을 수 있어</a:t>
            </a:r>
            <a:r>
              <a:rPr lang="en-US" altLang="ko-KR" sz="1000" dirty="0"/>
              <a:t>.“</a:t>
            </a:r>
          </a:p>
          <a:p>
            <a:r>
              <a:rPr lang="ko-KR" altLang="en-US" sz="1000" dirty="0"/>
              <a:t>할아버지 </a:t>
            </a:r>
            <a:r>
              <a:rPr lang="en-US" altLang="ko-KR" sz="1000" dirty="0"/>
              <a:t>: “</a:t>
            </a:r>
            <a:r>
              <a:rPr lang="ko-KR" altLang="en-US" sz="1000" dirty="0" err="1"/>
              <a:t>윽</a:t>
            </a:r>
            <a:r>
              <a:rPr lang="en-US" altLang="ko-KR" sz="1000" dirty="0"/>
              <a:t>!!”(</a:t>
            </a:r>
            <a:r>
              <a:rPr lang="ko-KR" altLang="en-US" sz="1000" dirty="0"/>
              <a:t>아직 </a:t>
            </a:r>
            <a:r>
              <a:rPr lang="en-US" altLang="ko-KR" sz="1000" dirty="0"/>
              <a:t>000</a:t>
            </a:r>
            <a:r>
              <a:rPr lang="ko-KR" altLang="en-US" sz="1000" dirty="0"/>
              <a:t>이 어디 있는지 모르는 것 같은데 일단 순순히 가줘야 겠다</a:t>
            </a:r>
            <a:r>
              <a:rPr lang="en-US" altLang="ko-KR" sz="1000" dirty="0"/>
              <a:t>)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0CE29-90AC-45B6-8184-1E01989E185E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4DFE5B5-B94B-44DE-8FC6-DAE5937388A1}"/>
              </a:ext>
            </a:extLst>
          </p:cNvPr>
          <p:cNvGrpSpPr/>
          <p:nvPr/>
        </p:nvGrpSpPr>
        <p:grpSpPr>
          <a:xfrm>
            <a:off x="555502" y="708373"/>
            <a:ext cx="7216333" cy="2066039"/>
            <a:chOff x="555502" y="708373"/>
            <a:chExt cx="7216333" cy="206603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04D00CE-5574-4E72-94E2-BE3B40A4C733}"/>
                </a:ext>
              </a:extLst>
            </p:cNvPr>
            <p:cNvGrpSpPr/>
            <p:nvPr/>
          </p:nvGrpSpPr>
          <p:grpSpPr>
            <a:xfrm>
              <a:off x="555502" y="708373"/>
              <a:ext cx="1098166" cy="2049512"/>
              <a:chOff x="555502" y="708373"/>
              <a:chExt cx="1098166" cy="2049512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2624DD76-364C-4431-8481-D24AD9D80E3E}"/>
                  </a:ext>
                </a:extLst>
              </p:cNvPr>
              <p:cNvCxnSpPr>
                <a:stCxn id="9" idx="1"/>
              </p:cNvCxnSpPr>
              <p:nvPr/>
            </p:nvCxnSpPr>
            <p:spPr>
              <a:xfrm flipV="1">
                <a:off x="555502" y="1986742"/>
                <a:ext cx="1090418" cy="771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9F60C406-B7BD-4E8C-9E17-9B9FAA2AB6A1}"/>
                  </a:ext>
                </a:extLst>
              </p:cNvPr>
              <p:cNvCxnSpPr/>
              <p:nvPr/>
            </p:nvCxnSpPr>
            <p:spPr>
              <a:xfrm flipV="1">
                <a:off x="1653668" y="708373"/>
                <a:ext cx="0" cy="1278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5DADF6D-512A-4A2A-A704-1666F724B26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668" y="1986742"/>
              <a:ext cx="50277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6A79B79-7408-493C-94DE-121826D6D46B}"/>
                </a:ext>
              </a:extLst>
            </p:cNvPr>
            <p:cNvCxnSpPr/>
            <p:nvPr/>
          </p:nvCxnSpPr>
          <p:spPr>
            <a:xfrm flipH="1" flipV="1">
              <a:off x="6681417" y="2003269"/>
              <a:ext cx="1090418" cy="77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EABFC1B-A926-4424-8DB8-C7E380F06993}"/>
                </a:ext>
              </a:extLst>
            </p:cNvPr>
            <p:cNvCxnSpPr/>
            <p:nvPr/>
          </p:nvCxnSpPr>
          <p:spPr>
            <a:xfrm flipH="1" flipV="1">
              <a:off x="6673669" y="724900"/>
              <a:ext cx="0" cy="1278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FFC02EDD-9C6F-4A77-B3DD-99315E2FD095}"/>
              </a:ext>
            </a:extLst>
          </p:cNvPr>
          <p:cNvSpPr/>
          <p:nvPr/>
        </p:nvSpPr>
        <p:spPr>
          <a:xfrm>
            <a:off x="1047165" y="1039354"/>
            <a:ext cx="1778923" cy="3735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남자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DADEAB6-5298-40EC-8C88-80176B30B31D}"/>
              </a:ext>
            </a:extLst>
          </p:cNvPr>
          <p:cNvSpPr/>
          <p:nvPr/>
        </p:nvSpPr>
        <p:spPr>
          <a:xfrm>
            <a:off x="3661562" y="1055716"/>
            <a:ext cx="1778923" cy="3735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할아버지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FA20CDF-8393-4C29-936D-5D57BA85B695}"/>
              </a:ext>
            </a:extLst>
          </p:cNvPr>
          <p:cNvSpPr/>
          <p:nvPr/>
        </p:nvSpPr>
        <p:spPr>
          <a:xfrm>
            <a:off x="5604968" y="208834"/>
            <a:ext cx="2174481" cy="4565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인공지능 </a:t>
            </a:r>
            <a:endParaRPr lang="en-US" altLang="ko-KR" dirty="0"/>
          </a:p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42A9DF-CAAF-456B-A387-DCF067986ED1}"/>
              </a:ext>
            </a:extLst>
          </p:cNvPr>
          <p:cNvSpPr/>
          <p:nvPr/>
        </p:nvSpPr>
        <p:spPr>
          <a:xfrm>
            <a:off x="1325153" y="3857109"/>
            <a:ext cx="5762172" cy="6341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26290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007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긴박함이 느껴지는 음악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할아버지는 사라지고 남자의 부하 로봇이 둘 등장</a:t>
            </a:r>
            <a:r>
              <a:rPr lang="en-US" altLang="ko-KR" dirty="0"/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900" dirty="0"/>
              <a:t>(</a:t>
            </a:r>
            <a:r>
              <a:rPr lang="ko-KR" altLang="en-US" sz="900" dirty="0"/>
              <a:t>지하실에서 로봇이 나온다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??? : “</a:t>
            </a:r>
            <a:r>
              <a:rPr lang="ko-KR" altLang="en-US" sz="900" dirty="0"/>
              <a:t>어 그래</a:t>
            </a:r>
            <a:r>
              <a:rPr lang="en-US" altLang="ko-KR" sz="900" dirty="0"/>
              <a:t>. </a:t>
            </a:r>
            <a:r>
              <a:rPr lang="ko-KR" altLang="en-US" sz="900" dirty="0" err="1"/>
              <a:t>찾았어</a:t>
            </a:r>
            <a:r>
              <a:rPr lang="en-US" altLang="ko-KR" sz="900" dirty="0"/>
              <a:t>? “</a:t>
            </a:r>
          </a:p>
          <a:p>
            <a:r>
              <a:rPr lang="ko-KR" altLang="en-US" sz="900" dirty="0"/>
              <a:t>로봇들 </a:t>
            </a:r>
            <a:r>
              <a:rPr lang="en-US" altLang="ko-KR" sz="900" dirty="0"/>
              <a:t>: (</a:t>
            </a:r>
            <a:r>
              <a:rPr lang="ko-KR" altLang="en-US" sz="900" dirty="0"/>
              <a:t>고개를 젓는다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??? : “</a:t>
            </a:r>
            <a:r>
              <a:rPr lang="ko-KR" altLang="en-US" sz="900" dirty="0"/>
              <a:t>아 좀</a:t>
            </a:r>
            <a:r>
              <a:rPr lang="en-US" altLang="ko-KR" sz="900" dirty="0"/>
              <a:t>!! </a:t>
            </a:r>
            <a:r>
              <a:rPr lang="ko-KR" altLang="en-US" sz="900" dirty="0"/>
              <a:t>잘 찾아봐</a:t>
            </a:r>
            <a:r>
              <a:rPr lang="en-US" altLang="ko-KR" sz="900" dirty="0"/>
              <a:t>!! </a:t>
            </a:r>
            <a:r>
              <a:rPr lang="ko-KR" altLang="en-US" sz="900" dirty="0"/>
              <a:t>분명 여기 있어</a:t>
            </a:r>
            <a:r>
              <a:rPr lang="en-US" altLang="ko-KR" sz="900" dirty="0"/>
              <a:t>! </a:t>
            </a:r>
            <a:r>
              <a:rPr lang="ko-KR" altLang="en-US" sz="900" dirty="0"/>
              <a:t>남아서 더 찾아보고 찾으면 무전으로 보고해</a:t>
            </a:r>
            <a:r>
              <a:rPr lang="en-US" altLang="ko-KR" sz="900" dirty="0"/>
              <a:t>. </a:t>
            </a:r>
            <a:r>
              <a:rPr lang="ko-KR" altLang="en-US" sz="900" dirty="0"/>
              <a:t>먼저 갈 테니까</a:t>
            </a:r>
            <a:r>
              <a:rPr lang="en-US" altLang="ko-KR" sz="900" dirty="0"/>
              <a:t>”</a:t>
            </a:r>
          </a:p>
          <a:p>
            <a:r>
              <a:rPr lang="ko-KR" altLang="en-US" sz="900" dirty="0"/>
              <a:t>로봇들 </a:t>
            </a:r>
            <a:r>
              <a:rPr lang="en-US" altLang="ko-KR" sz="900" dirty="0"/>
              <a:t>: </a:t>
            </a:r>
            <a:r>
              <a:rPr lang="ko-KR" altLang="en-US" sz="900" dirty="0"/>
              <a:t>철컥</a:t>
            </a:r>
            <a:r>
              <a:rPr lang="en-US" altLang="ko-KR" sz="900" dirty="0"/>
              <a:t>( </a:t>
            </a:r>
            <a:r>
              <a:rPr lang="ko-KR" altLang="en-US" sz="900" dirty="0" err="1"/>
              <a:t>경래한다</a:t>
            </a:r>
            <a:r>
              <a:rPr lang="en-US" altLang="ko-KR" sz="900" dirty="0"/>
              <a:t>)</a:t>
            </a:r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0CE29-90AC-45B6-8184-1E01989E185E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4DFE5B5-B94B-44DE-8FC6-DAE5937388A1}"/>
              </a:ext>
            </a:extLst>
          </p:cNvPr>
          <p:cNvGrpSpPr/>
          <p:nvPr/>
        </p:nvGrpSpPr>
        <p:grpSpPr>
          <a:xfrm>
            <a:off x="555502" y="708373"/>
            <a:ext cx="7216333" cy="2066039"/>
            <a:chOff x="555502" y="708373"/>
            <a:chExt cx="7216333" cy="206603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04D00CE-5574-4E72-94E2-BE3B40A4C733}"/>
                </a:ext>
              </a:extLst>
            </p:cNvPr>
            <p:cNvGrpSpPr/>
            <p:nvPr/>
          </p:nvGrpSpPr>
          <p:grpSpPr>
            <a:xfrm>
              <a:off x="555502" y="708373"/>
              <a:ext cx="1098166" cy="2049512"/>
              <a:chOff x="555502" y="708373"/>
              <a:chExt cx="1098166" cy="2049512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2624DD76-364C-4431-8481-D24AD9D80E3E}"/>
                  </a:ext>
                </a:extLst>
              </p:cNvPr>
              <p:cNvCxnSpPr>
                <a:stCxn id="9" idx="1"/>
              </p:cNvCxnSpPr>
              <p:nvPr/>
            </p:nvCxnSpPr>
            <p:spPr>
              <a:xfrm flipV="1">
                <a:off x="555502" y="1986742"/>
                <a:ext cx="1090418" cy="771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9F60C406-B7BD-4E8C-9E17-9B9FAA2AB6A1}"/>
                  </a:ext>
                </a:extLst>
              </p:cNvPr>
              <p:cNvCxnSpPr/>
              <p:nvPr/>
            </p:nvCxnSpPr>
            <p:spPr>
              <a:xfrm flipV="1">
                <a:off x="1653668" y="708373"/>
                <a:ext cx="0" cy="1278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5DADF6D-512A-4A2A-A704-1666F724B26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668" y="1986742"/>
              <a:ext cx="50277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6A79B79-7408-493C-94DE-121826D6D46B}"/>
                </a:ext>
              </a:extLst>
            </p:cNvPr>
            <p:cNvCxnSpPr/>
            <p:nvPr/>
          </p:nvCxnSpPr>
          <p:spPr>
            <a:xfrm flipH="1" flipV="1">
              <a:off x="6681417" y="2003269"/>
              <a:ext cx="1090418" cy="77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EABFC1B-A926-4424-8DB8-C7E380F06993}"/>
                </a:ext>
              </a:extLst>
            </p:cNvPr>
            <p:cNvCxnSpPr/>
            <p:nvPr/>
          </p:nvCxnSpPr>
          <p:spPr>
            <a:xfrm flipH="1" flipV="1">
              <a:off x="6673669" y="724900"/>
              <a:ext cx="0" cy="1278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FFC02EDD-9C6F-4A77-B3DD-99315E2FD095}"/>
              </a:ext>
            </a:extLst>
          </p:cNvPr>
          <p:cNvSpPr/>
          <p:nvPr/>
        </p:nvSpPr>
        <p:spPr>
          <a:xfrm>
            <a:off x="1047165" y="1039354"/>
            <a:ext cx="1778923" cy="3735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남자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FA20CDF-8393-4C29-936D-5D57BA85B695}"/>
              </a:ext>
            </a:extLst>
          </p:cNvPr>
          <p:cNvSpPr/>
          <p:nvPr/>
        </p:nvSpPr>
        <p:spPr>
          <a:xfrm>
            <a:off x="5561865" y="208834"/>
            <a:ext cx="2174481" cy="4565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인공지능 </a:t>
            </a:r>
            <a:endParaRPr lang="en-US" altLang="ko-KR" dirty="0"/>
          </a:p>
          <a:p>
            <a:pPr algn="ctr"/>
            <a:r>
              <a:rPr lang="ko-KR" altLang="en-US" dirty="0"/>
              <a:t>로봇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4B714A4-7545-42C0-B024-148C759108D9}"/>
              </a:ext>
            </a:extLst>
          </p:cNvPr>
          <p:cNvSpPr/>
          <p:nvPr/>
        </p:nvSpPr>
        <p:spPr>
          <a:xfrm>
            <a:off x="3379635" y="208834"/>
            <a:ext cx="2174481" cy="4565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인공지능 </a:t>
            </a:r>
            <a:endParaRPr lang="en-US" altLang="ko-KR" dirty="0"/>
          </a:p>
          <a:p>
            <a:pPr algn="ctr"/>
            <a:r>
              <a:rPr lang="ko-KR" altLang="en-US" dirty="0"/>
              <a:t>로봇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AADA2D-1742-40C7-91AE-3A5F473B94FF}"/>
              </a:ext>
            </a:extLst>
          </p:cNvPr>
          <p:cNvSpPr/>
          <p:nvPr/>
        </p:nvSpPr>
        <p:spPr>
          <a:xfrm>
            <a:off x="1325153" y="3857109"/>
            <a:ext cx="5762172" cy="6341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3200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005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007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긴박함이 느껴지는 음악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잠깐 화면이 어두워지고 주인공 이 등장</a:t>
            </a:r>
            <a:r>
              <a:rPr lang="en-US" altLang="ko-KR" dirty="0"/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1000" dirty="0"/>
              <a:t>주인공 </a:t>
            </a:r>
            <a:r>
              <a:rPr lang="en-US" altLang="ko-KR" sz="1000" dirty="0"/>
              <a:t>: “</a:t>
            </a:r>
            <a:r>
              <a:rPr lang="ko-KR" altLang="en-US" sz="1000" dirty="0"/>
              <a:t>다녀왔습니다</a:t>
            </a:r>
            <a:r>
              <a:rPr lang="en-US" altLang="ko-KR" sz="1000" dirty="0"/>
              <a:t>~ </a:t>
            </a:r>
            <a:r>
              <a:rPr lang="ko-KR" altLang="en-US" sz="1000" dirty="0"/>
              <a:t>할아버지 왜 무전 안 </a:t>
            </a:r>
            <a:r>
              <a:rPr lang="ko-KR" altLang="en-US" sz="1000" dirty="0" err="1"/>
              <a:t>받았어</a:t>
            </a:r>
            <a:r>
              <a:rPr lang="en-US" altLang="ko-KR" sz="1000" dirty="0"/>
              <a:t>? </a:t>
            </a:r>
            <a:r>
              <a:rPr lang="ko-KR" altLang="en-US" sz="1000" dirty="0"/>
              <a:t>친구가 저녁 같이 먹자고 해서 알려 줄려고 했는데 무전을 </a:t>
            </a:r>
            <a:r>
              <a:rPr lang="en-US" altLang="ko-KR" sz="1000" dirty="0"/>
              <a:t>…”</a:t>
            </a:r>
          </a:p>
          <a:p>
            <a:r>
              <a:rPr lang="ko-KR" altLang="en-US" sz="1000" dirty="0"/>
              <a:t>로봇들 </a:t>
            </a:r>
            <a:r>
              <a:rPr lang="en-US" altLang="ko-KR" sz="1000" dirty="0"/>
              <a:t>: (</a:t>
            </a:r>
            <a:r>
              <a:rPr lang="ko-KR" altLang="en-US" sz="1000" dirty="0"/>
              <a:t>동시에 주인공을 바라본다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/>
              <a:t>주인공 </a:t>
            </a:r>
            <a:r>
              <a:rPr lang="en-US" altLang="ko-KR" sz="1000" dirty="0"/>
              <a:t>: “… </a:t>
            </a:r>
            <a:r>
              <a:rPr lang="ko-KR" altLang="en-US" sz="1000" dirty="0"/>
              <a:t>누구세요</a:t>
            </a:r>
            <a:r>
              <a:rPr lang="en-US" altLang="ko-KR" sz="1000" dirty="0"/>
              <a:t>?”</a:t>
            </a:r>
          </a:p>
          <a:p>
            <a:r>
              <a:rPr lang="ko-KR" altLang="en-US" sz="1000" dirty="0"/>
              <a:t>로봇들 </a:t>
            </a:r>
            <a:r>
              <a:rPr lang="en-US" altLang="ko-KR" sz="1000" dirty="0"/>
              <a:t>: (</a:t>
            </a:r>
            <a:r>
              <a:rPr lang="ko-KR" altLang="en-US" sz="1000" dirty="0"/>
              <a:t>기계소리를 내며</a:t>
            </a:r>
            <a:r>
              <a:rPr lang="en-US" altLang="ko-KR" sz="1000" dirty="0"/>
              <a:t>)“</a:t>
            </a:r>
            <a:r>
              <a:rPr lang="ko-KR" altLang="en-US" sz="1000" dirty="0"/>
              <a:t>분석 시작</a:t>
            </a:r>
            <a:r>
              <a:rPr lang="en-US" altLang="ko-KR" sz="1000" dirty="0"/>
              <a:t>“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0CE29-90AC-45B6-8184-1E01989E185E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4DFE5B5-B94B-44DE-8FC6-DAE5937388A1}"/>
              </a:ext>
            </a:extLst>
          </p:cNvPr>
          <p:cNvGrpSpPr/>
          <p:nvPr/>
        </p:nvGrpSpPr>
        <p:grpSpPr>
          <a:xfrm>
            <a:off x="555502" y="708373"/>
            <a:ext cx="7216333" cy="2066039"/>
            <a:chOff x="555502" y="708373"/>
            <a:chExt cx="7216333" cy="206603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04D00CE-5574-4E72-94E2-BE3B40A4C733}"/>
                </a:ext>
              </a:extLst>
            </p:cNvPr>
            <p:cNvGrpSpPr/>
            <p:nvPr/>
          </p:nvGrpSpPr>
          <p:grpSpPr>
            <a:xfrm>
              <a:off x="555502" y="708373"/>
              <a:ext cx="1098166" cy="2049512"/>
              <a:chOff x="555502" y="708373"/>
              <a:chExt cx="1098166" cy="2049512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2624DD76-364C-4431-8481-D24AD9D80E3E}"/>
                  </a:ext>
                </a:extLst>
              </p:cNvPr>
              <p:cNvCxnSpPr>
                <a:stCxn id="9" idx="1"/>
              </p:cNvCxnSpPr>
              <p:nvPr/>
            </p:nvCxnSpPr>
            <p:spPr>
              <a:xfrm flipV="1">
                <a:off x="555502" y="1986742"/>
                <a:ext cx="1090418" cy="771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9F60C406-B7BD-4E8C-9E17-9B9FAA2AB6A1}"/>
                  </a:ext>
                </a:extLst>
              </p:cNvPr>
              <p:cNvCxnSpPr/>
              <p:nvPr/>
            </p:nvCxnSpPr>
            <p:spPr>
              <a:xfrm flipV="1">
                <a:off x="1653668" y="708373"/>
                <a:ext cx="0" cy="1278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5DADF6D-512A-4A2A-A704-1666F724B26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668" y="1986742"/>
              <a:ext cx="50277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6A79B79-7408-493C-94DE-121826D6D46B}"/>
                </a:ext>
              </a:extLst>
            </p:cNvPr>
            <p:cNvCxnSpPr/>
            <p:nvPr/>
          </p:nvCxnSpPr>
          <p:spPr>
            <a:xfrm flipH="1" flipV="1">
              <a:off x="6681417" y="2003269"/>
              <a:ext cx="1090418" cy="77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EABFC1B-A926-4424-8DB8-C7E380F06993}"/>
                </a:ext>
              </a:extLst>
            </p:cNvPr>
            <p:cNvCxnSpPr/>
            <p:nvPr/>
          </p:nvCxnSpPr>
          <p:spPr>
            <a:xfrm flipH="1" flipV="1">
              <a:off x="6673669" y="724900"/>
              <a:ext cx="0" cy="1278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0FA20CDF-8393-4C29-936D-5D57BA85B695}"/>
              </a:ext>
            </a:extLst>
          </p:cNvPr>
          <p:cNvSpPr/>
          <p:nvPr/>
        </p:nvSpPr>
        <p:spPr>
          <a:xfrm>
            <a:off x="2753228" y="535992"/>
            <a:ext cx="2174481" cy="4238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인공지능 </a:t>
            </a:r>
            <a:endParaRPr lang="en-US" altLang="ko-KR" dirty="0"/>
          </a:p>
          <a:p>
            <a:pPr algn="ctr"/>
            <a:r>
              <a:rPr lang="ko-KR" altLang="en-US" dirty="0"/>
              <a:t>로봇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4B714A4-7545-42C0-B024-148C759108D9}"/>
              </a:ext>
            </a:extLst>
          </p:cNvPr>
          <p:cNvSpPr/>
          <p:nvPr/>
        </p:nvSpPr>
        <p:spPr>
          <a:xfrm>
            <a:off x="570998" y="535992"/>
            <a:ext cx="2174481" cy="4238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인공지능 </a:t>
            </a:r>
            <a:endParaRPr lang="en-US" altLang="ko-KR" dirty="0"/>
          </a:p>
          <a:p>
            <a:pPr algn="ctr"/>
            <a:r>
              <a:rPr lang="ko-KR" altLang="en-US" dirty="0"/>
              <a:t>로봇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4DCDD41-49DF-4D61-B2AB-A25702EC5E54}"/>
              </a:ext>
            </a:extLst>
          </p:cNvPr>
          <p:cNvSpPr/>
          <p:nvPr/>
        </p:nvSpPr>
        <p:spPr>
          <a:xfrm>
            <a:off x="5319991" y="1579683"/>
            <a:ext cx="1778923" cy="319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15B54A-25CD-435B-9D86-82CE488CEA61}"/>
              </a:ext>
            </a:extLst>
          </p:cNvPr>
          <p:cNvSpPr/>
          <p:nvPr/>
        </p:nvSpPr>
        <p:spPr>
          <a:xfrm>
            <a:off x="1325153" y="3857109"/>
            <a:ext cx="5762172" cy="6341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54232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006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007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긴박함이 느껴지는 음악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로봇들이 어두운 집에서 고개만 돌려 주인공을 바라보는 일러스트 연출</a:t>
            </a:r>
            <a:endParaRPr lang="en-US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1000" dirty="0"/>
              <a:t>로봇</a:t>
            </a:r>
            <a:r>
              <a:rPr lang="en-US" altLang="ko-KR" sz="1000" dirty="0"/>
              <a:t>1 : </a:t>
            </a:r>
            <a:r>
              <a:rPr lang="ko-KR" altLang="en-US" sz="1000" dirty="0" err="1"/>
              <a:t>위잉</a:t>
            </a:r>
            <a:r>
              <a:rPr lang="en-US" altLang="ko-KR" sz="1000" dirty="0">
                <a:sym typeface="Wingdings" panose="05000000000000000000" pitchFamily="2" charset="2"/>
              </a:rPr>
              <a:t>(</a:t>
            </a:r>
            <a:r>
              <a:rPr lang="ko-KR" altLang="en-US" sz="1000" dirty="0">
                <a:sym typeface="Wingdings" panose="05000000000000000000" pitchFamily="2" charset="2"/>
              </a:rPr>
              <a:t>기어 돌아가는 소리</a:t>
            </a:r>
            <a:r>
              <a:rPr lang="en-US" altLang="ko-KR" sz="1000" dirty="0">
                <a:sym typeface="Wingdings" panose="05000000000000000000" pitchFamily="2" charset="2"/>
              </a:rPr>
              <a:t>)</a:t>
            </a:r>
            <a:r>
              <a:rPr lang="en-US" altLang="ko-KR" sz="1000" dirty="0"/>
              <a:t> “</a:t>
            </a:r>
            <a:r>
              <a:rPr lang="ko-KR" altLang="en-US" sz="1000" dirty="0"/>
              <a:t>내부에 고 용량의 에너지 감지</a:t>
            </a:r>
            <a:r>
              <a:rPr lang="en-US" altLang="ko-KR" sz="1000" dirty="0"/>
              <a:t>”</a:t>
            </a:r>
          </a:p>
          <a:p>
            <a:r>
              <a:rPr lang="ko-KR" altLang="en-US" sz="1000" dirty="0"/>
              <a:t>로봇</a:t>
            </a:r>
            <a:r>
              <a:rPr lang="en-US" altLang="ko-KR" sz="1000" dirty="0"/>
              <a:t>2 : </a:t>
            </a:r>
            <a:r>
              <a:rPr lang="ko-KR" altLang="en-US" sz="1000" dirty="0" err="1"/>
              <a:t>위잉</a:t>
            </a:r>
            <a:r>
              <a:rPr lang="en-US" altLang="ko-KR" sz="1000" dirty="0">
                <a:sym typeface="Wingdings" panose="05000000000000000000" pitchFamily="2" charset="2"/>
              </a:rPr>
              <a:t>(</a:t>
            </a:r>
            <a:r>
              <a:rPr lang="ko-KR" altLang="en-US" sz="1000" dirty="0">
                <a:sym typeface="Wingdings" panose="05000000000000000000" pitchFamily="2" charset="2"/>
              </a:rPr>
              <a:t>기어 돌아가는 소리</a:t>
            </a:r>
            <a:r>
              <a:rPr lang="en-US" altLang="ko-KR" sz="1000" dirty="0">
                <a:sym typeface="Wingdings" panose="05000000000000000000" pitchFamily="2" charset="2"/>
              </a:rPr>
              <a:t>) ”</a:t>
            </a:r>
            <a:r>
              <a:rPr lang="ko-KR" altLang="en-US" sz="1000" dirty="0">
                <a:sym typeface="Wingdings" panose="05000000000000000000" pitchFamily="2" charset="2"/>
              </a:rPr>
              <a:t>폭발 가능성 </a:t>
            </a:r>
            <a:r>
              <a:rPr lang="en-US" altLang="ko-KR" sz="1000" dirty="0">
                <a:sym typeface="Wingdings" panose="05000000000000000000" pitchFamily="2" charset="2"/>
              </a:rPr>
              <a:t>0% </a:t>
            </a:r>
            <a:r>
              <a:rPr lang="ko-KR" altLang="en-US" sz="1000" dirty="0">
                <a:sym typeface="Wingdings" panose="05000000000000000000" pitchFamily="2" charset="2"/>
              </a:rPr>
              <a:t>매우 안정적 </a:t>
            </a:r>
            <a:r>
              <a:rPr lang="en-US" altLang="ko-KR" sz="1000" dirty="0">
                <a:sym typeface="Wingdings" panose="05000000000000000000" pitchFamily="2" charset="2"/>
              </a:rPr>
              <a:t>.. </a:t>
            </a:r>
            <a:r>
              <a:rPr lang="ko-KR" altLang="en-US" sz="1000" dirty="0">
                <a:sym typeface="Wingdings" panose="05000000000000000000" pitchFamily="2" charset="2"/>
              </a:rPr>
              <a:t>코어로 판단“</a:t>
            </a:r>
            <a:endParaRPr lang="en-US" altLang="ko-KR" sz="1000" dirty="0">
              <a:sym typeface="Wingdings" panose="05000000000000000000" pitchFamily="2" charset="2"/>
            </a:endParaRPr>
          </a:p>
          <a:p>
            <a:r>
              <a:rPr lang="ko-KR" altLang="en-US" sz="1000" dirty="0">
                <a:sym typeface="Wingdings" panose="05000000000000000000" pitchFamily="2" charset="2"/>
              </a:rPr>
              <a:t>주인공 </a:t>
            </a:r>
            <a:r>
              <a:rPr lang="en-US" altLang="ko-KR" sz="1000" dirty="0">
                <a:sym typeface="Wingdings" panose="05000000000000000000" pitchFamily="2" charset="2"/>
              </a:rPr>
              <a:t>:  “</a:t>
            </a:r>
            <a:r>
              <a:rPr lang="ko-KR" altLang="en-US" sz="1000" dirty="0">
                <a:sym typeface="Wingdings" panose="05000000000000000000" pitchFamily="2" charset="2"/>
              </a:rPr>
              <a:t>무슨 말을 하는 </a:t>
            </a:r>
            <a:r>
              <a:rPr lang="ko-KR" altLang="en-US" sz="1000" dirty="0" err="1">
                <a:sym typeface="Wingdings" panose="05000000000000000000" pitchFamily="2" charset="2"/>
              </a:rPr>
              <a:t>거애요</a:t>
            </a:r>
            <a:r>
              <a:rPr lang="en-US" altLang="ko-KR" sz="1000" dirty="0">
                <a:sym typeface="Wingdings" panose="05000000000000000000" pitchFamily="2" charset="2"/>
              </a:rPr>
              <a:t>! </a:t>
            </a:r>
            <a:r>
              <a:rPr lang="ko-KR" altLang="en-US" sz="1000" dirty="0">
                <a:sym typeface="Wingdings" panose="05000000000000000000" pitchFamily="2" charset="2"/>
              </a:rPr>
              <a:t>할아버지 </a:t>
            </a:r>
            <a:r>
              <a:rPr lang="ko-KR" altLang="en-US" sz="1000" dirty="0" err="1">
                <a:sym typeface="Wingdings" panose="05000000000000000000" pitchFamily="2" charset="2"/>
              </a:rPr>
              <a:t>어디있냐</a:t>
            </a:r>
            <a:r>
              <a:rPr lang="ko-KR" altLang="en-US" sz="1000" dirty="0">
                <a:sym typeface="Wingdings" panose="05000000000000000000" pitchFamily="2" charset="2"/>
              </a:rPr>
              <a:t> 고요</a:t>
            </a:r>
            <a:r>
              <a:rPr lang="en-US" altLang="ko-KR" sz="1000" dirty="0">
                <a:sym typeface="Wingdings" panose="05000000000000000000" pitchFamily="2" charset="2"/>
              </a:rPr>
              <a:t>!!”</a:t>
            </a:r>
          </a:p>
          <a:p>
            <a:r>
              <a:rPr lang="ko-KR" altLang="en-US" sz="1000" dirty="0">
                <a:sym typeface="Wingdings" panose="05000000000000000000" pitchFamily="2" charset="2"/>
              </a:rPr>
              <a:t>로봇</a:t>
            </a:r>
            <a:r>
              <a:rPr lang="en-US" altLang="ko-KR" sz="1000" dirty="0">
                <a:sym typeface="Wingdings" panose="05000000000000000000" pitchFamily="2" charset="2"/>
              </a:rPr>
              <a:t>1 : “</a:t>
            </a:r>
            <a:r>
              <a:rPr lang="ko-KR" altLang="en-US" sz="1000" dirty="0">
                <a:sym typeface="Wingdings" panose="05000000000000000000" pitchFamily="2" charset="2"/>
              </a:rPr>
              <a:t>매우 높은 수준의 지적 수순을 보인다</a:t>
            </a:r>
            <a:r>
              <a:rPr lang="en-US" altLang="ko-KR" sz="1000" dirty="0">
                <a:sym typeface="Wingdings" panose="05000000000000000000" pitchFamily="2" charset="2"/>
              </a:rPr>
              <a:t>. 3</a:t>
            </a:r>
            <a:r>
              <a:rPr lang="ko-KR" altLang="en-US" sz="1000" dirty="0">
                <a:sym typeface="Wingdings" panose="05000000000000000000" pitchFamily="2" charset="2"/>
              </a:rPr>
              <a:t>세대 기종으로 판단됨</a:t>
            </a:r>
            <a:r>
              <a:rPr lang="en-US" altLang="ko-KR" sz="1000" dirty="0">
                <a:sym typeface="Wingdings" panose="05000000000000000000" pitchFamily="2" charset="2"/>
              </a:rPr>
              <a:t>”</a:t>
            </a:r>
          </a:p>
          <a:p>
            <a:r>
              <a:rPr lang="ko-KR" altLang="en-US" sz="1000" dirty="0">
                <a:sym typeface="Wingdings" panose="05000000000000000000" pitchFamily="2" charset="2"/>
              </a:rPr>
              <a:t>로봇</a:t>
            </a:r>
            <a:r>
              <a:rPr lang="en-US" altLang="ko-KR" sz="1000" dirty="0">
                <a:sym typeface="Wingdings" panose="05000000000000000000" pitchFamily="2" charset="2"/>
              </a:rPr>
              <a:t>2 : “</a:t>
            </a:r>
            <a:r>
              <a:rPr lang="ko-KR" altLang="en-US" sz="1000" dirty="0">
                <a:sym typeface="Wingdings" panose="05000000000000000000" pitchFamily="2" charset="2"/>
              </a:rPr>
              <a:t>레지스탕스 소속으로 판단</a:t>
            </a:r>
            <a:r>
              <a:rPr lang="en-US" altLang="ko-KR" sz="1000" dirty="0">
                <a:sym typeface="Wingdings" panose="05000000000000000000" pitchFamily="2" charset="2"/>
              </a:rPr>
              <a:t>… </a:t>
            </a:r>
            <a:r>
              <a:rPr lang="ko-KR" altLang="en-US" sz="1000" dirty="0">
                <a:sym typeface="Wingdings" panose="05000000000000000000" pitchFamily="2" charset="2"/>
              </a:rPr>
              <a:t>즉시 제거한다</a:t>
            </a:r>
            <a:r>
              <a:rPr lang="en-US" altLang="ko-KR" sz="1000" dirty="0">
                <a:sym typeface="Wingdings" panose="05000000000000000000" pitchFamily="2" charset="2"/>
              </a:rPr>
              <a:t>”</a:t>
            </a:r>
          </a:p>
          <a:p>
            <a:r>
              <a:rPr lang="ko-KR" altLang="en-US" sz="1000" dirty="0">
                <a:sym typeface="Wingdings" panose="05000000000000000000" pitchFamily="2" charset="2"/>
              </a:rPr>
              <a:t>주인공 </a:t>
            </a:r>
            <a:r>
              <a:rPr lang="en-US" altLang="ko-KR" sz="1000" dirty="0">
                <a:sym typeface="Wingdings" panose="05000000000000000000" pitchFamily="2" charset="2"/>
              </a:rPr>
              <a:t>: “??” </a:t>
            </a:r>
            <a:endParaRPr lang="en-US" altLang="ko-KR" sz="10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0CE29-90AC-45B6-8184-1E01989E185E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4DFE5B5-B94B-44DE-8FC6-DAE5937388A1}"/>
              </a:ext>
            </a:extLst>
          </p:cNvPr>
          <p:cNvGrpSpPr/>
          <p:nvPr/>
        </p:nvGrpSpPr>
        <p:grpSpPr>
          <a:xfrm>
            <a:off x="555502" y="708373"/>
            <a:ext cx="7216333" cy="2066039"/>
            <a:chOff x="555502" y="708373"/>
            <a:chExt cx="7216333" cy="206603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04D00CE-5574-4E72-94E2-BE3B40A4C733}"/>
                </a:ext>
              </a:extLst>
            </p:cNvPr>
            <p:cNvGrpSpPr/>
            <p:nvPr/>
          </p:nvGrpSpPr>
          <p:grpSpPr>
            <a:xfrm>
              <a:off x="555502" y="708373"/>
              <a:ext cx="1098166" cy="2049512"/>
              <a:chOff x="555502" y="708373"/>
              <a:chExt cx="1098166" cy="2049512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2624DD76-364C-4431-8481-D24AD9D80E3E}"/>
                  </a:ext>
                </a:extLst>
              </p:cNvPr>
              <p:cNvCxnSpPr>
                <a:stCxn id="9" idx="1"/>
              </p:cNvCxnSpPr>
              <p:nvPr/>
            </p:nvCxnSpPr>
            <p:spPr>
              <a:xfrm flipV="1">
                <a:off x="555502" y="1986742"/>
                <a:ext cx="1090418" cy="771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9F60C406-B7BD-4E8C-9E17-9B9FAA2AB6A1}"/>
                  </a:ext>
                </a:extLst>
              </p:cNvPr>
              <p:cNvCxnSpPr/>
              <p:nvPr/>
            </p:nvCxnSpPr>
            <p:spPr>
              <a:xfrm flipV="1">
                <a:off x="1653668" y="708373"/>
                <a:ext cx="0" cy="1278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5DADF6D-512A-4A2A-A704-1666F724B26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668" y="1986742"/>
              <a:ext cx="50277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6A79B79-7408-493C-94DE-121826D6D46B}"/>
                </a:ext>
              </a:extLst>
            </p:cNvPr>
            <p:cNvCxnSpPr/>
            <p:nvPr/>
          </p:nvCxnSpPr>
          <p:spPr>
            <a:xfrm flipH="1" flipV="1">
              <a:off x="6681417" y="2003269"/>
              <a:ext cx="1090418" cy="77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EABFC1B-A926-4424-8DB8-C7E380F06993}"/>
                </a:ext>
              </a:extLst>
            </p:cNvPr>
            <p:cNvCxnSpPr/>
            <p:nvPr/>
          </p:nvCxnSpPr>
          <p:spPr>
            <a:xfrm flipH="1" flipV="1">
              <a:off x="6673669" y="724900"/>
              <a:ext cx="0" cy="1278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0FA20CDF-8393-4C29-936D-5D57BA85B695}"/>
              </a:ext>
            </a:extLst>
          </p:cNvPr>
          <p:cNvSpPr/>
          <p:nvPr/>
        </p:nvSpPr>
        <p:spPr>
          <a:xfrm>
            <a:off x="3745583" y="535991"/>
            <a:ext cx="2174481" cy="3146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인공지능 </a:t>
            </a:r>
            <a:endParaRPr lang="en-US" altLang="ko-KR" dirty="0"/>
          </a:p>
          <a:p>
            <a:pPr algn="ctr"/>
            <a:r>
              <a:rPr lang="ko-KR" altLang="en-US" dirty="0"/>
              <a:t>로봇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4B714A4-7545-42C0-B024-148C759108D9}"/>
              </a:ext>
            </a:extLst>
          </p:cNvPr>
          <p:cNvSpPr/>
          <p:nvPr/>
        </p:nvSpPr>
        <p:spPr>
          <a:xfrm>
            <a:off x="730960" y="519213"/>
            <a:ext cx="2174481" cy="3146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인공지능 </a:t>
            </a:r>
            <a:endParaRPr lang="en-US" altLang="ko-KR" dirty="0"/>
          </a:p>
          <a:p>
            <a:pPr algn="ctr"/>
            <a:r>
              <a:rPr lang="ko-KR" altLang="en-US" dirty="0"/>
              <a:t>로봇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9F7C3B0-83B8-41E0-83CE-18BFA049C660}"/>
              </a:ext>
            </a:extLst>
          </p:cNvPr>
          <p:cNvSpPr/>
          <p:nvPr/>
        </p:nvSpPr>
        <p:spPr>
          <a:xfrm>
            <a:off x="5955911" y="3000891"/>
            <a:ext cx="1778923" cy="1789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BE5DFF-C3D6-49AB-A4BB-172497ACE7BE}"/>
              </a:ext>
            </a:extLst>
          </p:cNvPr>
          <p:cNvSpPr/>
          <p:nvPr/>
        </p:nvSpPr>
        <p:spPr>
          <a:xfrm>
            <a:off x="1325153" y="3857109"/>
            <a:ext cx="5762172" cy="6341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5836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073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008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긴박함이 느껴지는 음악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잠깐 화면이 어두워지고 게임 플레이 화면이 나온다</a:t>
            </a:r>
            <a:r>
              <a:rPr lang="en-US" altLang="ko-KR" dirty="0"/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1000" dirty="0"/>
              <a:t>“</a:t>
            </a:r>
            <a:r>
              <a:rPr lang="ko-KR" altLang="en-US" sz="1000" dirty="0"/>
              <a:t>쾅</a:t>
            </a:r>
            <a:r>
              <a:rPr lang="en-US" altLang="ko-KR" sz="1000" dirty="0"/>
              <a:t>!!” (</a:t>
            </a:r>
            <a:r>
              <a:rPr lang="ko-KR" altLang="en-US" sz="1000" dirty="0"/>
              <a:t>물체가 </a:t>
            </a:r>
            <a:r>
              <a:rPr lang="ko-KR" altLang="en-US" sz="1000" dirty="0" err="1"/>
              <a:t>부딛히는</a:t>
            </a:r>
            <a:r>
              <a:rPr lang="ko-KR" altLang="en-US" sz="1000" dirty="0"/>
              <a:t> 소리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/>
              <a:t>주인공 </a:t>
            </a:r>
            <a:r>
              <a:rPr lang="en-US" altLang="ko-KR" sz="1000" dirty="0"/>
              <a:t>: “</a:t>
            </a:r>
            <a:r>
              <a:rPr lang="ko-KR" altLang="en-US" sz="1000" dirty="0"/>
              <a:t>으악</a:t>
            </a:r>
            <a:r>
              <a:rPr lang="en-US" altLang="ko-KR" sz="1000" dirty="0"/>
              <a:t>!! …  </a:t>
            </a:r>
            <a:r>
              <a:rPr lang="ko-KR" altLang="en-US" sz="1000" dirty="0"/>
              <a:t>하</a:t>
            </a:r>
            <a:r>
              <a:rPr lang="en-US" altLang="ko-KR" sz="1000" dirty="0"/>
              <a:t>.. </a:t>
            </a:r>
            <a:r>
              <a:rPr lang="ko-KR" altLang="en-US" sz="1000" dirty="0"/>
              <a:t>하</a:t>
            </a:r>
            <a:r>
              <a:rPr lang="en-US" altLang="ko-KR" sz="1000" dirty="0"/>
              <a:t>..” ‘</a:t>
            </a:r>
            <a:r>
              <a:rPr lang="ko-KR" altLang="en-US" sz="1000" dirty="0"/>
              <a:t>도망가야 되</a:t>
            </a:r>
            <a:r>
              <a:rPr lang="en-US" altLang="ko-KR" sz="1000" dirty="0"/>
              <a:t>…. </a:t>
            </a:r>
            <a:r>
              <a:rPr lang="ko-KR" altLang="en-US" sz="1000" dirty="0"/>
              <a:t>아</a:t>
            </a:r>
            <a:r>
              <a:rPr lang="en-US" altLang="ko-KR" sz="1000" dirty="0"/>
              <a:t>….’</a:t>
            </a:r>
          </a:p>
          <a:p>
            <a:r>
              <a:rPr lang="ko-KR" altLang="en-US" sz="1000" dirty="0"/>
              <a:t>주인공 </a:t>
            </a:r>
            <a:r>
              <a:rPr lang="en-US" altLang="ko-KR" sz="1000" dirty="0"/>
              <a:t>: ‘</a:t>
            </a:r>
            <a:r>
              <a:rPr lang="ko-KR" altLang="en-US" sz="1000" dirty="0"/>
              <a:t>일단 저기 앞에 보이는 포탈까지 라도 도망 </a:t>
            </a:r>
            <a:r>
              <a:rPr lang="ko-KR" altLang="en-US" sz="1000" dirty="0" err="1"/>
              <a:t>가야겠어</a:t>
            </a:r>
            <a:r>
              <a:rPr lang="en-US" altLang="ko-KR" sz="1000" dirty="0"/>
              <a:t>‘</a:t>
            </a:r>
          </a:p>
          <a:p>
            <a:r>
              <a:rPr lang="ko-KR" altLang="en-US" sz="1000" dirty="0"/>
              <a:t>주인공 </a:t>
            </a:r>
            <a:r>
              <a:rPr lang="en-US" altLang="ko-KR" sz="1000" dirty="0"/>
              <a:t>: (</a:t>
            </a:r>
            <a:r>
              <a:rPr lang="ko-KR" altLang="en-US" sz="1000" dirty="0"/>
              <a:t>조이스틱이 생겨나면서</a:t>
            </a:r>
            <a:r>
              <a:rPr lang="en-US" altLang="ko-KR" sz="1000" dirty="0"/>
              <a:t>)‘</a:t>
            </a:r>
            <a:r>
              <a:rPr lang="ko-KR" altLang="en-US" sz="1000" dirty="0"/>
              <a:t>왼쪽에 있는 조이스틱으로 도망가자 </a:t>
            </a:r>
            <a:r>
              <a:rPr lang="en-US" altLang="ko-KR" sz="1000" dirty="0"/>
              <a:t>‘</a:t>
            </a:r>
          </a:p>
          <a:p>
            <a:pPr marL="0" indent="0">
              <a:buNone/>
            </a:pPr>
            <a:endParaRPr lang="en-US" altLang="ko-KR" sz="10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0CE29-90AC-45B6-8184-1E01989E185E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4E0C768-B306-49D8-B070-280C8B4494AE}"/>
              </a:ext>
            </a:extLst>
          </p:cNvPr>
          <p:cNvSpPr/>
          <p:nvPr/>
        </p:nvSpPr>
        <p:spPr>
          <a:xfrm>
            <a:off x="2372846" y="2426043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D0B5CA4-10CB-4134-A0E7-FC544A8C1BCB}"/>
              </a:ext>
            </a:extLst>
          </p:cNvPr>
          <p:cNvSpPr/>
          <p:nvPr/>
        </p:nvSpPr>
        <p:spPr>
          <a:xfrm>
            <a:off x="1071120" y="1858483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C496AF5-02E6-465D-9CB5-77085549AB46}"/>
              </a:ext>
            </a:extLst>
          </p:cNvPr>
          <p:cNvSpPr/>
          <p:nvPr/>
        </p:nvSpPr>
        <p:spPr>
          <a:xfrm>
            <a:off x="1071120" y="2897231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F8A91DED-98CA-44B6-936C-0E795008F669}"/>
              </a:ext>
            </a:extLst>
          </p:cNvPr>
          <p:cNvSpPr/>
          <p:nvPr/>
        </p:nvSpPr>
        <p:spPr>
          <a:xfrm>
            <a:off x="1639776" y="997152"/>
            <a:ext cx="1499337" cy="765370"/>
          </a:xfrm>
          <a:prstGeom prst="wedgeRoundRectCallout">
            <a:avLst>
              <a:gd name="adj1" fmla="val -42982"/>
              <a:gd name="adj2" fmla="val 957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</a:t>
            </a:r>
            <a:r>
              <a:rPr lang="ko-KR" altLang="en-US" dirty="0"/>
              <a:t>제거한다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5C15C32-915F-4A56-8714-901D8D9EDC0D}"/>
              </a:ext>
            </a:extLst>
          </p:cNvPr>
          <p:cNvSpPr/>
          <p:nvPr/>
        </p:nvSpPr>
        <p:spPr>
          <a:xfrm>
            <a:off x="739471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35BDF5-E53F-4174-B826-70C27BDE7233}"/>
              </a:ext>
            </a:extLst>
          </p:cNvPr>
          <p:cNvSpPr/>
          <p:nvPr/>
        </p:nvSpPr>
        <p:spPr>
          <a:xfrm>
            <a:off x="6576555" y="2973788"/>
            <a:ext cx="1025719" cy="33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포탈</a:t>
            </a:r>
          </a:p>
        </p:txBody>
      </p:sp>
    </p:spTree>
    <p:extLst>
      <p:ext uri="{BB962C8B-B14F-4D97-AF65-F5344CB8AC3E}">
        <p14:creationId xmlns:p14="http://schemas.microsoft.com/office/powerpoint/2010/main" val="7136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008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긴박함이 느껴지는 음악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잠깐 화면이 어두워지고 게임 플레이 화면이 나온다</a:t>
            </a:r>
            <a:r>
              <a:rPr lang="en-US" altLang="ko-KR" dirty="0"/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1000" dirty="0"/>
              <a:t>포탈에 거의 도착했을 때 로봇이 로켓을 발사해 캐릭터를 </a:t>
            </a:r>
            <a:r>
              <a:rPr lang="ko-KR" altLang="en-US" sz="1000" dirty="0" err="1"/>
              <a:t>맟춘다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주인공 </a:t>
            </a:r>
            <a:r>
              <a:rPr lang="en-US" altLang="ko-KR" sz="1000" dirty="0"/>
              <a:t>: “</a:t>
            </a:r>
            <a:r>
              <a:rPr lang="ko-KR" altLang="en-US" sz="1000" dirty="0" err="1"/>
              <a:t>윽</a:t>
            </a:r>
            <a:r>
              <a:rPr lang="en-US" altLang="ko-KR" sz="1000" dirty="0"/>
              <a:t>!!!”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반동으로 포탈에 도착</a:t>
            </a:r>
            <a:r>
              <a:rPr lang="en-US" altLang="ko-KR" sz="1000" dirty="0"/>
              <a:t>)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0CE29-90AC-45B6-8184-1E01989E185E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4E0C768-B306-49D8-B070-280C8B4494AE}"/>
              </a:ext>
            </a:extLst>
          </p:cNvPr>
          <p:cNvSpPr/>
          <p:nvPr/>
        </p:nvSpPr>
        <p:spPr>
          <a:xfrm>
            <a:off x="5147852" y="2405794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D0B5CA4-10CB-4134-A0E7-FC544A8C1BCB}"/>
              </a:ext>
            </a:extLst>
          </p:cNvPr>
          <p:cNvSpPr/>
          <p:nvPr/>
        </p:nvSpPr>
        <p:spPr>
          <a:xfrm>
            <a:off x="1071120" y="1858483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C496AF5-02E6-465D-9CB5-77085549AB46}"/>
              </a:ext>
            </a:extLst>
          </p:cNvPr>
          <p:cNvSpPr/>
          <p:nvPr/>
        </p:nvSpPr>
        <p:spPr>
          <a:xfrm>
            <a:off x="1071120" y="2897231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5C15C32-915F-4A56-8714-901D8D9EDC0D}"/>
              </a:ext>
            </a:extLst>
          </p:cNvPr>
          <p:cNvSpPr/>
          <p:nvPr/>
        </p:nvSpPr>
        <p:spPr>
          <a:xfrm>
            <a:off x="739471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35BDF5-E53F-4174-B826-70C27BDE7233}"/>
              </a:ext>
            </a:extLst>
          </p:cNvPr>
          <p:cNvSpPr/>
          <p:nvPr/>
        </p:nvSpPr>
        <p:spPr>
          <a:xfrm>
            <a:off x="6576555" y="2973788"/>
            <a:ext cx="1025719" cy="33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포탈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F8F2BC-B4E9-43E5-B56F-CFDC55523651}"/>
              </a:ext>
            </a:extLst>
          </p:cNvPr>
          <p:cNvSpPr/>
          <p:nvPr/>
        </p:nvSpPr>
        <p:spPr>
          <a:xfrm>
            <a:off x="1325153" y="1062767"/>
            <a:ext cx="5762172" cy="6341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53247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009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긴박함이 느껴지는 음악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로봇의 공격에 부러진 다리를 보는 연출 </a:t>
            </a:r>
            <a:endParaRPr lang="en-US" altLang="ko-KR" dirty="0"/>
          </a:p>
          <a:p>
            <a:r>
              <a:rPr lang="ko-KR" altLang="en-US" dirty="0"/>
              <a:t>로봇 전류가 흐르는 듯한 연출</a:t>
            </a:r>
            <a:endParaRPr lang="en-US" altLang="ko-KR" dirty="0"/>
          </a:p>
          <a:p>
            <a:r>
              <a:rPr lang="ko-KR" altLang="en-US" dirty="0"/>
              <a:t>전선이 주렁주렁 흘러 나옴</a:t>
            </a:r>
            <a:endParaRPr lang="en-US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1000" dirty="0"/>
              <a:t>주인공 </a:t>
            </a:r>
            <a:r>
              <a:rPr lang="en-US" altLang="ko-KR" sz="1000" dirty="0"/>
              <a:t>: “</a:t>
            </a:r>
            <a:r>
              <a:rPr lang="ko-KR" altLang="en-US" sz="1000" dirty="0"/>
              <a:t>으악</a:t>
            </a:r>
            <a:r>
              <a:rPr lang="en-US" altLang="ko-KR" sz="1000" dirty="0"/>
              <a:t>!!!” (</a:t>
            </a:r>
            <a:r>
              <a:rPr lang="ko-KR" altLang="en-US" sz="1000" dirty="0"/>
              <a:t>부러진 팔을 보고 놀란다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/>
              <a:t>주인공 </a:t>
            </a:r>
            <a:r>
              <a:rPr lang="en-US" altLang="ko-KR" sz="1000" dirty="0"/>
              <a:t>: (</a:t>
            </a:r>
            <a:r>
              <a:rPr lang="ko-KR" altLang="en-US" sz="1000" dirty="0"/>
              <a:t>충격으로 의식을 잃을 </a:t>
            </a:r>
            <a:r>
              <a:rPr lang="ko-KR" altLang="en-US" sz="1000" dirty="0" err="1"/>
              <a:t>려</a:t>
            </a:r>
            <a:r>
              <a:rPr lang="ko-KR" altLang="en-US" sz="1000" dirty="0"/>
              <a:t> 함</a:t>
            </a:r>
            <a:r>
              <a:rPr lang="en-US" altLang="ko-KR" sz="1000" dirty="0"/>
              <a:t>) “</a:t>
            </a:r>
            <a:r>
              <a:rPr lang="ko-KR" altLang="en-US" sz="1000" dirty="0"/>
              <a:t>으</a:t>
            </a:r>
            <a:r>
              <a:rPr lang="en-US" altLang="ko-KR" sz="1000" dirty="0"/>
              <a:t>…”</a:t>
            </a:r>
          </a:p>
          <a:p>
            <a:r>
              <a:rPr lang="ko-KR" altLang="en-US" sz="1000" dirty="0"/>
              <a:t>로봇</a:t>
            </a:r>
            <a:r>
              <a:rPr lang="en-US" altLang="ko-KR" sz="1000" dirty="0"/>
              <a:t>1 : (</a:t>
            </a:r>
            <a:r>
              <a:rPr lang="ko-KR" altLang="en-US" sz="1000" dirty="0"/>
              <a:t>대포를 꺼내며</a:t>
            </a:r>
            <a:r>
              <a:rPr lang="en-US" altLang="ko-KR" sz="1000" dirty="0"/>
              <a:t>)“</a:t>
            </a:r>
            <a:r>
              <a:rPr lang="ko-KR" altLang="en-US" sz="1000" dirty="0"/>
              <a:t>제거한다</a:t>
            </a:r>
            <a:r>
              <a:rPr lang="en-US" altLang="ko-KR" sz="1000" dirty="0"/>
              <a:t>”</a:t>
            </a:r>
          </a:p>
          <a:p>
            <a:r>
              <a:rPr lang="en-US" altLang="ko-KR" sz="1000" dirty="0"/>
              <a:t>??? : “</a:t>
            </a:r>
            <a:r>
              <a:rPr lang="ko-KR" altLang="en-US" sz="1000" dirty="0"/>
              <a:t>멈춰</a:t>
            </a:r>
            <a:r>
              <a:rPr lang="en-US" altLang="ko-KR" sz="1000" dirty="0"/>
              <a:t>!!!”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0CE29-90AC-45B6-8184-1E01989E185E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사다리꼴 9">
            <a:extLst>
              <a:ext uri="{FF2B5EF4-FFF2-40B4-BE49-F238E27FC236}">
                <a16:creationId xmlns:a16="http://schemas.microsoft.com/office/drawing/2014/main" id="{FE0F8C3A-2F39-435B-A6A3-35DDE2E03865}"/>
              </a:ext>
            </a:extLst>
          </p:cNvPr>
          <p:cNvSpPr/>
          <p:nvPr/>
        </p:nvSpPr>
        <p:spPr>
          <a:xfrm rot="8754171">
            <a:off x="2452155" y="904702"/>
            <a:ext cx="1582309" cy="299179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다리꼴 18">
            <a:extLst>
              <a:ext uri="{FF2B5EF4-FFF2-40B4-BE49-F238E27FC236}">
                <a16:creationId xmlns:a16="http://schemas.microsoft.com/office/drawing/2014/main" id="{DCA5AAFC-B234-4E38-B920-AC7190B699DA}"/>
              </a:ext>
            </a:extLst>
          </p:cNvPr>
          <p:cNvSpPr/>
          <p:nvPr/>
        </p:nvSpPr>
        <p:spPr>
          <a:xfrm rot="17027265">
            <a:off x="5815665" y="3243956"/>
            <a:ext cx="669852" cy="1266539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270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009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긴박함이 느껴지는 음악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로봇의 공격에 부러진 다리를 보는 연출 </a:t>
            </a:r>
            <a:endParaRPr lang="en-US" altLang="ko-KR" dirty="0"/>
          </a:p>
          <a:p>
            <a:r>
              <a:rPr lang="ko-KR" altLang="en-US" dirty="0"/>
              <a:t>로봇 전류가 흐르는 듯한 연출</a:t>
            </a:r>
            <a:endParaRPr lang="en-US" altLang="ko-KR" dirty="0"/>
          </a:p>
          <a:p>
            <a:r>
              <a:rPr lang="ko-KR" altLang="en-US" dirty="0"/>
              <a:t>전선이 주렁주렁 흘러 나옴</a:t>
            </a:r>
            <a:endParaRPr lang="en-US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1000" dirty="0"/>
              <a:t>대포를 쏘려는 찰나에 누군가 총으로 로봇을 맞춘다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??? : “</a:t>
            </a:r>
            <a:r>
              <a:rPr lang="ko-KR" altLang="en-US" sz="1000" dirty="0"/>
              <a:t>멈춰</a:t>
            </a:r>
            <a:r>
              <a:rPr lang="en-US" altLang="ko-KR" sz="1000" dirty="0"/>
              <a:t>!!!”</a:t>
            </a:r>
          </a:p>
          <a:p>
            <a:r>
              <a:rPr lang="ko-KR" altLang="en-US" sz="1000" dirty="0"/>
              <a:t>로봇들 </a:t>
            </a:r>
            <a:r>
              <a:rPr lang="en-US" altLang="ko-KR" sz="1000" dirty="0"/>
              <a:t>: “</a:t>
            </a:r>
            <a:r>
              <a:rPr lang="ko-KR" altLang="en-US" sz="1000" dirty="0"/>
              <a:t>우측 카메라 손상</a:t>
            </a:r>
            <a:r>
              <a:rPr lang="en-US" altLang="ko-KR" sz="1000" dirty="0"/>
              <a:t>, </a:t>
            </a:r>
            <a:r>
              <a:rPr lang="ko-KR" altLang="en-US" sz="1000" dirty="0"/>
              <a:t>우측 카메라 손상 </a:t>
            </a:r>
            <a:r>
              <a:rPr lang="en-US" altLang="ko-KR" sz="1000" dirty="0"/>
              <a:t>, </a:t>
            </a:r>
            <a:r>
              <a:rPr lang="ko-KR" altLang="en-US" sz="1000" dirty="0"/>
              <a:t>조준 기능 상실 </a:t>
            </a:r>
            <a:r>
              <a:rPr lang="en-US" altLang="ko-KR" sz="1000" dirty="0"/>
              <a:t>“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0CE29-90AC-45B6-8184-1E01989E185E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C59C55B-82B8-4EC8-89CC-66A4D3303858}"/>
              </a:ext>
            </a:extLst>
          </p:cNvPr>
          <p:cNvSpPr/>
          <p:nvPr/>
        </p:nvSpPr>
        <p:spPr>
          <a:xfrm rot="18900000">
            <a:off x="6362916" y="708821"/>
            <a:ext cx="810083" cy="2007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소녀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50464FA-C62F-439D-B3A3-8776E478B279}"/>
              </a:ext>
            </a:extLst>
          </p:cNvPr>
          <p:cNvSpPr/>
          <p:nvPr/>
        </p:nvSpPr>
        <p:spPr>
          <a:xfrm>
            <a:off x="555125" y="2337683"/>
            <a:ext cx="3054767" cy="2461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인공지능 </a:t>
            </a:r>
            <a:endParaRPr lang="en-US" altLang="ko-KR" dirty="0"/>
          </a:p>
          <a:p>
            <a:pPr algn="ctr"/>
            <a:r>
              <a:rPr lang="ko-KR" altLang="en-US" dirty="0"/>
              <a:t>로봇들</a:t>
            </a:r>
          </a:p>
        </p:txBody>
      </p:sp>
    </p:spTree>
    <p:extLst>
      <p:ext uri="{BB962C8B-B14F-4D97-AF65-F5344CB8AC3E}">
        <p14:creationId xmlns:p14="http://schemas.microsoft.com/office/powerpoint/2010/main" val="3533418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010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긴박함이 느껴지는 음악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잠깐 화면이 어두워지고 게임 플레이 화면이 나온다</a:t>
            </a:r>
            <a:r>
              <a:rPr lang="en-US" altLang="ko-KR" dirty="0"/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1000" dirty="0"/>
              <a:t>소녀 </a:t>
            </a:r>
            <a:r>
              <a:rPr lang="en-US" altLang="ko-KR" sz="1000" dirty="0"/>
              <a:t>: “</a:t>
            </a:r>
            <a:r>
              <a:rPr lang="ko-KR" altLang="en-US" sz="1000" dirty="0"/>
              <a:t>어떻게 여길 들어온 거야</a:t>
            </a:r>
            <a:r>
              <a:rPr lang="en-US" altLang="ko-KR" sz="1000" dirty="0"/>
              <a:t>.“</a:t>
            </a:r>
          </a:p>
          <a:p>
            <a:r>
              <a:rPr lang="ko-KR" altLang="en-US" sz="1000" dirty="0"/>
              <a:t>로봇들 </a:t>
            </a:r>
            <a:r>
              <a:rPr lang="en-US" altLang="ko-KR" sz="1000" dirty="0"/>
              <a:t>: “…</a:t>
            </a:r>
            <a:r>
              <a:rPr lang="ko-KR" altLang="en-US" sz="1000" dirty="0"/>
              <a:t>제거한다</a:t>
            </a:r>
            <a:r>
              <a:rPr lang="en-US" altLang="ko-KR" sz="1000" dirty="0"/>
              <a:t>..”</a:t>
            </a:r>
          </a:p>
          <a:p>
            <a:r>
              <a:rPr lang="ko-KR" altLang="en-US" sz="1000" dirty="0"/>
              <a:t>소녀 </a:t>
            </a:r>
            <a:r>
              <a:rPr lang="en-US" altLang="ko-KR" sz="1000" dirty="0"/>
              <a:t>: “</a:t>
            </a:r>
            <a:r>
              <a:rPr lang="ko-KR" altLang="en-US" sz="1000" dirty="0"/>
              <a:t>으 역시 </a:t>
            </a:r>
            <a:r>
              <a:rPr lang="en-US" altLang="ko-KR" sz="1000" dirty="0"/>
              <a:t>1</a:t>
            </a:r>
            <a:r>
              <a:rPr lang="ko-KR" altLang="en-US" sz="1000" dirty="0"/>
              <a:t>세대는 대화가 안 통해</a:t>
            </a:r>
            <a:r>
              <a:rPr lang="en-US" altLang="ko-KR" sz="1000" dirty="0"/>
              <a:t>. </a:t>
            </a:r>
            <a:r>
              <a:rPr lang="ko-KR" altLang="en-US" sz="1000" dirty="0"/>
              <a:t>빨리 처리하고 남자애부터 안전한 곳에</a:t>
            </a:r>
            <a:r>
              <a:rPr lang="en-US" altLang="ko-KR" sz="1000" dirty="0"/>
              <a:t>…“</a:t>
            </a:r>
          </a:p>
          <a:p>
            <a:r>
              <a:rPr lang="ko-KR" altLang="en-US" sz="1000" dirty="0"/>
              <a:t>공격 조이스틱이 나타남</a:t>
            </a:r>
            <a:endParaRPr lang="en-US" altLang="ko-KR" sz="1000" dirty="0"/>
          </a:p>
          <a:p>
            <a:r>
              <a:rPr lang="ko-KR" altLang="en-US" sz="1000" dirty="0"/>
              <a:t>소녀 </a:t>
            </a:r>
            <a:r>
              <a:rPr lang="en-US" altLang="ko-KR" sz="1000" dirty="0"/>
              <a:t>: “</a:t>
            </a:r>
            <a:r>
              <a:rPr lang="ko-KR" altLang="en-US" sz="1000" dirty="0"/>
              <a:t>조이스틱을 움직이는 방향으로 공격 범위가 표시되고 공격할 수 있어 싸워보자</a:t>
            </a:r>
            <a:r>
              <a:rPr lang="en-US" altLang="ko-KR" sz="1000" dirty="0"/>
              <a:t>“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4E0C768-B306-49D8-B070-280C8B4494AE}"/>
              </a:ext>
            </a:extLst>
          </p:cNvPr>
          <p:cNvSpPr/>
          <p:nvPr/>
        </p:nvSpPr>
        <p:spPr>
          <a:xfrm rot="3949039">
            <a:off x="5486672" y="2740939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D0B5CA4-10CB-4134-A0E7-FC544A8C1BCB}"/>
              </a:ext>
            </a:extLst>
          </p:cNvPr>
          <p:cNvSpPr/>
          <p:nvPr/>
        </p:nvSpPr>
        <p:spPr>
          <a:xfrm>
            <a:off x="1071120" y="1858483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C496AF5-02E6-465D-9CB5-77085549AB46}"/>
              </a:ext>
            </a:extLst>
          </p:cNvPr>
          <p:cNvSpPr/>
          <p:nvPr/>
        </p:nvSpPr>
        <p:spPr>
          <a:xfrm>
            <a:off x="1071120" y="2897231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5C15C32-915F-4A56-8714-901D8D9EDC0D}"/>
              </a:ext>
            </a:extLst>
          </p:cNvPr>
          <p:cNvSpPr/>
          <p:nvPr/>
        </p:nvSpPr>
        <p:spPr>
          <a:xfrm>
            <a:off x="739471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35BDF5-E53F-4174-B826-70C27BDE7233}"/>
              </a:ext>
            </a:extLst>
          </p:cNvPr>
          <p:cNvSpPr/>
          <p:nvPr/>
        </p:nvSpPr>
        <p:spPr>
          <a:xfrm>
            <a:off x="6576555" y="2973788"/>
            <a:ext cx="1025719" cy="33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포탈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F8F2BC-B4E9-43E5-B56F-CFDC55523651}"/>
              </a:ext>
            </a:extLst>
          </p:cNvPr>
          <p:cNvSpPr/>
          <p:nvPr/>
        </p:nvSpPr>
        <p:spPr>
          <a:xfrm>
            <a:off x="1325153" y="1062767"/>
            <a:ext cx="5762172" cy="6341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30A16A7-7A74-4B33-B190-C837A92D002B}"/>
              </a:ext>
            </a:extLst>
          </p:cNvPr>
          <p:cNvSpPr/>
          <p:nvPr/>
        </p:nvSpPr>
        <p:spPr>
          <a:xfrm>
            <a:off x="5016135" y="2375179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DD25BE5-0469-487A-A565-D9061C5230A6}"/>
              </a:ext>
            </a:extLst>
          </p:cNvPr>
          <p:cNvSpPr/>
          <p:nvPr/>
        </p:nvSpPr>
        <p:spPr>
          <a:xfrm>
            <a:off x="6678202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</p:spTree>
    <p:extLst>
      <p:ext uri="{BB962C8B-B14F-4D97-AF65-F5344CB8AC3E}">
        <p14:creationId xmlns:p14="http://schemas.microsoft.com/office/powerpoint/2010/main" val="1553965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010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긴박함이 느껴지는 음악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잠깐 화면이 어두워지고 게임 플레이 화면이 나온다</a:t>
            </a:r>
            <a:r>
              <a:rPr lang="en-US" altLang="ko-KR" dirty="0"/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1000" dirty="0"/>
              <a:t>소녀 </a:t>
            </a:r>
            <a:r>
              <a:rPr lang="en-US" altLang="ko-KR" sz="1000" dirty="0"/>
              <a:t>:”</a:t>
            </a:r>
            <a:r>
              <a:rPr lang="ko-KR" altLang="en-US" sz="1000" dirty="0"/>
              <a:t>하</a:t>
            </a:r>
            <a:r>
              <a:rPr lang="en-US" altLang="ko-KR" sz="1000" dirty="0"/>
              <a:t>.. </a:t>
            </a:r>
            <a:r>
              <a:rPr lang="ko-KR" altLang="en-US" sz="1000" dirty="0" err="1"/>
              <a:t>뭐야</a:t>
            </a:r>
            <a:r>
              <a:rPr lang="ko-KR" altLang="en-US" sz="1000" dirty="0"/>
              <a:t> </a:t>
            </a:r>
            <a:r>
              <a:rPr lang="en-US" altLang="ko-KR" sz="1000" dirty="0"/>
              <a:t>1</a:t>
            </a:r>
            <a:r>
              <a:rPr lang="ko-KR" altLang="en-US" sz="1000" dirty="0"/>
              <a:t>세대 주제에 성능이 썩 괜찮네 </a:t>
            </a:r>
            <a:r>
              <a:rPr lang="en-US" altLang="ko-KR" sz="1000" dirty="0"/>
              <a:t>2</a:t>
            </a:r>
            <a:r>
              <a:rPr lang="ko-KR" altLang="en-US" sz="1000" dirty="0"/>
              <a:t>대 </a:t>
            </a:r>
            <a:r>
              <a:rPr lang="en-US" altLang="ko-KR" sz="1000" dirty="0"/>
              <a:t>1</a:t>
            </a:r>
            <a:r>
              <a:rPr lang="ko-KR" altLang="en-US" sz="1000" dirty="0"/>
              <a:t>은 좀 무리인 것 같아</a:t>
            </a:r>
            <a:r>
              <a:rPr lang="en-US" altLang="ko-KR" sz="1000" dirty="0"/>
              <a:t>“</a:t>
            </a:r>
          </a:p>
          <a:p>
            <a:r>
              <a:rPr lang="en-US" altLang="ko-KR" sz="1000" dirty="0"/>
              <a:t>1</a:t>
            </a:r>
            <a:r>
              <a:rPr lang="ko-KR" altLang="en-US" sz="1000" dirty="0"/>
              <a:t>회용 </a:t>
            </a:r>
            <a:r>
              <a:rPr lang="ko-KR" altLang="en-US" sz="1000" dirty="0" err="1"/>
              <a:t>스킬창이</a:t>
            </a:r>
            <a:r>
              <a:rPr lang="ko-KR" altLang="en-US" sz="1000" dirty="0"/>
              <a:t> 나온다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소녀 </a:t>
            </a:r>
            <a:r>
              <a:rPr lang="en-US" altLang="ko-KR" sz="1000" dirty="0"/>
              <a:t>: “</a:t>
            </a:r>
            <a:r>
              <a:rPr lang="ko-KR" altLang="en-US" sz="1000" dirty="0"/>
              <a:t>아깝지만  빨리 여기서 </a:t>
            </a:r>
            <a:r>
              <a:rPr lang="ko-KR" altLang="en-US" sz="1000" dirty="0" err="1"/>
              <a:t>탈출해야되</a:t>
            </a:r>
            <a:r>
              <a:rPr lang="ko-KR" altLang="en-US" sz="1000" dirty="0"/>
              <a:t>“</a:t>
            </a:r>
            <a:endParaRPr lang="en-US" altLang="ko-KR" sz="1000" dirty="0"/>
          </a:p>
          <a:p>
            <a:r>
              <a:rPr lang="ko-KR" altLang="en-US" sz="1000" dirty="0"/>
              <a:t>사용가능한 스틸이 하나 나온다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소녀 </a:t>
            </a:r>
            <a:r>
              <a:rPr lang="en-US" altLang="ko-KR" sz="1000" dirty="0"/>
              <a:t>: “</a:t>
            </a:r>
            <a:r>
              <a:rPr lang="ko-KR" altLang="en-US" sz="1000" dirty="0"/>
              <a:t>선택 했으면 사용할 범위를 지정해주면 되 쉽지</a:t>
            </a:r>
            <a:r>
              <a:rPr lang="en-US" altLang="ko-KR" sz="1000" dirty="0"/>
              <a:t>?”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661786B-346E-4C70-91CE-F5A751D3D0F1}"/>
              </a:ext>
            </a:extLst>
          </p:cNvPr>
          <p:cNvSpPr/>
          <p:nvPr/>
        </p:nvSpPr>
        <p:spPr>
          <a:xfrm>
            <a:off x="1423767" y="2754860"/>
            <a:ext cx="1025719" cy="97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공격범위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4E0C768-B306-49D8-B070-280C8B4494AE}"/>
              </a:ext>
            </a:extLst>
          </p:cNvPr>
          <p:cNvSpPr/>
          <p:nvPr/>
        </p:nvSpPr>
        <p:spPr>
          <a:xfrm rot="3949039">
            <a:off x="5486672" y="2740939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D0B5CA4-10CB-4134-A0E7-FC544A8C1BCB}"/>
              </a:ext>
            </a:extLst>
          </p:cNvPr>
          <p:cNvSpPr/>
          <p:nvPr/>
        </p:nvSpPr>
        <p:spPr>
          <a:xfrm>
            <a:off x="1071120" y="1858483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C496AF5-02E6-465D-9CB5-77085549AB46}"/>
              </a:ext>
            </a:extLst>
          </p:cNvPr>
          <p:cNvSpPr/>
          <p:nvPr/>
        </p:nvSpPr>
        <p:spPr>
          <a:xfrm>
            <a:off x="1071120" y="2897231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5C15C32-915F-4A56-8714-901D8D9EDC0D}"/>
              </a:ext>
            </a:extLst>
          </p:cNvPr>
          <p:cNvSpPr/>
          <p:nvPr/>
        </p:nvSpPr>
        <p:spPr>
          <a:xfrm>
            <a:off x="739471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35BDF5-E53F-4174-B826-70C27BDE7233}"/>
              </a:ext>
            </a:extLst>
          </p:cNvPr>
          <p:cNvSpPr/>
          <p:nvPr/>
        </p:nvSpPr>
        <p:spPr>
          <a:xfrm>
            <a:off x="6576555" y="2973788"/>
            <a:ext cx="1025719" cy="33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포탈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F8F2BC-B4E9-43E5-B56F-CFDC55523651}"/>
              </a:ext>
            </a:extLst>
          </p:cNvPr>
          <p:cNvSpPr/>
          <p:nvPr/>
        </p:nvSpPr>
        <p:spPr>
          <a:xfrm>
            <a:off x="1325153" y="1062767"/>
            <a:ext cx="5762172" cy="6341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30A16A7-7A74-4B33-B190-C837A92D002B}"/>
              </a:ext>
            </a:extLst>
          </p:cNvPr>
          <p:cNvSpPr/>
          <p:nvPr/>
        </p:nvSpPr>
        <p:spPr>
          <a:xfrm>
            <a:off x="5016135" y="2375179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DD25BE5-0469-487A-A565-D9061C5230A6}"/>
              </a:ext>
            </a:extLst>
          </p:cNvPr>
          <p:cNvSpPr/>
          <p:nvPr/>
        </p:nvSpPr>
        <p:spPr>
          <a:xfrm>
            <a:off x="6678202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358E19-D0F8-408C-88B0-57BA773F6E56}"/>
              </a:ext>
            </a:extLst>
          </p:cNvPr>
          <p:cNvSpPr/>
          <p:nvPr/>
        </p:nvSpPr>
        <p:spPr>
          <a:xfrm>
            <a:off x="2985488" y="4429573"/>
            <a:ext cx="2349838" cy="361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회용 </a:t>
            </a:r>
            <a:r>
              <a:rPr lang="ko-KR" altLang="en-US" dirty="0" err="1"/>
              <a:t>스킬창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752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011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긴박함이 느껴지는 음악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로봇의 공격에 부러진 다리를 보는 연출 </a:t>
            </a:r>
            <a:endParaRPr lang="en-US" altLang="ko-KR" dirty="0"/>
          </a:p>
          <a:p>
            <a:r>
              <a:rPr lang="ko-KR" altLang="en-US" dirty="0"/>
              <a:t>로봇 전류가 흐르는 듯한 연출</a:t>
            </a:r>
            <a:endParaRPr lang="en-US" altLang="ko-KR" dirty="0"/>
          </a:p>
          <a:p>
            <a:r>
              <a:rPr lang="ko-KR" altLang="en-US" dirty="0"/>
              <a:t>전선이 주렁주렁 흘러 나옴</a:t>
            </a:r>
            <a:endParaRPr lang="en-US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1000" dirty="0"/>
              <a:t>소녀 </a:t>
            </a:r>
            <a:r>
              <a:rPr lang="en-US" altLang="ko-KR" sz="1000" dirty="0"/>
              <a:t>: “</a:t>
            </a:r>
            <a:r>
              <a:rPr lang="ko-KR" altLang="en-US" sz="1000" dirty="0"/>
              <a:t>아</a:t>
            </a:r>
            <a:r>
              <a:rPr lang="en-US" altLang="ko-KR" sz="1000" dirty="0"/>
              <a:t>.. </a:t>
            </a:r>
            <a:r>
              <a:rPr lang="ko-KR" altLang="en-US" sz="1000" dirty="0"/>
              <a:t>급해서 허락도 안 받고 써버렸네</a:t>
            </a:r>
            <a:r>
              <a:rPr lang="en-US" altLang="ko-KR" sz="1000" dirty="0"/>
              <a:t>… </a:t>
            </a:r>
            <a:r>
              <a:rPr lang="ko-KR" altLang="en-US" sz="1000" dirty="0"/>
              <a:t>그나저나 어떻게 된 일지</a:t>
            </a:r>
            <a:r>
              <a:rPr lang="en-US" altLang="ko-KR" sz="1000" dirty="0"/>
              <a:t>…”</a:t>
            </a:r>
          </a:p>
          <a:p>
            <a:r>
              <a:rPr lang="ko-KR" altLang="en-US" sz="1000" dirty="0"/>
              <a:t>소녀 </a:t>
            </a:r>
            <a:r>
              <a:rPr lang="en-US" altLang="ko-KR" sz="1000" dirty="0"/>
              <a:t>: (</a:t>
            </a:r>
            <a:r>
              <a:rPr lang="ko-KR" altLang="en-US" sz="1000" dirty="0"/>
              <a:t>한 참 뒤에</a:t>
            </a:r>
            <a:r>
              <a:rPr lang="en-US" altLang="ko-KR" sz="1000" dirty="0"/>
              <a:t>)”…. </a:t>
            </a:r>
            <a:r>
              <a:rPr lang="ko-KR" altLang="en-US" sz="1000" dirty="0"/>
              <a:t>일단 데리고 가자</a:t>
            </a:r>
            <a:r>
              <a:rPr lang="en-US" altLang="ko-KR" sz="1000" dirty="0"/>
              <a:t>”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0CE29-90AC-45B6-8184-1E01989E185E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C59C55B-82B8-4EC8-89CC-66A4D3303858}"/>
              </a:ext>
            </a:extLst>
          </p:cNvPr>
          <p:cNvSpPr/>
          <p:nvPr/>
        </p:nvSpPr>
        <p:spPr>
          <a:xfrm>
            <a:off x="3325752" y="1926234"/>
            <a:ext cx="1079272" cy="2674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0A8B6F-574A-4F57-A7FA-A7D17774A61A}"/>
              </a:ext>
            </a:extLst>
          </p:cNvPr>
          <p:cNvSpPr/>
          <p:nvPr/>
        </p:nvSpPr>
        <p:spPr>
          <a:xfrm>
            <a:off x="1325153" y="3853856"/>
            <a:ext cx="5762172" cy="6341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030B8FC-536E-45C4-AEF2-E2D8D2C7163B}"/>
              </a:ext>
            </a:extLst>
          </p:cNvPr>
          <p:cNvSpPr/>
          <p:nvPr/>
        </p:nvSpPr>
        <p:spPr>
          <a:xfrm rot="3949039">
            <a:off x="5486672" y="2740939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</p:spTree>
    <p:extLst>
      <p:ext uri="{BB962C8B-B14F-4D97-AF65-F5344CB8AC3E}">
        <p14:creationId xmlns:p14="http://schemas.microsoft.com/office/powerpoint/2010/main" val="4285663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5502" y="55861"/>
            <a:ext cx="1381125" cy="480131"/>
          </a:xfrm>
        </p:spPr>
        <p:txBody>
          <a:bodyPr/>
          <a:lstStyle/>
          <a:p>
            <a:r>
              <a:rPr lang="en-US" altLang="ko-KR" dirty="0"/>
              <a:t>012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긴박함이 느껴지는 음악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잠깐 화면이 어두워지고 게임 플레이 화면이 나온다</a:t>
            </a:r>
            <a:r>
              <a:rPr lang="en-US" altLang="ko-KR" dirty="0"/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1000" dirty="0"/>
              <a:t>00</a:t>
            </a:r>
            <a:r>
              <a:rPr lang="ko-KR" altLang="en-US" sz="1000" dirty="0"/>
              <a:t>박사 </a:t>
            </a:r>
            <a:r>
              <a:rPr lang="en-US" altLang="ko-KR" sz="1000" dirty="0"/>
              <a:t>: “ </a:t>
            </a:r>
            <a:r>
              <a:rPr lang="ko-KR" altLang="en-US" sz="1000" dirty="0"/>
              <a:t>아아 들리니 </a:t>
            </a:r>
            <a:r>
              <a:rPr lang="en-US" altLang="ko-KR" sz="1000" dirty="0"/>
              <a:t>?  </a:t>
            </a:r>
            <a:r>
              <a:rPr lang="ko-KR" altLang="en-US" sz="1000" dirty="0"/>
              <a:t>지금부터 전투 훈련을 시작 할 꺼야</a:t>
            </a:r>
            <a:r>
              <a:rPr lang="en-US" altLang="ko-KR" sz="1000" dirty="0"/>
              <a:t>, </a:t>
            </a:r>
            <a:r>
              <a:rPr lang="ko-KR" altLang="en-US" sz="1000" dirty="0"/>
              <a:t>할아버지를 찾으러 가겠다면서 싸울 생각이 없었던 건 아니지</a:t>
            </a:r>
            <a:r>
              <a:rPr lang="en-US" altLang="ko-KR" sz="1000" dirty="0"/>
              <a:t>? </a:t>
            </a:r>
            <a:r>
              <a:rPr lang="ko-KR" altLang="en-US" sz="1000" dirty="0"/>
              <a:t>걱정 마 차근차근 기본부터 자세하게 </a:t>
            </a:r>
            <a:r>
              <a:rPr lang="ko-KR" altLang="en-US" sz="1000" dirty="0" err="1"/>
              <a:t>알려줄께</a:t>
            </a:r>
            <a:r>
              <a:rPr lang="en-US" altLang="ko-KR" sz="1000" dirty="0"/>
              <a:t>“</a:t>
            </a:r>
          </a:p>
          <a:p>
            <a:r>
              <a:rPr lang="ko-KR" altLang="en-US" sz="1000" dirty="0"/>
              <a:t>조이스틱이 나타나며</a:t>
            </a:r>
            <a:endParaRPr lang="en-US" altLang="ko-KR" sz="1000" dirty="0"/>
          </a:p>
          <a:p>
            <a:r>
              <a:rPr lang="en-US" altLang="ko-KR" sz="1000" dirty="0"/>
              <a:t>00</a:t>
            </a:r>
            <a:r>
              <a:rPr lang="ko-KR" altLang="en-US" sz="1000" dirty="0"/>
              <a:t>박사 </a:t>
            </a:r>
            <a:r>
              <a:rPr lang="en-US" altLang="ko-KR" sz="1000" dirty="0"/>
              <a:t>: “ ‘</a:t>
            </a:r>
            <a:r>
              <a:rPr lang="ko-KR" altLang="en-US" sz="1000" dirty="0"/>
              <a:t>좌측 조이스틱</a:t>
            </a:r>
            <a:r>
              <a:rPr lang="en-US" altLang="ko-KR" sz="1000" dirty="0"/>
              <a:t>’</a:t>
            </a:r>
            <a:r>
              <a:rPr lang="ko-KR" altLang="en-US" sz="1000" dirty="0"/>
              <a:t>으로 원하는 방향으로 움직일 수 있어 움직여봐</a:t>
            </a:r>
            <a:r>
              <a:rPr lang="en-US" altLang="ko-KR" sz="1000" dirty="0"/>
              <a:t>”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685014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661786B-346E-4C70-91CE-F5A751D3D0F1}"/>
              </a:ext>
            </a:extLst>
          </p:cNvPr>
          <p:cNvSpPr/>
          <p:nvPr/>
        </p:nvSpPr>
        <p:spPr>
          <a:xfrm>
            <a:off x="1423767" y="2754860"/>
            <a:ext cx="1025719" cy="97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공격범위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4E0C768-B306-49D8-B070-280C8B4494AE}"/>
              </a:ext>
            </a:extLst>
          </p:cNvPr>
          <p:cNvSpPr/>
          <p:nvPr/>
        </p:nvSpPr>
        <p:spPr>
          <a:xfrm>
            <a:off x="5486672" y="2460239"/>
            <a:ext cx="900305" cy="1616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D0B5CA4-10CB-4134-A0E7-FC544A8C1BCB}"/>
              </a:ext>
            </a:extLst>
          </p:cNvPr>
          <p:cNvSpPr/>
          <p:nvPr/>
        </p:nvSpPr>
        <p:spPr>
          <a:xfrm>
            <a:off x="1071120" y="1858483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연습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C496AF5-02E6-465D-9CB5-77085549AB46}"/>
              </a:ext>
            </a:extLst>
          </p:cNvPr>
          <p:cNvSpPr/>
          <p:nvPr/>
        </p:nvSpPr>
        <p:spPr>
          <a:xfrm>
            <a:off x="1071120" y="2897231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5C15C32-915F-4A56-8714-901D8D9EDC0D}"/>
              </a:ext>
            </a:extLst>
          </p:cNvPr>
          <p:cNvSpPr/>
          <p:nvPr/>
        </p:nvSpPr>
        <p:spPr>
          <a:xfrm>
            <a:off x="739471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F8F2BC-B4E9-43E5-B56F-CFDC55523651}"/>
              </a:ext>
            </a:extLst>
          </p:cNvPr>
          <p:cNvSpPr/>
          <p:nvPr/>
        </p:nvSpPr>
        <p:spPr>
          <a:xfrm>
            <a:off x="1325153" y="1062767"/>
            <a:ext cx="5762172" cy="6341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DD25BE5-0469-487A-A565-D9061C5230A6}"/>
              </a:ext>
            </a:extLst>
          </p:cNvPr>
          <p:cNvSpPr/>
          <p:nvPr/>
        </p:nvSpPr>
        <p:spPr>
          <a:xfrm>
            <a:off x="6678202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358E19-D0F8-408C-88B0-57BA773F6E56}"/>
              </a:ext>
            </a:extLst>
          </p:cNvPr>
          <p:cNvSpPr/>
          <p:nvPr/>
        </p:nvSpPr>
        <p:spPr>
          <a:xfrm>
            <a:off x="2985488" y="4429573"/>
            <a:ext cx="2349838" cy="361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회용 </a:t>
            </a:r>
            <a:r>
              <a:rPr lang="ko-KR" altLang="en-US" dirty="0" err="1"/>
              <a:t>스킬창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666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5502" y="55861"/>
            <a:ext cx="1381125" cy="480131"/>
          </a:xfrm>
        </p:spPr>
        <p:txBody>
          <a:bodyPr/>
          <a:lstStyle/>
          <a:p>
            <a:r>
              <a:rPr lang="en-US" altLang="ko-KR" dirty="0"/>
              <a:t>012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긴박함이 느껴지는 음악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잠깐 화면이 어두워지고 게임 플레이 화면이 나온다</a:t>
            </a:r>
            <a:r>
              <a:rPr lang="en-US" altLang="ko-KR" dirty="0"/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1000" dirty="0"/>
              <a:t>00</a:t>
            </a:r>
            <a:r>
              <a:rPr lang="ko-KR" altLang="en-US" sz="1000" dirty="0"/>
              <a:t>박사 </a:t>
            </a:r>
            <a:r>
              <a:rPr lang="en-US" altLang="ko-KR" sz="1000" dirty="0"/>
              <a:t>: “</a:t>
            </a:r>
            <a:r>
              <a:rPr lang="ko-KR" altLang="en-US" sz="1000" dirty="0"/>
              <a:t>조이스틱을 원하는 방향으로 두 번 누르면 가방의 로켓을 작동 시킬 수 있어 </a:t>
            </a:r>
            <a:r>
              <a:rPr lang="ko-KR" altLang="en-US" sz="1000" dirty="0" err="1"/>
              <a:t>한번해봐</a:t>
            </a:r>
            <a:r>
              <a:rPr lang="en-US" altLang="ko-KR" sz="1000" dirty="0"/>
              <a:t>“</a:t>
            </a:r>
          </a:p>
          <a:p>
            <a:r>
              <a:rPr lang="ko-KR" altLang="en-US" sz="1000" dirty="0"/>
              <a:t>조이스틱이 나타난다</a:t>
            </a:r>
            <a:r>
              <a:rPr lang="en-US" altLang="ko-KR" sz="1000" dirty="0"/>
              <a:t>.</a:t>
            </a:r>
          </a:p>
          <a:p>
            <a:pPr marL="0" indent="0">
              <a:buNone/>
            </a:pPr>
            <a:endParaRPr lang="en-US" altLang="ko-KR" sz="10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685014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661786B-346E-4C70-91CE-F5A751D3D0F1}"/>
              </a:ext>
            </a:extLst>
          </p:cNvPr>
          <p:cNvSpPr/>
          <p:nvPr/>
        </p:nvSpPr>
        <p:spPr>
          <a:xfrm>
            <a:off x="1423767" y="2754860"/>
            <a:ext cx="1025719" cy="97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공격범위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4E0C768-B306-49D8-B070-280C8B4494AE}"/>
              </a:ext>
            </a:extLst>
          </p:cNvPr>
          <p:cNvSpPr/>
          <p:nvPr/>
        </p:nvSpPr>
        <p:spPr>
          <a:xfrm>
            <a:off x="5486672" y="2460239"/>
            <a:ext cx="900305" cy="1616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D0B5CA4-10CB-4134-A0E7-FC544A8C1BCB}"/>
              </a:ext>
            </a:extLst>
          </p:cNvPr>
          <p:cNvSpPr/>
          <p:nvPr/>
        </p:nvSpPr>
        <p:spPr>
          <a:xfrm>
            <a:off x="1071120" y="1858483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연습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C496AF5-02E6-465D-9CB5-77085549AB46}"/>
              </a:ext>
            </a:extLst>
          </p:cNvPr>
          <p:cNvSpPr/>
          <p:nvPr/>
        </p:nvSpPr>
        <p:spPr>
          <a:xfrm>
            <a:off x="1071120" y="2897231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5C15C32-915F-4A56-8714-901D8D9EDC0D}"/>
              </a:ext>
            </a:extLst>
          </p:cNvPr>
          <p:cNvSpPr/>
          <p:nvPr/>
        </p:nvSpPr>
        <p:spPr>
          <a:xfrm>
            <a:off x="739471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F8F2BC-B4E9-43E5-B56F-CFDC55523651}"/>
              </a:ext>
            </a:extLst>
          </p:cNvPr>
          <p:cNvSpPr/>
          <p:nvPr/>
        </p:nvSpPr>
        <p:spPr>
          <a:xfrm>
            <a:off x="1325153" y="1062767"/>
            <a:ext cx="5762172" cy="6341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DD25BE5-0469-487A-A565-D9061C5230A6}"/>
              </a:ext>
            </a:extLst>
          </p:cNvPr>
          <p:cNvSpPr/>
          <p:nvPr/>
        </p:nvSpPr>
        <p:spPr>
          <a:xfrm>
            <a:off x="6678202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358E19-D0F8-408C-88B0-57BA773F6E56}"/>
              </a:ext>
            </a:extLst>
          </p:cNvPr>
          <p:cNvSpPr/>
          <p:nvPr/>
        </p:nvSpPr>
        <p:spPr>
          <a:xfrm>
            <a:off x="2985488" y="4429573"/>
            <a:ext cx="2349838" cy="361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회용 </a:t>
            </a:r>
            <a:r>
              <a:rPr lang="ko-KR" altLang="en-US" dirty="0" err="1"/>
              <a:t>스킬창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739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5502" y="55861"/>
            <a:ext cx="1381125" cy="480131"/>
          </a:xfrm>
        </p:spPr>
        <p:txBody>
          <a:bodyPr/>
          <a:lstStyle/>
          <a:p>
            <a:r>
              <a:rPr lang="en-US" altLang="ko-KR" dirty="0"/>
              <a:t>012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긴박함이 느껴지는 음악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잠깐 화면이 어두워지고 게임 플레이 화면이 나온다</a:t>
            </a:r>
            <a:r>
              <a:rPr lang="en-US" altLang="ko-KR" dirty="0"/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1000" dirty="0"/>
              <a:t>00</a:t>
            </a:r>
            <a:r>
              <a:rPr lang="ko-KR" altLang="en-US" sz="1000" dirty="0"/>
              <a:t>박사 </a:t>
            </a:r>
            <a:r>
              <a:rPr lang="en-US" altLang="ko-KR" sz="1000" dirty="0"/>
              <a:t>: “</a:t>
            </a:r>
            <a:r>
              <a:rPr lang="ko-KR" altLang="en-US" sz="1000" dirty="0"/>
              <a:t>비행실력이 수준급인데 그러면 이제 공격을 해볼까</a:t>
            </a:r>
            <a:r>
              <a:rPr lang="en-US" altLang="ko-KR" sz="1000" dirty="0"/>
              <a:t>? </a:t>
            </a:r>
            <a:r>
              <a:rPr lang="ko-KR" altLang="en-US" sz="1000" dirty="0"/>
              <a:t>싸움에서 맨날 도망만 </a:t>
            </a:r>
            <a:r>
              <a:rPr lang="ko-KR" altLang="en-US" sz="1000" dirty="0" err="1"/>
              <a:t>다닐꺼는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아니잖아</a:t>
            </a:r>
            <a:r>
              <a:rPr lang="en-US" altLang="ko-KR" sz="1000" dirty="0"/>
              <a:t>?”</a:t>
            </a:r>
          </a:p>
          <a:p>
            <a:r>
              <a:rPr lang="ko-KR" altLang="en-US" sz="1000" dirty="0"/>
              <a:t>조이스틱이 나타난다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00</a:t>
            </a:r>
            <a:r>
              <a:rPr lang="ko-KR" altLang="en-US" sz="1000" dirty="0"/>
              <a:t>박사 </a:t>
            </a:r>
            <a:r>
              <a:rPr lang="en-US" altLang="ko-KR" sz="1000" dirty="0"/>
              <a:t>: “</a:t>
            </a:r>
            <a:r>
              <a:rPr lang="ko-KR" altLang="en-US" sz="1000" dirty="0"/>
              <a:t>방법은 간단해 공격하고 싶은 방향으로 </a:t>
            </a:r>
            <a:r>
              <a:rPr lang="en-US" altLang="ko-KR" sz="1000" dirty="0"/>
              <a:t>‘</a:t>
            </a:r>
            <a:r>
              <a:rPr lang="ko-KR" altLang="en-US" sz="1000" dirty="0"/>
              <a:t>우측 조이스틱</a:t>
            </a:r>
            <a:r>
              <a:rPr lang="en-US" altLang="ko-KR" sz="1000" dirty="0"/>
              <a:t>’</a:t>
            </a:r>
            <a:r>
              <a:rPr lang="ko-KR" altLang="en-US" sz="1000" dirty="0"/>
              <a:t>을 움직여 그러면 자동으로 원하는 방향으로 공격이 나가</a:t>
            </a:r>
            <a:r>
              <a:rPr lang="en-US" altLang="ko-KR" sz="1000" dirty="0"/>
              <a:t>. </a:t>
            </a:r>
            <a:r>
              <a:rPr lang="ko-KR" altLang="en-US" sz="1000" dirty="0"/>
              <a:t>한번 앞에 있는 연습용 로봇을 공격해 </a:t>
            </a:r>
            <a:r>
              <a:rPr lang="en-US" altLang="ko-KR" sz="1000" dirty="0"/>
              <a:t>HP</a:t>
            </a:r>
            <a:r>
              <a:rPr lang="ko-KR" altLang="en-US" sz="1000" dirty="0"/>
              <a:t>를 </a:t>
            </a:r>
            <a:r>
              <a:rPr lang="en-US" altLang="ko-KR" sz="1000" dirty="0"/>
              <a:t>0</a:t>
            </a:r>
            <a:r>
              <a:rPr lang="ko-KR" altLang="en-US" sz="1000" dirty="0"/>
              <a:t>으로 만들어봐</a:t>
            </a:r>
            <a:r>
              <a:rPr lang="en-US" altLang="ko-KR" sz="1000" dirty="0"/>
              <a:t>“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685014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661786B-346E-4C70-91CE-F5A751D3D0F1}"/>
              </a:ext>
            </a:extLst>
          </p:cNvPr>
          <p:cNvSpPr/>
          <p:nvPr/>
        </p:nvSpPr>
        <p:spPr>
          <a:xfrm>
            <a:off x="1423767" y="2754860"/>
            <a:ext cx="1025719" cy="97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공격범위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4E0C768-B306-49D8-B070-280C8B4494AE}"/>
              </a:ext>
            </a:extLst>
          </p:cNvPr>
          <p:cNvSpPr/>
          <p:nvPr/>
        </p:nvSpPr>
        <p:spPr>
          <a:xfrm>
            <a:off x="5486672" y="2460239"/>
            <a:ext cx="900305" cy="1616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D0B5CA4-10CB-4134-A0E7-FC544A8C1BCB}"/>
              </a:ext>
            </a:extLst>
          </p:cNvPr>
          <p:cNvSpPr/>
          <p:nvPr/>
        </p:nvSpPr>
        <p:spPr>
          <a:xfrm>
            <a:off x="1071120" y="1858483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연습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C496AF5-02E6-465D-9CB5-77085549AB46}"/>
              </a:ext>
            </a:extLst>
          </p:cNvPr>
          <p:cNvSpPr/>
          <p:nvPr/>
        </p:nvSpPr>
        <p:spPr>
          <a:xfrm>
            <a:off x="1071120" y="2897231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5C15C32-915F-4A56-8714-901D8D9EDC0D}"/>
              </a:ext>
            </a:extLst>
          </p:cNvPr>
          <p:cNvSpPr/>
          <p:nvPr/>
        </p:nvSpPr>
        <p:spPr>
          <a:xfrm>
            <a:off x="739471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F8F2BC-B4E9-43E5-B56F-CFDC55523651}"/>
              </a:ext>
            </a:extLst>
          </p:cNvPr>
          <p:cNvSpPr/>
          <p:nvPr/>
        </p:nvSpPr>
        <p:spPr>
          <a:xfrm>
            <a:off x="1325153" y="1062767"/>
            <a:ext cx="5762172" cy="6341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DD25BE5-0469-487A-A565-D9061C5230A6}"/>
              </a:ext>
            </a:extLst>
          </p:cNvPr>
          <p:cNvSpPr/>
          <p:nvPr/>
        </p:nvSpPr>
        <p:spPr>
          <a:xfrm>
            <a:off x="6678202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358E19-D0F8-408C-88B0-57BA773F6E56}"/>
              </a:ext>
            </a:extLst>
          </p:cNvPr>
          <p:cNvSpPr/>
          <p:nvPr/>
        </p:nvSpPr>
        <p:spPr>
          <a:xfrm>
            <a:off x="2985488" y="4429573"/>
            <a:ext cx="2349838" cy="361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회용 </a:t>
            </a:r>
            <a:r>
              <a:rPr lang="ko-KR" altLang="en-US" dirty="0" err="1"/>
              <a:t>스킬창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37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소리 음향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자연의 소리 </a:t>
            </a:r>
            <a:r>
              <a:rPr lang="en-US" altLang="ko-KR" dirty="0"/>
              <a:t>(</a:t>
            </a:r>
            <a:r>
              <a:rPr lang="ko-KR" altLang="en-US" dirty="0"/>
              <a:t>참새</a:t>
            </a:r>
            <a:r>
              <a:rPr lang="en-US" altLang="ko-KR" dirty="0"/>
              <a:t>, </a:t>
            </a:r>
            <a:r>
              <a:rPr lang="ko-KR" altLang="en-US" dirty="0"/>
              <a:t>시냇물 등</a:t>
            </a:r>
            <a:r>
              <a:rPr lang="en-US" altLang="ko-KR" dirty="0"/>
              <a:t>)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화면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주인공이 살고 있는 마을의 숲 전경을 보여줌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조용한 숲 배경에 친구와 놀고 있는 두 아이의 웃음소리가 들린다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 </a:t>
            </a:r>
            <a:r>
              <a:rPr lang="ko-KR" altLang="en-US" dirty="0"/>
              <a:t>레지스탕스 주둔 지역 </a:t>
            </a:r>
            <a:r>
              <a:rPr lang="en-US" altLang="ko-KR" dirty="0"/>
              <a:t>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ym typeface="Wingdings" panose="05000000000000000000" pitchFamily="2" charset="2"/>
              </a:rPr>
              <a:t>지역명</a:t>
            </a:r>
            <a:r>
              <a:rPr lang="en-US" altLang="ko-KR" dirty="0">
                <a:sym typeface="Wingdings" panose="05000000000000000000" pitchFamily="2" charset="2"/>
              </a:rPr>
              <a:t>)’]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튜토리얼 스토리의 배경을 알려줌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0CE29-90AC-45B6-8184-1E01989E185E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F4A658E3-5142-4F9E-A0FE-248040FBF897}"/>
              </a:ext>
            </a:extLst>
          </p:cNvPr>
          <p:cNvSpPr/>
          <p:nvPr/>
        </p:nvSpPr>
        <p:spPr>
          <a:xfrm>
            <a:off x="555501" y="2568633"/>
            <a:ext cx="7208585" cy="720749"/>
          </a:xfrm>
          <a:prstGeom prst="arc">
            <a:avLst>
              <a:gd name="adj1" fmla="val 10798946"/>
              <a:gd name="adj2" fmla="val 215749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80EE4B-ACC2-495F-95B9-A32A844802E6}"/>
              </a:ext>
            </a:extLst>
          </p:cNvPr>
          <p:cNvSpPr/>
          <p:nvPr/>
        </p:nvSpPr>
        <p:spPr>
          <a:xfrm>
            <a:off x="1325153" y="3857109"/>
            <a:ext cx="5762172" cy="6341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60481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5502" y="55861"/>
            <a:ext cx="1381125" cy="480131"/>
          </a:xfrm>
        </p:spPr>
        <p:txBody>
          <a:bodyPr/>
          <a:lstStyle/>
          <a:p>
            <a:r>
              <a:rPr lang="en-US" altLang="ko-KR" dirty="0"/>
              <a:t>012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긴박함이 느껴지는 음악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잠깐 화면이 어두워지고 게임 플레이 화면이 나온다</a:t>
            </a:r>
            <a:r>
              <a:rPr lang="en-US" altLang="ko-KR" dirty="0"/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1000" dirty="0"/>
              <a:t>00</a:t>
            </a:r>
            <a:r>
              <a:rPr lang="ko-KR" altLang="en-US" sz="1000" dirty="0"/>
              <a:t>박사 </a:t>
            </a:r>
            <a:r>
              <a:rPr lang="en-US" altLang="ko-KR" sz="1000" dirty="0"/>
              <a:t>: “</a:t>
            </a:r>
            <a:r>
              <a:rPr lang="ko-KR" altLang="en-US" sz="1000" dirty="0"/>
              <a:t>잘하네 </a:t>
            </a:r>
            <a:r>
              <a:rPr lang="en-US" altLang="ko-KR" sz="1000" dirty="0"/>
              <a:t>… </a:t>
            </a:r>
            <a:r>
              <a:rPr lang="ko-KR" altLang="en-US" sz="1000" dirty="0"/>
              <a:t>생각보다 수준이 높은 걸 그러면 한가지 팁을 하나 더 </a:t>
            </a:r>
            <a:r>
              <a:rPr lang="ko-KR" altLang="en-US" sz="1000" dirty="0" err="1"/>
              <a:t>알려줘야지</a:t>
            </a:r>
            <a:r>
              <a:rPr lang="ko-KR" altLang="en-US" sz="1000" dirty="0"/>
              <a:t>“</a:t>
            </a:r>
            <a:endParaRPr lang="en-US" altLang="ko-KR" sz="1000" dirty="0"/>
          </a:p>
          <a:p>
            <a:r>
              <a:rPr lang="en-US" altLang="ko-KR" sz="1000" dirty="0"/>
              <a:t>1</a:t>
            </a:r>
            <a:r>
              <a:rPr lang="ko-KR" altLang="en-US" sz="1000" dirty="0"/>
              <a:t>회용 </a:t>
            </a:r>
            <a:r>
              <a:rPr lang="ko-KR" altLang="en-US" sz="1000" dirty="0" err="1"/>
              <a:t>스킬창이</a:t>
            </a:r>
            <a:r>
              <a:rPr lang="ko-KR" altLang="en-US" sz="1000" dirty="0"/>
              <a:t> 나타남</a:t>
            </a:r>
            <a:endParaRPr lang="en-US" altLang="ko-KR" sz="1000" dirty="0"/>
          </a:p>
          <a:p>
            <a:r>
              <a:rPr lang="en-US" altLang="ko-KR" sz="1000" dirty="0"/>
              <a:t>00</a:t>
            </a:r>
            <a:r>
              <a:rPr lang="ko-KR" altLang="en-US" sz="1000" dirty="0"/>
              <a:t>박사 </a:t>
            </a:r>
            <a:r>
              <a:rPr lang="en-US" altLang="ko-KR" sz="1000" dirty="0"/>
              <a:t>: “</a:t>
            </a:r>
            <a:r>
              <a:rPr lang="ko-KR" altLang="en-US" sz="1000" dirty="0"/>
              <a:t>사실 혹시나 해서 넣어 놨었는데 </a:t>
            </a:r>
            <a:r>
              <a:rPr lang="en-US" altLang="ko-KR" sz="1000" dirty="0"/>
              <a:t>‘</a:t>
            </a:r>
            <a:r>
              <a:rPr lang="ko-KR" altLang="en-US" sz="1000" dirty="0"/>
              <a:t>칩셋</a:t>
            </a:r>
            <a:r>
              <a:rPr lang="en-US" altLang="ko-KR" sz="1000" dirty="0"/>
              <a:t>’</a:t>
            </a:r>
            <a:r>
              <a:rPr lang="ko-KR" altLang="en-US" sz="1000" dirty="0"/>
              <a:t>이라고 하는 건데 그걸 사용하면 그냥 공격하는 것 보다는 훨씬 강한 공격을 할 수 있어</a:t>
            </a:r>
            <a:r>
              <a:rPr lang="en-US" altLang="ko-KR" sz="1000" dirty="0"/>
              <a:t>, </a:t>
            </a:r>
            <a:r>
              <a:rPr lang="ko-KR" altLang="en-US" sz="1000" dirty="0"/>
              <a:t>대신 내구도가 낮아서 </a:t>
            </a:r>
            <a:r>
              <a:rPr lang="en-US" altLang="ko-KR" sz="1000" dirty="0"/>
              <a:t>2</a:t>
            </a:r>
            <a:r>
              <a:rPr lang="ko-KR" altLang="en-US" sz="1000" dirty="0"/>
              <a:t>번 </a:t>
            </a:r>
            <a:r>
              <a:rPr lang="en-US" altLang="ko-KR" sz="1000" dirty="0"/>
              <a:t>3</a:t>
            </a:r>
            <a:r>
              <a:rPr lang="ko-KR" altLang="en-US" sz="1000" dirty="0"/>
              <a:t>번 반복해서 못써“</a:t>
            </a:r>
            <a:endParaRPr lang="en-US" altLang="ko-KR" sz="1000" dirty="0"/>
          </a:p>
          <a:p>
            <a:r>
              <a:rPr lang="en-US" altLang="ko-KR" sz="1000" dirty="0"/>
              <a:t>00</a:t>
            </a:r>
            <a:r>
              <a:rPr lang="ko-KR" altLang="en-US" sz="1000" dirty="0"/>
              <a:t>박사 </a:t>
            </a:r>
            <a:r>
              <a:rPr lang="en-US" altLang="ko-KR" sz="1000" dirty="0"/>
              <a:t>: ” ‘</a:t>
            </a:r>
            <a:r>
              <a:rPr lang="ko-KR" altLang="en-US" sz="1000" dirty="0"/>
              <a:t>칩셋을 사용하면 눈앞에 조준경이 생길 거야 그걸로 조준 </a:t>
            </a:r>
            <a:r>
              <a:rPr lang="ko-KR" altLang="en-US" sz="1000" dirty="0" err="1"/>
              <a:t>하면되</a:t>
            </a:r>
            <a:r>
              <a:rPr lang="en-US" altLang="ko-KR" sz="1000" dirty="0"/>
              <a:t>, </a:t>
            </a:r>
            <a:r>
              <a:rPr lang="ko-KR" altLang="en-US" sz="1000" dirty="0"/>
              <a:t>한번 사용해보자</a:t>
            </a:r>
            <a:r>
              <a:rPr lang="en-US" altLang="ko-KR" sz="1000" dirty="0"/>
              <a:t>”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685014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661786B-346E-4C70-91CE-F5A751D3D0F1}"/>
              </a:ext>
            </a:extLst>
          </p:cNvPr>
          <p:cNvSpPr/>
          <p:nvPr/>
        </p:nvSpPr>
        <p:spPr>
          <a:xfrm>
            <a:off x="1423767" y="2754860"/>
            <a:ext cx="1025719" cy="97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공격범위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4E0C768-B306-49D8-B070-280C8B4494AE}"/>
              </a:ext>
            </a:extLst>
          </p:cNvPr>
          <p:cNvSpPr/>
          <p:nvPr/>
        </p:nvSpPr>
        <p:spPr>
          <a:xfrm>
            <a:off x="5486672" y="2460239"/>
            <a:ext cx="900305" cy="1616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D0B5CA4-10CB-4134-A0E7-FC544A8C1BCB}"/>
              </a:ext>
            </a:extLst>
          </p:cNvPr>
          <p:cNvSpPr/>
          <p:nvPr/>
        </p:nvSpPr>
        <p:spPr>
          <a:xfrm>
            <a:off x="1071120" y="1858483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연습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C496AF5-02E6-465D-9CB5-77085549AB46}"/>
              </a:ext>
            </a:extLst>
          </p:cNvPr>
          <p:cNvSpPr/>
          <p:nvPr/>
        </p:nvSpPr>
        <p:spPr>
          <a:xfrm>
            <a:off x="1071120" y="2897231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5C15C32-915F-4A56-8714-901D8D9EDC0D}"/>
              </a:ext>
            </a:extLst>
          </p:cNvPr>
          <p:cNvSpPr/>
          <p:nvPr/>
        </p:nvSpPr>
        <p:spPr>
          <a:xfrm>
            <a:off x="739471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F8F2BC-B4E9-43E5-B56F-CFDC55523651}"/>
              </a:ext>
            </a:extLst>
          </p:cNvPr>
          <p:cNvSpPr/>
          <p:nvPr/>
        </p:nvSpPr>
        <p:spPr>
          <a:xfrm>
            <a:off x="1325153" y="1062767"/>
            <a:ext cx="5762172" cy="6341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DD25BE5-0469-487A-A565-D9061C5230A6}"/>
              </a:ext>
            </a:extLst>
          </p:cNvPr>
          <p:cNvSpPr/>
          <p:nvPr/>
        </p:nvSpPr>
        <p:spPr>
          <a:xfrm>
            <a:off x="6678202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358E19-D0F8-408C-88B0-57BA773F6E56}"/>
              </a:ext>
            </a:extLst>
          </p:cNvPr>
          <p:cNvSpPr/>
          <p:nvPr/>
        </p:nvSpPr>
        <p:spPr>
          <a:xfrm>
            <a:off x="2985488" y="4429573"/>
            <a:ext cx="2349838" cy="361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회용 </a:t>
            </a:r>
            <a:r>
              <a:rPr lang="ko-KR" altLang="en-US" dirty="0" err="1"/>
              <a:t>스킬창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4112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5502" y="55861"/>
            <a:ext cx="1381125" cy="480131"/>
          </a:xfrm>
        </p:spPr>
        <p:txBody>
          <a:bodyPr/>
          <a:lstStyle/>
          <a:p>
            <a:r>
              <a:rPr lang="en-US" altLang="ko-KR" dirty="0"/>
              <a:t>012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긴박함이 느껴지는 음악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잠깐 화면이 어두워지고 게임 플레이 화면이 나온다</a:t>
            </a:r>
            <a:r>
              <a:rPr lang="en-US" altLang="ko-KR" dirty="0"/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1000" dirty="0"/>
              <a:t>00</a:t>
            </a:r>
            <a:r>
              <a:rPr lang="ko-KR" altLang="en-US" sz="1000" dirty="0"/>
              <a:t>박사 </a:t>
            </a:r>
            <a:r>
              <a:rPr lang="en-US" altLang="ko-KR" sz="1000" dirty="0"/>
              <a:t>: “</a:t>
            </a:r>
            <a:r>
              <a:rPr lang="ko-KR" altLang="en-US" sz="1000" dirty="0"/>
              <a:t>대단한데 너무 잘하니까 더 가르쳐 주고 싶네</a:t>
            </a:r>
            <a:r>
              <a:rPr lang="en-US" altLang="ko-KR" sz="1000" dirty="0"/>
              <a:t>”</a:t>
            </a:r>
          </a:p>
          <a:p>
            <a:r>
              <a:rPr lang="ko-KR" altLang="en-US" sz="1000" dirty="0"/>
              <a:t>로봇이 다시 생겨난다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00</a:t>
            </a:r>
            <a:r>
              <a:rPr lang="ko-KR" altLang="en-US" sz="1000" dirty="0"/>
              <a:t>박사 </a:t>
            </a:r>
            <a:r>
              <a:rPr lang="en-US" altLang="ko-KR" sz="1000" dirty="0"/>
              <a:t>: “</a:t>
            </a:r>
            <a:r>
              <a:rPr lang="ko-KR" altLang="en-US" sz="1000" dirty="0"/>
              <a:t>마지막이야</a:t>
            </a:r>
            <a:r>
              <a:rPr lang="en-US" altLang="ko-KR" sz="1000" dirty="0"/>
              <a:t>, 2</a:t>
            </a:r>
            <a:r>
              <a:rPr lang="ko-KR" altLang="en-US" sz="1000" dirty="0"/>
              <a:t>세대부터 모든 기체들이 각자 개인 </a:t>
            </a:r>
            <a:r>
              <a:rPr lang="en-US" altLang="ko-KR" sz="1000" dirty="0"/>
              <a:t>‘</a:t>
            </a:r>
            <a:r>
              <a:rPr lang="ko-KR" altLang="en-US" sz="1000" dirty="0"/>
              <a:t>특수기</a:t>
            </a:r>
            <a:r>
              <a:rPr lang="en-US" altLang="ko-KR" sz="1000" dirty="0"/>
              <a:t>’</a:t>
            </a:r>
            <a:r>
              <a:rPr lang="ko-KR" altLang="en-US" sz="1000" dirty="0"/>
              <a:t>가 하나씩 있더라고 물론 발동 조건이 있어서 자주 사용할 수 없는데 </a:t>
            </a:r>
            <a:r>
              <a:rPr lang="en-US" altLang="ko-KR" sz="1000" dirty="0"/>
              <a:t>‘</a:t>
            </a:r>
            <a:r>
              <a:rPr lang="ko-KR" altLang="en-US" sz="1000" dirty="0"/>
              <a:t>코어</a:t>
            </a:r>
            <a:r>
              <a:rPr lang="en-US" altLang="ko-KR" sz="1000" dirty="0"/>
              <a:t>’</a:t>
            </a:r>
            <a:r>
              <a:rPr lang="ko-KR" altLang="en-US" sz="1000" dirty="0"/>
              <a:t>의 에너지를 </a:t>
            </a:r>
            <a:r>
              <a:rPr lang="en-US" altLang="ko-KR" sz="1000" dirty="0"/>
              <a:t>100%</a:t>
            </a:r>
            <a:r>
              <a:rPr lang="ko-KR" altLang="en-US" sz="1000" dirty="0"/>
              <a:t>끌어 올릴 수 있는 기술이라 자주 사용하지 못하는 만큼 효과도 어마어마해</a:t>
            </a:r>
            <a:r>
              <a:rPr lang="en-US" altLang="ko-KR" sz="1000" dirty="0"/>
              <a:t>. </a:t>
            </a:r>
            <a:r>
              <a:rPr lang="ko-KR" altLang="en-US" sz="1000" dirty="0"/>
              <a:t>한번 사용해볼까</a:t>
            </a:r>
            <a:r>
              <a:rPr lang="en-US" altLang="ko-KR" sz="1000" dirty="0"/>
              <a:t>? “</a:t>
            </a:r>
          </a:p>
          <a:p>
            <a:r>
              <a:rPr lang="en-US" altLang="ko-KR" sz="1000" dirty="0"/>
              <a:t>00</a:t>
            </a:r>
            <a:r>
              <a:rPr lang="ko-KR" altLang="en-US" sz="1000" dirty="0"/>
              <a:t>박사 </a:t>
            </a:r>
            <a:r>
              <a:rPr lang="en-US" altLang="ko-KR" sz="1000" dirty="0"/>
              <a:t>: “</a:t>
            </a:r>
            <a:r>
              <a:rPr lang="ko-KR" altLang="en-US" sz="1000" dirty="0"/>
              <a:t>이번만 </a:t>
            </a:r>
            <a:r>
              <a:rPr lang="en-US" altLang="ko-KR" sz="1000" dirty="0"/>
              <a:t>‘</a:t>
            </a:r>
            <a:r>
              <a:rPr lang="ko-KR" altLang="en-US" sz="1000" dirty="0"/>
              <a:t>특수기</a:t>
            </a:r>
            <a:r>
              <a:rPr lang="en-US" altLang="ko-KR" sz="1000" dirty="0"/>
              <a:t>‘ </a:t>
            </a:r>
            <a:r>
              <a:rPr lang="ko-KR" altLang="en-US" sz="1000" dirty="0"/>
              <a:t>발동조건을 강제로 활성화 시켜 볼 께</a:t>
            </a:r>
            <a:r>
              <a:rPr lang="en-US" altLang="ko-KR" sz="1000" dirty="0"/>
              <a:t>“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685014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661786B-346E-4C70-91CE-F5A751D3D0F1}"/>
              </a:ext>
            </a:extLst>
          </p:cNvPr>
          <p:cNvSpPr/>
          <p:nvPr/>
        </p:nvSpPr>
        <p:spPr>
          <a:xfrm>
            <a:off x="1423767" y="2754860"/>
            <a:ext cx="1025719" cy="97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공격범위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4E0C768-B306-49D8-B070-280C8B4494AE}"/>
              </a:ext>
            </a:extLst>
          </p:cNvPr>
          <p:cNvSpPr/>
          <p:nvPr/>
        </p:nvSpPr>
        <p:spPr>
          <a:xfrm>
            <a:off x="5486672" y="2460239"/>
            <a:ext cx="900305" cy="1616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D0B5CA4-10CB-4134-A0E7-FC544A8C1BCB}"/>
              </a:ext>
            </a:extLst>
          </p:cNvPr>
          <p:cNvSpPr/>
          <p:nvPr/>
        </p:nvSpPr>
        <p:spPr>
          <a:xfrm>
            <a:off x="1071120" y="1858483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연습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C496AF5-02E6-465D-9CB5-77085549AB46}"/>
              </a:ext>
            </a:extLst>
          </p:cNvPr>
          <p:cNvSpPr/>
          <p:nvPr/>
        </p:nvSpPr>
        <p:spPr>
          <a:xfrm>
            <a:off x="1071120" y="2897231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5C15C32-915F-4A56-8714-901D8D9EDC0D}"/>
              </a:ext>
            </a:extLst>
          </p:cNvPr>
          <p:cNvSpPr/>
          <p:nvPr/>
        </p:nvSpPr>
        <p:spPr>
          <a:xfrm>
            <a:off x="739471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F8F2BC-B4E9-43E5-B56F-CFDC55523651}"/>
              </a:ext>
            </a:extLst>
          </p:cNvPr>
          <p:cNvSpPr/>
          <p:nvPr/>
        </p:nvSpPr>
        <p:spPr>
          <a:xfrm>
            <a:off x="1325153" y="1062767"/>
            <a:ext cx="5762172" cy="6341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DD25BE5-0469-487A-A565-D9061C5230A6}"/>
              </a:ext>
            </a:extLst>
          </p:cNvPr>
          <p:cNvSpPr/>
          <p:nvPr/>
        </p:nvSpPr>
        <p:spPr>
          <a:xfrm>
            <a:off x="6678202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358E19-D0F8-408C-88B0-57BA773F6E56}"/>
              </a:ext>
            </a:extLst>
          </p:cNvPr>
          <p:cNvSpPr/>
          <p:nvPr/>
        </p:nvSpPr>
        <p:spPr>
          <a:xfrm>
            <a:off x="2985488" y="4429573"/>
            <a:ext cx="2349838" cy="361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회용 </a:t>
            </a:r>
            <a:r>
              <a:rPr lang="ko-KR" altLang="en-US" dirty="0" err="1"/>
              <a:t>스킬창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634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5502" y="55861"/>
            <a:ext cx="1381125" cy="480131"/>
          </a:xfrm>
        </p:spPr>
        <p:txBody>
          <a:bodyPr/>
          <a:lstStyle/>
          <a:p>
            <a:r>
              <a:rPr lang="en-US" altLang="ko-KR" dirty="0"/>
              <a:t>012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긴박함이 느껴지는 음악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잠깐 화면이 어두워지고 게임 플레이 화면이 나온다</a:t>
            </a:r>
            <a:r>
              <a:rPr lang="en-US" altLang="ko-KR" dirty="0"/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1000" dirty="0"/>
              <a:t>00</a:t>
            </a:r>
            <a:r>
              <a:rPr lang="ko-KR" altLang="en-US" sz="1000" dirty="0"/>
              <a:t>박사 </a:t>
            </a:r>
            <a:r>
              <a:rPr lang="en-US" altLang="ko-KR" sz="1000" dirty="0"/>
              <a:t>: “</a:t>
            </a:r>
            <a:r>
              <a:rPr lang="ko-KR" altLang="en-US" sz="1000" dirty="0"/>
              <a:t>어때 대단하지 너 한태 이런 능력이 있는 지는 전혀 몰랐을 꺼야</a:t>
            </a:r>
            <a:r>
              <a:rPr lang="en-US" altLang="ko-KR" sz="1000" dirty="0"/>
              <a:t>“</a:t>
            </a:r>
          </a:p>
          <a:p>
            <a:r>
              <a:rPr lang="en-US" altLang="ko-KR" sz="1000" dirty="0"/>
              <a:t>00</a:t>
            </a:r>
            <a:r>
              <a:rPr lang="ko-KR" altLang="en-US" sz="1000" dirty="0"/>
              <a:t>박사 </a:t>
            </a:r>
            <a:r>
              <a:rPr lang="en-US" altLang="ko-KR" sz="1000" dirty="0"/>
              <a:t>: “?? </a:t>
            </a:r>
            <a:r>
              <a:rPr lang="ko-KR" altLang="en-US" sz="1000" dirty="0"/>
              <a:t>뭐라고</a:t>
            </a:r>
            <a:r>
              <a:rPr lang="en-US" altLang="ko-KR" sz="1000" dirty="0"/>
              <a:t>? </a:t>
            </a:r>
            <a:r>
              <a:rPr lang="ko-KR" altLang="en-US" sz="1000" dirty="0"/>
              <a:t>그러면 싸울 때마다 강제로 활성화 시키면 안되냐고</a:t>
            </a:r>
            <a:r>
              <a:rPr lang="en-US" altLang="ko-KR" sz="1000" dirty="0"/>
              <a:t>?”</a:t>
            </a:r>
          </a:p>
          <a:p>
            <a:r>
              <a:rPr lang="en-US" altLang="ko-KR" sz="1000" dirty="0"/>
              <a:t>00</a:t>
            </a:r>
            <a:r>
              <a:rPr lang="ko-KR" altLang="en-US" sz="1000" dirty="0"/>
              <a:t>박사 </a:t>
            </a:r>
            <a:r>
              <a:rPr lang="en-US" altLang="ko-KR" sz="1000" dirty="0"/>
              <a:t>: “</a:t>
            </a:r>
            <a:r>
              <a:rPr lang="ko-KR" altLang="en-US" sz="1000" dirty="0"/>
              <a:t>그건 불가능해 자칫 잘못하면 코어에 무리가 가서 폭발 할 수도 있어</a:t>
            </a:r>
            <a:r>
              <a:rPr lang="en-US" altLang="ko-KR" sz="1000" dirty="0"/>
              <a:t>..”</a:t>
            </a:r>
          </a:p>
          <a:p>
            <a:r>
              <a:rPr lang="en-US" altLang="ko-KR" sz="1000" dirty="0"/>
              <a:t>00</a:t>
            </a:r>
            <a:r>
              <a:rPr lang="ko-KR" altLang="en-US" sz="1000" dirty="0"/>
              <a:t>박사 </a:t>
            </a:r>
            <a:r>
              <a:rPr lang="en-US" altLang="ko-KR" sz="1000" dirty="0"/>
              <a:t>: “</a:t>
            </a:r>
            <a:r>
              <a:rPr lang="ko-KR" altLang="en-US" sz="1000" dirty="0"/>
              <a:t>일단 알려줄 내용은 여기 까지야  나중에 궁금한 것 있으면 나를 찾아와</a:t>
            </a:r>
            <a:r>
              <a:rPr lang="en-US" altLang="ko-KR" sz="1000" dirty="0"/>
              <a:t>“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685014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661786B-346E-4C70-91CE-F5A751D3D0F1}"/>
              </a:ext>
            </a:extLst>
          </p:cNvPr>
          <p:cNvSpPr/>
          <p:nvPr/>
        </p:nvSpPr>
        <p:spPr>
          <a:xfrm>
            <a:off x="1423767" y="2754860"/>
            <a:ext cx="1025719" cy="97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공격범위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4E0C768-B306-49D8-B070-280C8B4494AE}"/>
              </a:ext>
            </a:extLst>
          </p:cNvPr>
          <p:cNvSpPr/>
          <p:nvPr/>
        </p:nvSpPr>
        <p:spPr>
          <a:xfrm>
            <a:off x="5486672" y="2460239"/>
            <a:ext cx="900305" cy="1616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D0B5CA4-10CB-4134-A0E7-FC544A8C1BCB}"/>
              </a:ext>
            </a:extLst>
          </p:cNvPr>
          <p:cNvSpPr/>
          <p:nvPr/>
        </p:nvSpPr>
        <p:spPr>
          <a:xfrm>
            <a:off x="1071120" y="1858483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연습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C496AF5-02E6-465D-9CB5-77085549AB46}"/>
              </a:ext>
            </a:extLst>
          </p:cNvPr>
          <p:cNvSpPr/>
          <p:nvPr/>
        </p:nvSpPr>
        <p:spPr>
          <a:xfrm>
            <a:off x="1071120" y="2897231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5C15C32-915F-4A56-8714-901D8D9EDC0D}"/>
              </a:ext>
            </a:extLst>
          </p:cNvPr>
          <p:cNvSpPr/>
          <p:nvPr/>
        </p:nvSpPr>
        <p:spPr>
          <a:xfrm>
            <a:off x="739471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F8F2BC-B4E9-43E5-B56F-CFDC55523651}"/>
              </a:ext>
            </a:extLst>
          </p:cNvPr>
          <p:cNvSpPr/>
          <p:nvPr/>
        </p:nvSpPr>
        <p:spPr>
          <a:xfrm>
            <a:off x="1325153" y="1062767"/>
            <a:ext cx="5762172" cy="6341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DD25BE5-0469-487A-A565-D9061C5230A6}"/>
              </a:ext>
            </a:extLst>
          </p:cNvPr>
          <p:cNvSpPr/>
          <p:nvPr/>
        </p:nvSpPr>
        <p:spPr>
          <a:xfrm>
            <a:off x="6678202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358E19-D0F8-408C-88B0-57BA773F6E56}"/>
              </a:ext>
            </a:extLst>
          </p:cNvPr>
          <p:cNvSpPr/>
          <p:nvPr/>
        </p:nvSpPr>
        <p:spPr>
          <a:xfrm>
            <a:off x="2985488" y="4429573"/>
            <a:ext cx="2349838" cy="361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회용 </a:t>
            </a:r>
            <a:r>
              <a:rPr lang="ko-KR" altLang="en-US" dirty="0" err="1"/>
              <a:t>스킬창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239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2F8993-610C-4673-8F74-259B9E6F3176}"/>
              </a:ext>
            </a:extLst>
          </p:cNvPr>
          <p:cNvSpPr/>
          <p:nvPr/>
        </p:nvSpPr>
        <p:spPr>
          <a:xfrm>
            <a:off x="1612669" y="1396538"/>
            <a:ext cx="5187142" cy="28429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47B00BF-BBAA-421D-83D6-D596EF024999}"/>
              </a:ext>
            </a:extLst>
          </p:cNvPr>
          <p:cNvSpPr/>
          <p:nvPr/>
        </p:nvSpPr>
        <p:spPr>
          <a:xfrm>
            <a:off x="2726047" y="1413055"/>
            <a:ext cx="2826436" cy="282643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6600" b="0" dirty="0">
                <a:solidFill>
                  <a:schemeClr val="bg1"/>
                </a:solidFill>
                <a:ea typeface="돋움" pitchFamily="50" charset="-127"/>
              </a:rPr>
              <a:t>2</a:t>
            </a:r>
            <a:endParaRPr lang="ko-KR" altLang="en-US" sz="16600" b="0" dirty="0">
              <a:solidFill>
                <a:schemeClr val="bg1"/>
              </a:solidFill>
              <a:ea typeface="돋움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CD3F0E8-96D4-4EAA-BA4D-02E314BE966F}"/>
              </a:ext>
            </a:extLst>
          </p:cNvPr>
          <p:cNvGrpSpPr/>
          <p:nvPr/>
        </p:nvGrpSpPr>
        <p:grpSpPr>
          <a:xfrm>
            <a:off x="2726423" y="1389885"/>
            <a:ext cx="2826436" cy="2842953"/>
            <a:chOff x="1547661" y="935186"/>
            <a:chExt cx="4032449" cy="4056013"/>
          </a:xfrm>
        </p:grpSpPr>
        <p:sp>
          <p:nvSpPr>
            <p:cNvPr id="16" name="부분 원형 15">
              <a:extLst>
                <a:ext uri="{FF2B5EF4-FFF2-40B4-BE49-F238E27FC236}">
                  <a16:creationId xmlns:a16="http://schemas.microsoft.com/office/drawing/2014/main" id="{2243AFF2-6D12-45AB-AA7E-F4BC9ED79AD7}"/>
                </a:ext>
              </a:extLst>
            </p:cNvPr>
            <p:cNvSpPr/>
            <p:nvPr/>
          </p:nvSpPr>
          <p:spPr>
            <a:xfrm>
              <a:off x="1547661" y="958751"/>
              <a:ext cx="4032447" cy="4032448"/>
            </a:xfrm>
            <a:prstGeom prst="pie">
              <a:avLst>
                <a:gd name="adj1" fmla="val 19136443"/>
                <a:gd name="adj2" fmla="val 16200000"/>
              </a:avLst>
            </a:prstGeom>
            <a:solidFill>
              <a:schemeClr val="bg1">
                <a:lumMod val="50000"/>
              </a:schemeClr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>
                <a:ea typeface="돋움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03C4A08-6F9C-48A8-AF9B-BDE29D1D0197}"/>
                </a:ext>
              </a:extLst>
            </p:cNvPr>
            <p:cNvSpPr/>
            <p:nvPr/>
          </p:nvSpPr>
          <p:spPr>
            <a:xfrm>
              <a:off x="1547663" y="935186"/>
              <a:ext cx="4032447" cy="403244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9900" b="0" dirty="0">
                  <a:solidFill>
                    <a:schemeClr val="bg1"/>
                  </a:solidFill>
                  <a:ea typeface="돋움" pitchFamily="50" charset="-127"/>
                </a:rPr>
                <a:t>1</a:t>
              </a:r>
              <a:endParaRPr lang="ko-KR" altLang="en-US" sz="19900" b="0" dirty="0">
                <a:solidFill>
                  <a:schemeClr val="bg1"/>
                </a:solidFill>
                <a:ea typeface="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0396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2F8993-610C-4673-8F74-259B9E6F3176}"/>
              </a:ext>
            </a:extLst>
          </p:cNvPr>
          <p:cNvSpPr/>
          <p:nvPr/>
        </p:nvSpPr>
        <p:spPr>
          <a:xfrm>
            <a:off x="1612669" y="985059"/>
            <a:ext cx="5187142" cy="22343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9" descr="증기 기관 실루엣에 대한 이미지 검색결과">
            <a:extLst>
              <a:ext uri="{FF2B5EF4-FFF2-40B4-BE49-F238E27FC236}">
                <a16:creationId xmlns:a16="http://schemas.microsoft.com/office/drawing/2014/main" id="{736BDA2F-4842-4FFD-A728-F3643DF376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13" b="88021" l="7985" r="96578">
                        <a14:foregroundMark x1="24335" y1="45313" x2="24335" y2="45313"/>
                        <a14:foregroundMark x1="20913" y1="35417" x2="20913" y2="35417"/>
                        <a14:foregroundMark x1="30038" y1="26042" x2="30038" y2="26042"/>
                        <a14:foregroundMark x1="30038" y1="28125" x2="30038" y2="28125"/>
                        <a14:foregroundMark x1="30038" y1="30208" x2="30038" y2="30208"/>
                        <a14:foregroundMark x1="30038" y1="30729" x2="30038" y2="31250"/>
                        <a14:foregroundMark x1="14829" y1="33333" x2="14829" y2="33333"/>
                        <a14:foregroundMark x1="12928" y1="34896" x2="12928" y2="34896"/>
                        <a14:foregroundMark x1="11407" y1="37500" x2="11407" y2="37500"/>
                        <a14:foregroundMark x1="11407" y1="48958" x2="11407" y2="48958"/>
                        <a14:foregroundMark x1="10646" y1="52083" x2="10646" y2="52083"/>
                        <a14:foregroundMark x1="10646" y1="57813" x2="10646" y2="57813"/>
                        <a14:foregroundMark x1="9506" y1="46875" x2="9506" y2="46875"/>
                        <a14:foregroundMark x1="9886" y1="49479" x2="9886" y2="49479"/>
                        <a14:foregroundMark x1="9886" y1="51042" x2="9886" y2="51042"/>
                        <a14:foregroundMark x1="9506" y1="50000" x2="9506" y2="50000"/>
                        <a14:foregroundMark x1="9886" y1="51563" x2="9886" y2="51563"/>
                        <a14:foregroundMark x1="9886" y1="52604" x2="9886" y2="53125"/>
                        <a14:foregroundMark x1="9886" y1="53646" x2="9886" y2="53646"/>
                        <a14:foregroundMark x1="9886" y1="54167" x2="9886" y2="54167"/>
                        <a14:foregroundMark x1="9886" y1="54688" x2="9886" y2="54688"/>
                        <a14:foregroundMark x1="9886" y1="55208" x2="9886" y2="55208"/>
                        <a14:foregroundMark x1="9886" y1="55729" x2="9886" y2="55729"/>
                        <a14:foregroundMark x1="10266" y1="56771" x2="10266" y2="56771"/>
                        <a14:foregroundMark x1="10266" y1="57292" x2="10266" y2="57292"/>
                        <a14:foregroundMark x1="10266" y1="57813" x2="10266" y2="57813"/>
                        <a14:foregroundMark x1="10646" y1="58333" x2="10646" y2="58333"/>
                        <a14:foregroundMark x1="10646" y1="58854" x2="10646" y2="58854"/>
                        <a14:foregroundMark x1="11027" y1="59375" x2="11027" y2="59375"/>
                        <a14:foregroundMark x1="11407" y1="59896" x2="11407" y2="59896"/>
                        <a14:foregroundMark x1="11407" y1="60417" x2="11787" y2="60938"/>
                        <a14:foregroundMark x1="11787" y1="61458" x2="11787" y2="61458"/>
                        <a14:foregroundMark x1="12167" y1="61979" x2="12167" y2="61979"/>
                        <a14:foregroundMark x1="12548" y1="61979" x2="12928" y2="61979"/>
                        <a14:foregroundMark x1="13688" y1="61979" x2="13688" y2="61979"/>
                        <a14:foregroundMark x1="14449" y1="62500" x2="14449" y2="62500"/>
                        <a14:foregroundMark x1="14829" y1="63542" x2="14829" y2="64063"/>
                        <a14:foregroundMark x1="14829" y1="64583" x2="14829" y2="64583"/>
                        <a14:foregroundMark x1="14829" y1="65104" x2="14829" y2="65625"/>
                        <a14:foregroundMark x1="14829" y1="66146" x2="14829" y2="66146"/>
                        <a14:foregroundMark x1="14449" y1="66667" x2="14068" y2="67188"/>
                        <a14:foregroundMark x1="13688" y1="67188" x2="13308" y2="67188"/>
                        <a14:foregroundMark x1="13308" y1="67188" x2="13308" y2="67188"/>
                        <a14:foregroundMark x1="12548" y1="67188" x2="12167" y2="67188"/>
                        <a14:foregroundMark x1="11407" y1="67188" x2="11027" y2="67188"/>
                        <a14:foregroundMark x1="10646" y1="67188" x2="10266" y2="67188"/>
                        <a14:foregroundMark x1="9886" y1="67188" x2="9125" y2="66667"/>
                        <a14:foregroundMark x1="8745" y1="66146" x2="8365" y2="66146"/>
                        <a14:foregroundMark x1="8365" y1="65625" x2="8365" y2="65625"/>
                        <a14:foregroundMark x1="7985" y1="65104" x2="7985" y2="65104"/>
                        <a14:foregroundMark x1="7985" y1="65104" x2="7985" y2="65104"/>
                        <a14:foregroundMark x1="9125" y1="64583" x2="9125" y2="64583"/>
                        <a14:foregroundMark x1="10646" y1="65104" x2="11407" y2="66146"/>
                        <a14:foregroundMark x1="12167" y1="66667" x2="12548" y2="68229"/>
                        <a14:foregroundMark x1="13688" y1="68750" x2="14829" y2="69271"/>
                        <a14:foregroundMark x1="15589" y1="69271" x2="16350" y2="69792"/>
                        <a14:foregroundMark x1="16730" y1="70313" x2="16730" y2="70313"/>
                        <a14:foregroundMark x1="17110" y1="70313" x2="18251" y2="70833"/>
                        <a14:foregroundMark x1="18251" y1="70833" x2="19772" y2="71354"/>
                        <a14:foregroundMark x1="20152" y1="71354" x2="20152" y2="71354"/>
                        <a14:foregroundMark x1="20152" y1="71875" x2="20152" y2="71875"/>
                        <a14:foregroundMark x1="23574" y1="72396" x2="24335" y2="72917"/>
                        <a14:foregroundMark x1="24715" y1="72917" x2="25475" y2="73438"/>
                        <a14:foregroundMark x1="26236" y1="73438" x2="26996" y2="73958"/>
                        <a14:foregroundMark x1="27376" y1="74479" x2="27757" y2="74479"/>
                        <a14:foregroundMark x1="29278" y1="75521" x2="30418" y2="76042"/>
                        <a14:foregroundMark x1="30798" y1="76042" x2="31559" y2="76563"/>
                        <a14:foregroundMark x1="20532" y1="71875" x2="58935" y2="87500"/>
                        <a14:foregroundMark x1="58935" y1="87500" x2="69202" y2="87500"/>
                        <a14:foregroundMark x1="69202" y1="87500" x2="79087" y2="85938"/>
                        <a14:foregroundMark x1="79087" y1="85938" x2="84791" y2="76042"/>
                        <a14:foregroundMark x1="84791" y1="76042" x2="77947" y2="66146"/>
                        <a14:foregroundMark x1="77947" y1="66146" x2="72243" y2="27083"/>
                        <a14:foregroundMark x1="72243" y1="27083" x2="66920" y2="16146"/>
                        <a14:foregroundMark x1="66920" y1="16146" x2="58935" y2="8854"/>
                        <a14:foregroundMark x1="58935" y1="8854" x2="55133" y2="20833"/>
                        <a14:foregroundMark x1="55133" y1="20833" x2="45627" y2="19792"/>
                        <a14:foregroundMark x1="45627" y1="19792" x2="38403" y2="29167"/>
                        <a14:foregroundMark x1="38403" y1="29167" x2="32700" y2="29167"/>
                        <a14:foregroundMark x1="47148" y1="83333" x2="66160" y2="88542"/>
                        <a14:foregroundMark x1="66160" y1="88542" x2="76046" y2="88542"/>
                        <a14:foregroundMark x1="76046" y1="88542" x2="95817" y2="88542"/>
                        <a14:foregroundMark x1="95817" y1="88542" x2="86312" y2="85417"/>
                        <a14:foregroundMark x1="86312" y1="85417" x2="85171" y2="77604"/>
                        <a14:foregroundMark x1="77947" y1="65104" x2="85551" y2="72917"/>
                        <a14:foregroundMark x1="85551" y1="72917" x2="88213" y2="85417"/>
                        <a14:foregroundMark x1="88213" y1="85417" x2="96578" y2="88021"/>
                        <a14:foregroundMark x1="84791" y1="71875" x2="80989" y2="66667"/>
                        <a14:foregroundMark x1="85932" y1="71354" x2="83270" y2="68229"/>
                        <a14:foregroundMark x1="77186" y1="52604" x2="76046" y2="44271"/>
                        <a14:foregroundMark x1="76426" y1="45313" x2="76046" y2="43750"/>
                        <a14:foregroundMark x1="74905" y1="41146" x2="73004" y2="27604"/>
                        <a14:foregroundMark x1="73004" y1="27604" x2="71863" y2="25521"/>
                        <a14:foregroundMark x1="88973" y1="85938" x2="95817" y2="869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88" t="6829" r="3607" b="11734"/>
          <a:stretch/>
        </p:blipFill>
        <p:spPr bwMode="auto">
          <a:xfrm>
            <a:off x="2685565" y="1127336"/>
            <a:ext cx="2948458" cy="194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F3991B4-E2F2-4137-8371-0B9FC410B568}"/>
              </a:ext>
            </a:extLst>
          </p:cNvPr>
          <p:cNvSpPr/>
          <p:nvPr/>
        </p:nvSpPr>
        <p:spPr>
          <a:xfrm>
            <a:off x="1325153" y="3429000"/>
            <a:ext cx="5762172" cy="10123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5077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8" name="Picture 9" descr="증기 기관 실루엣에 대한 이미지 검색결과">
            <a:extLst>
              <a:ext uri="{FF2B5EF4-FFF2-40B4-BE49-F238E27FC236}">
                <a16:creationId xmlns:a16="http://schemas.microsoft.com/office/drawing/2014/main" id="{736BDA2F-4842-4FFD-A728-F3643DF376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13" b="88021" l="7985" r="96578">
                        <a14:foregroundMark x1="24335" y1="45313" x2="24335" y2="45313"/>
                        <a14:foregroundMark x1="20913" y1="35417" x2="20913" y2="35417"/>
                        <a14:foregroundMark x1="30038" y1="26042" x2="30038" y2="26042"/>
                        <a14:foregroundMark x1="30038" y1="28125" x2="30038" y2="28125"/>
                        <a14:foregroundMark x1="30038" y1="30208" x2="30038" y2="30208"/>
                        <a14:foregroundMark x1="30038" y1="30729" x2="30038" y2="31250"/>
                        <a14:foregroundMark x1="14829" y1="33333" x2="14829" y2="33333"/>
                        <a14:foregroundMark x1="12928" y1="34896" x2="12928" y2="34896"/>
                        <a14:foregroundMark x1="11407" y1="37500" x2="11407" y2="37500"/>
                        <a14:foregroundMark x1="11407" y1="48958" x2="11407" y2="48958"/>
                        <a14:foregroundMark x1="10646" y1="52083" x2="10646" y2="52083"/>
                        <a14:foregroundMark x1="10646" y1="57813" x2="10646" y2="57813"/>
                        <a14:foregroundMark x1="9506" y1="46875" x2="9506" y2="46875"/>
                        <a14:foregroundMark x1="9886" y1="49479" x2="9886" y2="49479"/>
                        <a14:foregroundMark x1="9886" y1="51042" x2="9886" y2="51042"/>
                        <a14:foregroundMark x1="9506" y1="50000" x2="9506" y2="50000"/>
                        <a14:foregroundMark x1="9886" y1="51563" x2="9886" y2="51563"/>
                        <a14:foregroundMark x1="9886" y1="52604" x2="9886" y2="53125"/>
                        <a14:foregroundMark x1="9886" y1="53646" x2="9886" y2="53646"/>
                        <a14:foregroundMark x1="9886" y1="54167" x2="9886" y2="54167"/>
                        <a14:foregroundMark x1="9886" y1="54688" x2="9886" y2="54688"/>
                        <a14:foregroundMark x1="9886" y1="55208" x2="9886" y2="55208"/>
                        <a14:foregroundMark x1="9886" y1="55729" x2="9886" y2="55729"/>
                        <a14:foregroundMark x1="10266" y1="56771" x2="10266" y2="56771"/>
                        <a14:foregroundMark x1="10266" y1="57292" x2="10266" y2="57292"/>
                        <a14:foregroundMark x1="10266" y1="57813" x2="10266" y2="57813"/>
                        <a14:foregroundMark x1="10646" y1="58333" x2="10646" y2="58333"/>
                        <a14:foregroundMark x1="10646" y1="58854" x2="10646" y2="58854"/>
                        <a14:foregroundMark x1="11027" y1="59375" x2="11027" y2="59375"/>
                        <a14:foregroundMark x1="11407" y1="59896" x2="11407" y2="59896"/>
                        <a14:foregroundMark x1="11407" y1="60417" x2="11787" y2="60938"/>
                        <a14:foregroundMark x1="11787" y1="61458" x2="11787" y2="61458"/>
                        <a14:foregroundMark x1="12167" y1="61979" x2="12167" y2="61979"/>
                        <a14:foregroundMark x1="12548" y1="61979" x2="12928" y2="61979"/>
                        <a14:foregroundMark x1="13688" y1="61979" x2="13688" y2="61979"/>
                        <a14:foregroundMark x1="14449" y1="62500" x2="14449" y2="62500"/>
                        <a14:foregroundMark x1="14829" y1="63542" x2="14829" y2="64063"/>
                        <a14:foregroundMark x1="14829" y1="64583" x2="14829" y2="64583"/>
                        <a14:foregroundMark x1="14829" y1="65104" x2="14829" y2="65625"/>
                        <a14:foregroundMark x1="14829" y1="66146" x2="14829" y2="66146"/>
                        <a14:foregroundMark x1="14449" y1="66667" x2="14068" y2="67188"/>
                        <a14:foregroundMark x1="13688" y1="67188" x2="13308" y2="67188"/>
                        <a14:foregroundMark x1="13308" y1="67188" x2="13308" y2="67188"/>
                        <a14:foregroundMark x1="12548" y1="67188" x2="12167" y2="67188"/>
                        <a14:foregroundMark x1="11407" y1="67188" x2="11027" y2="67188"/>
                        <a14:foregroundMark x1="10646" y1="67188" x2="10266" y2="67188"/>
                        <a14:foregroundMark x1="9886" y1="67188" x2="9125" y2="66667"/>
                        <a14:foregroundMark x1="8745" y1="66146" x2="8365" y2="66146"/>
                        <a14:foregroundMark x1="8365" y1="65625" x2="8365" y2="65625"/>
                        <a14:foregroundMark x1="7985" y1="65104" x2="7985" y2="65104"/>
                        <a14:foregroundMark x1="7985" y1="65104" x2="7985" y2="65104"/>
                        <a14:foregroundMark x1="9125" y1="64583" x2="9125" y2="64583"/>
                        <a14:foregroundMark x1="10646" y1="65104" x2="11407" y2="66146"/>
                        <a14:foregroundMark x1="12167" y1="66667" x2="12548" y2="68229"/>
                        <a14:foregroundMark x1="13688" y1="68750" x2="14829" y2="69271"/>
                        <a14:foregroundMark x1="15589" y1="69271" x2="16350" y2="69792"/>
                        <a14:foregroundMark x1="16730" y1="70313" x2="16730" y2="70313"/>
                        <a14:foregroundMark x1="17110" y1="70313" x2="18251" y2="70833"/>
                        <a14:foregroundMark x1="18251" y1="70833" x2="19772" y2="71354"/>
                        <a14:foregroundMark x1="20152" y1="71354" x2="20152" y2="71354"/>
                        <a14:foregroundMark x1="20152" y1="71875" x2="20152" y2="71875"/>
                        <a14:foregroundMark x1="23574" y1="72396" x2="24335" y2="72917"/>
                        <a14:foregroundMark x1="24715" y1="72917" x2="25475" y2="73438"/>
                        <a14:foregroundMark x1="26236" y1="73438" x2="26996" y2="73958"/>
                        <a14:foregroundMark x1="27376" y1="74479" x2="27757" y2="74479"/>
                        <a14:foregroundMark x1="29278" y1="75521" x2="30418" y2="76042"/>
                        <a14:foregroundMark x1="30798" y1="76042" x2="31559" y2="76563"/>
                        <a14:foregroundMark x1="20532" y1="71875" x2="58935" y2="87500"/>
                        <a14:foregroundMark x1="58935" y1="87500" x2="69202" y2="87500"/>
                        <a14:foregroundMark x1="69202" y1="87500" x2="79087" y2="85938"/>
                        <a14:foregroundMark x1="79087" y1="85938" x2="84791" y2="76042"/>
                        <a14:foregroundMark x1="84791" y1="76042" x2="77947" y2="66146"/>
                        <a14:foregroundMark x1="77947" y1="66146" x2="72243" y2="27083"/>
                        <a14:foregroundMark x1="72243" y1="27083" x2="66920" y2="16146"/>
                        <a14:foregroundMark x1="66920" y1="16146" x2="58935" y2="8854"/>
                        <a14:foregroundMark x1="58935" y1="8854" x2="55133" y2="20833"/>
                        <a14:foregroundMark x1="55133" y1="20833" x2="45627" y2="19792"/>
                        <a14:foregroundMark x1="45627" y1="19792" x2="38403" y2="29167"/>
                        <a14:foregroundMark x1="38403" y1="29167" x2="32700" y2="29167"/>
                        <a14:foregroundMark x1="47148" y1="83333" x2="66160" y2="88542"/>
                        <a14:foregroundMark x1="66160" y1="88542" x2="76046" y2="88542"/>
                        <a14:foregroundMark x1="76046" y1="88542" x2="95817" y2="88542"/>
                        <a14:foregroundMark x1="95817" y1="88542" x2="86312" y2="85417"/>
                        <a14:foregroundMark x1="86312" y1="85417" x2="85171" y2="77604"/>
                        <a14:foregroundMark x1="77947" y1="65104" x2="85551" y2="72917"/>
                        <a14:foregroundMark x1="85551" y1="72917" x2="88213" y2="85417"/>
                        <a14:foregroundMark x1="88213" y1="85417" x2="96578" y2="88021"/>
                        <a14:foregroundMark x1="84791" y1="71875" x2="80989" y2="66667"/>
                        <a14:foregroundMark x1="85932" y1="71354" x2="83270" y2="68229"/>
                        <a14:foregroundMark x1="77186" y1="52604" x2="76046" y2="44271"/>
                        <a14:foregroundMark x1="76426" y1="45313" x2="76046" y2="43750"/>
                        <a14:foregroundMark x1="74905" y1="41146" x2="73004" y2="27604"/>
                        <a14:foregroundMark x1="73004" y1="27604" x2="71863" y2="25521"/>
                        <a14:foregroundMark x1="88973" y1="85938" x2="95817" y2="869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88" t="6829" r="3607" b="11734"/>
          <a:stretch/>
        </p:blipFill>
        <p:spPr bwMode="auto">
          <a:xfrm>
            <a:off x="2685565" y="1127336"/>
            <a:ext cx="2948458" cy="194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2FDBB23-71A8-4A54-B5D0-78A673F0CB1C}"/>
              </a:ext>
            </a:extLst>
          </p:cNvPr>
          <p:cNvGrpSpPr/>
          <p:nvPr/>
        </p:nvGrpSpPr>
        <p:grpSpPr>
          <a:xfrm>
            <a:off x="555502" y="724998"/>
            <a:ext cx="7208585" cy="4065774"/>
            <a:chOff x="555502" y="724998"/>
            <a:chExt cx="7208585" cy="406577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918DF1-5AB7-4F53-B2E5-BEBAA4170C3B}"/>
                </a:ext>
              </a:extLst>
            </p:cNvPr>
            <p:cNvSpPr/>
            <p:nvPr/>
          </p:nvSpPr>
          <p:spPr>
            <a:xfrm>
              <a:off x="555502" y="724998"/>
              <a:ext cx="7208585" cy="406577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F2F8993-610C-4673-8F74-259B9E6F3176}"/>
                </a:ext>
              </a:extLst>
            </p:cNvPr>
            <p:cNvSpPr/>
            <p:nvPr/>
          </p:nvSpPr>
          <p:spPr>
            <a:xfrm>
              <a:off x="1612669" y="985059"/>
              <a:ext cx="5187142" cy="22343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F3991B4-E2F2-4137-8371-0B9FC410B568}"/>
                </a:ext>
              </a:extLst>
            </p:cNvPr>
            <p:cNvSpPr/>
            <p:nvPr/>
          </p:nvSpPr>
          <p:spPr>
            <a:xfrm>
              <a:off x="1325153" y="3429000"/>
              <a:ext cx="5762172" cy="10123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083694-5501-466E-8880-7E7B32164D08}"/>
              </a:ext>
            </a:extLst>
          </p:cNvPr>
          <p:cNvSpPr/>
          <p:nvPr/>
        </p:nvSpPr>
        <p:spPr>
          <a:xfrm>
            <a:off x="1612669" y="2423886"/>
            <a:ext cx="5187142" cy="7955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b="0" dirty="0"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9879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8" name="Picture 9" descr="증기 기관 실루엣에 대한 이미지 검색결과">
            <a:extLst>
              <a:ext uri="{FF2B5EF4-FFF2-40B4-BE49-F238E27FC236}">
                <a16:creationId xmlns:a16="http://schemas.microsoft.com/office/drawing/2014/main" id="{736BDA2F-4842-4FFD-A728-F3643DF376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13" b="88021" l="7985" r="96578">
                        <a14:foregroundMark x1="24335" y1="45313" x2="24335" y2="45313"/>
                        <a14:foregroundMark x1="20913" y1="35417" x2="20913" y2="35417"/>
                        <a14:foregroundMark x1="30038" y1="26042" x2="30038" y2="26042"/>
                        <a14:foregroundMark x1="30038" y1="28125" x2="30038" y2="28125"/>
                        <a14:foregroundMark x1="30038" y1="30208" x2="30038" y2="30208"/>
                        <a14:foregroundMark x1="30038" y1="30729" x2="30038" y2="31250"/>
                        <a14:foregroundMark x1="14829" y1="33333" x2="14829" y2="33333"/>
                        <a14:foregroundMark x1="12928" y1="34896" x2="12928" y2="34896"/>
                        <a14:foregroundMark x1="11407" y1="37500" x2="11407" y2="37500"/>
                        <a14:foregroundMark x1="11407" y1="48958" x2="11407" y2="48958"/>
                        <a14:foregroundMark x1="10646" y1="52083" x2="10646" y2="52083"/>
                        <a14:foregroundMark x1="10646" y1="57813" x2="10646" y2="57813"/>
                        <a14:foregroundMark x1="9506" y1="46875" x2="9506" y2="46875"/>
                        <a14:foregroundMark x1="9886" y1="49479" x2="9886" y2="49479"/>
                        <a14:foregroundMark x1="9886" y1="51042" x2="9886" y2="51042"/>
                        <a14:foregroundMark x1="9506" y1="50000" x2="9506" y2="50000"/>
                        <a14:foregroundMark x1="9886" y1="51563" x2="9886" y2="51563"/>
                        <a14:foregroundMark x1="9886" y1="52604" x2="9886" y2="53125"/>
                        <a14:foregroundMark x1="9886" y1="53646" x2="9886" y2="53646"/>
                        <a14:foregroundMark x1="9886" y1="54167" x2="9886" y2="54167"/>
                        <a14:foregroundMark x1="9886" y1="54688" x2="9886" y2="54688"/>
                        <a14:foregroundMark x1="9886" y1="55208" x2="9886" y2="55208"/>
                        <a14:foregroundMark x1="9886" y1="55729" x2="9886" y2="55729"/>
                        <a14:foregroundMark x1="10266" y1="56771" x2="10266" y2="56771"/>
                        <a14:foregroundMark x1="10266" y1="57292" x2="10266" y2="57292"/>
                        <a14:foregroundMark x1="10266" y1="57813" x2="10266" y2="57813"/>
                        <a14:foregroundMark x1="10646" y1="58333" x2="10646" y2="58333"/>
                        <a14:foregroundMark x1="10646" y1="58854" x2="10646" y2="58854"/>
                        <a14:foregroundMark x1="11027" y1="59375" x2="11027" y2="59375"/>
                        <a14:foregroundMark x1="11407" y1="59896" x2="11407" y2="59896"/>
                        <a14:foregroundMark x1="11407" y1="60417" x2="11787" y2="60938"/>
                        <a14:foregroundMark x1="11787" y1="61458" x2="11787" y2="61458"/>
                        <a14:foregroundMark x1="12167" y1="61979" x2="12167" y2="61979"/>
                        <a14:foregroundMark x1="12548" y1="61979" x2="12928" y2="61979"/>
                        <a14:foregroundMark x1="13688" y1="61979" x2="13688" y2="61979"/>
                        <a14:foregroundMark x1="14449" y1="62500" x2="14449" y2="62500"/>
                        <a14:foregroundMark x1="14829" y1="63542" x2="14829" y2="64063"/>
                        <a14:foregroundMark x1="14829" y1="64583" x2="14829" y2="64583"/>
                        <a14:foregroundMark x1="14829" y1="65104" x2="14829" y2="65625"/>
                        <a14:foregroundMark x1="14829" y1="66146" x2="14829" y2="66146"/>
                        <a14:foregroundMark x1="14449" y1="66667" x2="14068" y2="67188"/>
                        <a14:foregroundMark x1="13688" y1="67188" x2="13308" y2="67188"/>
                        <a14:foregroundMark x1="13308" y1="67188" x2="13308" y2="67188"/>
                        <a14:foregroundMark x1="12548" y1="67188" x2="12167" y2="67188"/>
                        <a14:foregroundMark x1="11407" y1="67188" x2="11027" y2="67188"/>
                        <a14:foregroundMark x1="10646" y1="67188" x2="10266" y2="67188"/>
                        <a14:foregroundMark x1="9886" y1="67188" x2="9125" y2="66667"/>
                        <a14:foregroundMark x1="8745" y1="66146" x2="8365" y2="66146"/>
                        <a14:foregroundMark x1="8365" y1="65625" x2="8365" y2="65625"/>
                        <a14:foregroundMark x1="7985" y1="65104" x2="7985" y2="65104"/>
                        <a14:foregroundMark x1="7985" y1="65104" x2="7985" y2="65104"/>
                        <a14:foregroundMark x1="9125" y1="64583" x2="9125" y2="64583"/>
                        <a14:foregroundMark x1="10646" y1="65104" x2="11407" y2="66146"/>
                        <a14:foregroundMark x1="12167" y1="66667" x2="12548" y2="68229"/>
                        <a14:foregroundMark x1="13688" y1="68750" x2="14829" y2="69271"/>
                        <a14:foregroundMark x1="15589" y1="69271" x2="16350" y2="69792"/>
                        <a14:foregroundMark x1="16730" y1="70313" x2="16730" y2="70313"/>
                        <a14:foregroundMark x1="17110" y1="70313" x2="18251" y2="70833"/>
                        <a14:foregroundMark x1="18251" y1="70833" x2="19772" y2="71354"/>
                        <a14:foregroundMark x1="20152" y1="71354" x2="20152" y2="71354"/>
                        <a14:foregroundMark x1="20152" y1="71875" x2="20152" y2="71875"/>
                        <a14:foregroundMark x1="23574" y1="72396" x2="24335" y2="72917"/>
                        <a14:foregroundMark x1="24715" y1="72917" x2="25475" y2="73438"/>
                        <a14:foregroundMark x1="26236" y1="73438" x2="26996" y2="73958"/>
                        <a14:foregroundMark x1="27376" y1="74479" x2="27757" y2="74479"/>
                        <a14:foregroundMark x1="29278" y1="75521" x2="30418" y2="76042"/>
                        <a14:foregroundMark x1="30798" y1="76042" x2="31559" y2="76563"/>
                        <a14:foregroundMark x1="20532" y1="71875" x2="58935" y2="87500"/>
                        <a14:foregroundMark x1="58935" y1="87500" x2="69202" y2="87500"/>
                        <a14:foregroundMark x1="69202" y1="87500" x2="79087" y2="85938"/>
                        <a14:foregroundMark x1="79087" y1="85938" x2="84791" y2="76042"/>
                        <a14:foregroundMark x1="84791" y1="76042" x2="77947" y2="66146"/>
                        <a14:foregroundMark x1="77947" y1="66146" x2="72243" y2="27083"/>
                        <a14:foregroundMark x1="72243" y1="27083" x2="66920" y2="16146"/>
                        <a14:foregroundMark x1="66920" y1="16146" x2="58935" y2="8854"/>
                        <a14:foregroundMark x1="58935" y1="8854" x2="55133" y2="20833"/>
                        <a14:foregroundMark x1="55133" y1="20833" x2="45627" y2="19792"/>
                        <a14:foregroundMark x1="45627" y1="19792" x2="38403" y2="29167"/>
                        <a14:foregroundMark x1="38403" y1="29167" x2="32700" y2="29167"/>
                        <a14:foregroundMark x1="47148" y1="83333" x2="66160" y2="88542"/>
                        <a14:foregroundMark x1="66160" y1="88542" x2="76046" y2="88542"/>
                        <a14:foregroundMark x1="76046" y1="88542" x2="95817" y2="88542"/>
                        <a14:foregroundMark x1="95817" y1="88542" x2="86312" y2="85417"/>
                        <a14:foregroundMark x1="86312" y1="85417" x2="85171" y2="77604"/>
                        <a14:foregroundMark x1="77947" y1="65104" x2="85551" y2="72917"/>
                        <a14:foregroundMark x1="85551" y1="72917" x2="88213" y2="85417"/>
                        <a14:foregroundMark x1="88213" y1="85417" x2="96578" y2="88021"/>
                        <a14:foregroundMark x1="84791" y1="71875" x2="80989" y2="66667"/>
                        <a14:foregroundMark x1="85932" y1="71354" x2="83270" y2="68229"/>
                        <a14:foregroundMark x1="77186" y1="52604" x2="76046" y2="44271"/>
                        <a14:foregroundMark x1="76426" y1="45313" x2="76046" y2="43750"/>
                        <a14:foregroundMark x1="74905" y1="41146" x2="73004" y2="27604"/>
                        <a14:foregroundMark x1="73004" y1="27604" x2="71863" y2="25521"/>
                        <a14:foregroundMark x1="88973" y1="85938" x2="95817" y2="869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88" t="6829" r="3607" b="11734"/>
          <a:stretch/>
        </p:blipFill>
        <p:spPr bwMode="auto">
          <a:xfrm>
            <a:off x="2685565" y="1127336"/>
            <a:ext cx="2948458" cy="194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2FDBB23-71A8-4A54-B5D0-78A673F0CB1C}"/>
              </a:ext>
            </a:extLst>
          </p:cNvPr>
          <p:cNvGrpSpPr/>
          <p:nvPr/>
        </p:nvGrpSpPr>
        <p:grpSpPr>
          <a:xfrm>
            <a:off x="555502" y="724998"/>
            <a:ext cx="7208585" cy="4065774"/>
            <a:chOff x="555502" y="724998"/>
            <a:chExt cx="7208585" cy="406577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918DF1-5AB7-4F53-B2E5-BEBAA4170C3B}"/>
                </a:ext>
              </a:extLst>
            </p:cNvPr>
            <p:cNvSpPr/>
            <p:nvPr/>
          </p:nvSpPr>
          <p:spPr>
            <a:xfrm>
              <a:off x="555502" y="724998"/>
              <a:ext cx="7208585" cy="406577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F2F8993-610C-4673-8F74-259B9E6F3176}"/>
                </a:ext>
              </a:extLst>
            </p:cNvPr>
            <p:cNvSpPr/>
            <p:nvPr/>
          </p:nvSpPr>
          <p:spPr>
            <a:xfrm>
              <a:off x="1612669" y="985059"/>
              <a:ext cx="5187142" cy="22343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F3991B4-E2F2-4137-8371-0B9FC410B568}"/>
                </a:ext>
              </a:extLst>
            </p:cNvPr>
            <p:cNvSpPr/>
            <p:nvPr/>
          </p:nvSpPr>
          <p:spPr>
            <a:xfrm>
              <a:off x="1325153" y="3429000"/>
              <a:ext cx="5762172" cy="10123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083694-5501-466E-8880-7E7B32164D08}"/>
              </a:ext>
            </a:extLst>
          </p:cNvPr>
          <p:cNvSpPr/>
          <p:nvPr/>
        </p:nvSpPr>
        <p:spPr>
          <a:xfrm>
            <a:off x="1612669" y="2423886"/>
            <a:ext cx="5187142" cy="7955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b="0" dirty="0">
              <a:ea typeface="돋움" pitchFamily="50" charset="-127"/>
            </a:endParaRPr>
          </a:p>
        </p:txBody>
      </p:sp>
      <p:pic>
        <p:nvPicPr>
          <p:cNvPr id="15" name="Picture 9" descr="실루엣에 대한 이미지 검색결과">
            <a:extLst>
              <a:ext uri="{FF2B5EF4-FFF2-40B4-BE49-F238E27FC236}">
                <a16:creationId xmlns:a16="http://schemas.microsoft.com/office/drawing/2014/main" id="{631F7694-CCC3-4C95-8389-A496CE37EE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00" b="91071" l="40678" r="56901">
                        <a14:foregroundMark x1="49395" y1="6071" x2="49395" y2="6071"/>
                        <a14:foregroundMark x1="50363" y1="2500" x2="50363" y2="2500"/>
                        <a14:foregroundMark x1="56901" y1="30714" x2="56901" y2="30714"/>
                        <a14:foregroundMark x1="53995" y1="82500" x2="53753" y2="83929"/>
                        <a14:foregroundMark x1="53753" y1="87143" x2="53753" y2="87143"/>
                        <a14:foregroundMark x1="53753" y1="90000" x2="53753" y2="90000"/>
                        <a14:foregroundMark x1="43826" y1="91071" x2="43826" y2="910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697" r="41394" b="7050"/>
          <a:stretch/>
        </p:blipFill>
        <p:spPr bwMode="auto">
          <a:xfrm>
            <a:off x="3845032" y="978406"/>
            <a:ext cx="629523" cy="209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832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8" name="Picture 9" descr="증기 기관 실루엣에 대한 이미지 검색결과">
            <a:extLst>
              <a:ext uri="{FF2B5EF4-FFF2-40B4-BE49-F238E27FC236}">
                <a16:creationId xmlns:a16="http://schemas.microsoft.com/office/drawing/2014/main" id="{736BDA2F-4842-4FFD-A728-F3643DF376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13" b="88021" l="7985" r="96578">
                        <a14:foregroundMark x1="24335" y1="45313" x2="24335" y2="45313"/>
                        <a14:foregroundMark x1="20913" y1="35417" x2="20913" y2="35417"/>
                        <a14:foregroundMark x1="30038" y1="26042" x2="30038" y2="26042"/>
                        <a14:foregroundMark x1="30038" y1="28125" x2="30038" y2="28125"/>
                        <a14:foregroundMark x1="30038" y1="30208" x2="30038" y2="30208"/>
                        <a14:foregroundMark x1="30038" y1="30729" x2="30038" y2="31250"/>
                        <a14:foregroundMark x1="14829" y1="33333" x2="14829" y2="33333"/>
                        <a14:foregroundMark x1="12928" y1="34896" x2="12928" y2="34896"/>
                        <a14:foregroundMark x1="11407" y1="37500" x2="11407" y2="37500"/>
                        <a14:foregroundMark x1="11407" y1="48958" x2="11407" y2="48958"/>
                        <a14:foregroundMark x1="10646" y1="52083" x2="10646" y2="52083"/>
                        <a14:foregroundMark x1="10646" y1="57813" x2="10646" y2="57813"/>
                        <a14:foregroundMark x1="9506" y1="46875" x2="9506" y2="46875"/>
                        <a14:foregroundMark x1="9886" y1="49479" x2="9886" y2="49479"/>
                        <a14:foregroundMark x1="9886" y1="51042" x2="9886" y2="51042"/>
                        <a14:foregroundMark x1="9506" y1="50000" x2="9506" y2="50000"/>
                        <a14:foregroundMark x1="9886" y1="51563" x2="9886" y2="51563"/>
                        <a14:foregroundMark x1="9886" y1="52604" x2="9886" y2="53125"/>
                        <a14:foregroundMark x1="9886" y1="53646" x2="9886" y2="53646"/>
                        <a14:foregroundMark x1="9886" y1="54167" x2="9886" y2="54167"/>
                        <a14:foregroundMark x1="9886" y1="54688" x2="9886" y2="54688"/>
                        <a14:foregroundMark x1="9886" y1="55208" x2="9886" y2="55208"/>
                        <a14:foregroundMark x1="9886" y1="55729" x2="9886" y2="55729"/>
                        <a14:foregroundMark x1="10266" y1="56771" x2="10266" y2="56771"/>
                        <a14:foregroundMark x1="10266" y1="57292" x2="10266" y2="57292"/>
                        <a14:foregroundMark x1="10266" y1="57813" x2="10266" y2="57813"/>
                        <a14:foregroundMark x1="10646" y1="58333" x2="10646" y2="58333"/>
                        <a14:foregroundMark x1="10646" y1="58854" x2="10646" y2="58854"/>
                        <a14:foregroundMark x1="11027" y1="59375" x2="11027" y2="59375"/>
                        <a14:foregroundMark x1="11407" y1="59896" x2="11407" y2="59896"/>
                        <a14:foregroundMark x1="11407" y1="60417" x2="11787" y2="60938"/>
                        <a14:foregroundMark x1="11787" y1="61458" x2="11787" y2="61458"/>
                        <a14:foregroundMark x1="12167" y1="61979" x2="12167" y2="61979"/>
                        <a14:foregroundMark x1="12548" y1="61979" x2="12928" y2="61979"/>
                        <a14:foregroundMark x1="13688" y1="61979" x2="13688" y2="61979"/>
                        <a14:foregroundMark x1="14449" y1="62500" x2="14449" y2="62500"/>
                        <a14:foregroundMark x1="14829" y1="63542" x2="14829" y2="64063"/>
                        <a14:foregroundMark x1="14829" y1="64583" x2="14829" y2="64583"/>
                        <a14:foregroundMark x1="14829" y1="65104" x2="14829" y2="65625"/>
                        <a14:foregroundMark x1="14829" y1="66146" x2="14829" y2="66146"/>
                        <a14:foregroundMark x1="14449" y1="66667" x2="14068" y2="67188"/>
                        <a14:foregroundMark x1="13688" y1="67188" x2="13308" y2="67188"/>
                        <a14:foregroundMark x1="13308" y1="67188" x2="13308" y2="67188"/>
                        <a14:foregroundMark x1="12548" y1="67188" x2="12167" y2="67188"/>
                        <a14:foregroundMark x1="11407" y1="67188" x2="11027" y2="67188"/>
                        <a14:foregroundMark x1="10646" y1="67188" x2="10266" y2="67188"/>
                        <a14:foregroundMark x1="9886" y1="67188" x2="9125" y2="66667"/>
                        <a14:foregroundMark x1="8745" y1="66146" x2="8365" y2="66146"/>
                        <a14:foregroundMark x1="8365" y1="65625" x2="8365" y2="65625"/>
                        <a14:foregroundMark x1="7985" y1="65104" x2="7985" y2="65104"/>
                        <a14:foregroundMark x1="7985" y1="65104" x2="7985" y2="65104"/>
                        <a14:foregroundMark x1="9125" y1="64583" x2="9125" y2="64583"/>
                        <a14:foregroundMark x1="10646" y1="65104" x2="11407" y2="66146"/>
                        <a14:foregroundMark x1="12167" y1="66667" x2="12548" y2="68229"/>
                        <a14:foregroundMark x1="13688" y1="68750" x2="14829" y2="69271"/>
                        <a14:foregroundMark x1="15589" y1="69271" x2="16350" y2="69792"/>
                        <a14:foregroundMark x1="16730" y1="70313" x2="16730" y2="70313"/>
                        <a14:foregroundMark x1="17110" y1="70313" x2="18251" y2="70833"/>
                        <a14:foregroundMark x1="18251" y1="70833" x2="19772" y2="71354"/>
                        <a14:foregroundMark x1="20152" y1="71354" x2="20152" y2="71354"/>
                        <a14:foregroundMark x1="20152" y1="71875" x2="20152" y2="71875"/>
                        <a14:foregroundMark x1="23574" y1="72396" x2="24335" y2="72917"/>
                        <a14:foregroundMark x1="24715" y1="72917" x2="25475" y2="73438"/>
                        <a14:foregroundMark x1="26236" y1="73438" x2="26996" y2="73958"/>
                        <a14:foregroundMark x1="27376" y1="74479" x2="27757" y2="74479"/>
                        <a14:foregroundMark x1="29278" y1="75521" x2="30418" y2="76042"/>
                        <a14:foregroundMark x1="30798" y1="76042" x2="31559" y2="76563"/>
                        <a14:foregroundMark x1="20532" y1="71875" x2="58935" y2="87500"/>
                        <a14:foregroundMark x1="58935" y1="87500" x2="69202" y2="87500"/>
                        <a14:foregroundMark x1="69202" y1="87500" x2="79087" y2="85938"/>
                        <a14:foregroundMark x1="79087" y1="85938" x2="84791" y2="76042"/>
                        <a14:foregroundMark x1="84791" y1="76042" x2="77947" y2="66146"/>
                        <a14:foregroundMark x1="77947" y1="66146" x2="72243" y2="27083"/>
                        <a14:foregroundMark x1="72243" y1="27083" x2="66920" y2="16146"/>
                        <a14:foregroundMark x1="66920" y1="16146" x2="58935" y2="8854"/>
                        <a14:foregroundMark x1="58935" y1="8854" x2="55133" y2="20833"/>
                        <a14:foregroundMark x1="55133" y1="20833" x2="45627" y2="19792"/>
                        <a14:foregroundMark x1="45627" y1="19792" x2="38403" y2="29167"/>
                        <a14:foregroundMark x1="38403" y1="29167" x2="32700" y2="29167"/>
                        <a14:foregroundMark x1="47148" y1="83333" x2="66160" y2="88542"/>
                        <a14:foregroundMark x1="66160" y1="88542" x2="76046" y2="88542"/>
                        <a14:foregroundMark x1="76046" y1="88542" x2="95817" y2="88542"/>
                        <a14:foregroundMark x1="95817" y1="88542" x2="86312" y2="85417"/>
                        <a14:foregroundMark x1="86312" y1="85417" x2="85171" y2="77604"/>
                        <a14:foregroundMark x1="77947" y1="65104" x2="85551" y2="72917"/>
                        <a14:foregroundMark x1="85551" y1="72917" x2="88213" y2="85417"/>
                        <a14:foregroundMark x1="88213" y1="85417" x2="96578" y2="88021"/>
                        <a14:foregroundMark x1="84791" y1="71875" x2="80989" y2="66667"/>
                        <a14:foregroundMark x1="85932" y1="71354" x2="83270" y2="68229"/>
                        <a14:foregroundMark x1="77186" y1="52604" x2="76046" y2="44271"/>
                        <a14:foregroundMark x1="76426" y1="45313" x2="76046" y2="43750"/>
                        <a14:foregroundMark x1="74905" y1="41146" x2="73004" y2="27604"/>
                        <a14:foregroundMark x1="73004" y1="27604" x2="71863" y2="25521"/>
                        <a14:foregroundMark x1="88973" y1="85938" x2="95817" y2="869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88" t="6829" r="3607" b="11734"/>
          <a:stretch/>
        </p:blipFill>
        <p:spPr bwMode="auto">
          <a:xfrm>
            <a:off x="2685565" y="1127336"/>
            <a:ext cx="2948458" cy="194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2FDBB23-71A8-4A54-B5D0-78A673F0CB1C}"/>
              </a:ext>
            </a:extLst>
          </p:cNvPr>
          <p:cNvGrpSpPr/>
          <p:nvPr/>
        </p:nvGrpSpPr>
        <p:grpSpPr>
          <a:xfrm>
            <a:off x="555502" y="724998"/>
            <a:ext cx="7208585" cy="4065774"/>
            <a:chOff x="555502" y="724998"/>
            <a:chExt cx="7208585" cy="406577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918DF1-5AB7-4F53-B2E5-BEBAA4170C3B}"/>
                </a:ext>
              </a:extLst>
            </p:cNvPr>
            <p:cNvSpPr/>
            <p:nvPr/>
          </p:nvSpPr>
          <p:spPr>
            <a:xfrm>
              <a:off x="555502" y="724998"/>
              <a:ext cx="7208585" cy="406577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F2F8993-610C-4673-8F74-259B9E6F3176}"/>
                </a:ext>
              </a:extLst>
            </p:cNvPr>
            <p:cNvSpPr/>
            <p:nvPr/>
          </p:nvSpPr>
          <p:spPr>
            <a:xfrm>
              <a:off x="1612669" y="985059"/>
              <a:ext cx="5187142" cy="22343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F3991B4-E2F2-4137-8371-0B9FC410B568}"/>
                </a:ext>
              </a:extLst>
            </p:cNvPr>
            <p:cNvSpPr/>
            <p:nvPr/>
          </p:nvSpPr>
          <p:spPr>
            <a:xfrm>
              <a:off x="1325153" y="3429000"/>
              <a:ext cx="5762172" cy="10123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083694-5501-466E-8880-7E7B32164D08}"/>
              </a:ext>
            </a:extLst>
          </p:cNvPr>
          <p:cNvSpPr/>
          <p:nvPr/>
        </p:nvSpPr>
        <p:spPr>
          <a:xfrm>
            <a:off x="1612669" y="2423886"/>
            <a:ext cx="5187142" cy="7955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b="0" dirty="0">
              <a:ea typeface="돋움" pitchFamily="50" charset="-127"/>
            </a:endParaRPr>
          </a:p>
        </p:txBody>
      </p:sp>
      <p:pic>
        <p:nvPicPr>
          <p:cNvPr id="15" name="Picture 9" descr="실루엣에 대한 이미지 검색결과">
            <a:extLst>
              <a:ext uri="{FF2B5EF4-FFF2-40B4-BE49-F238E27FC236}">
                <a16:creationId xmlns:a16="http://schemas.microsoft.com/office/drawing/2014/main" id="{631F7694-CCC3-4C95-8389-A496CE37EE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00" b="91071" l="40678" r="56901">
                        <a14:foregroundMark x1="49395" y1="6071" x2="49395" y2="6071"/>
                        <a14:foregroundMark x1="50363" y1="2500" x2="50363" y2="2500"/>
                        <a14:foregroundMark x1="56901" y1="30714" x2="56901" y2="30714"/>
                        <a14:foregroundMark x1="53995" y1="82500" x2="53753" y2="83929"/>
                        <a14:foregroundMark x1="53753" y1="87143" x2="53753" y2="87143"/>
                        <a14:foregroundMark x1="53753" y1="90000" x2="53753" y2="90000"/>
                        <a14:foregroundMark x1="43826" y1="91071" x2="43826" y2="910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697" r="41394" b="7050"/>
          <a:stretch/>
        </p:blipFill>
        <p:spPr bwMode="auto">
          <a:xfrm>
            <a:off x="3845032" y="978406"/>
            <a:ext cx="629523" cy="209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EC9BC068-FD5A-41BC-91CD-F4DED22D1AD5}"/>
              </a:ext>
            </a:extLst>
          </p:cNvPr>
          <p:cNvGrpSpPr/>
          <p:nvPr/>
        </p:nvGrpSpPr>
        <p:grpSpPr>
          <a:xfrm>
            <a:off x="2082109" y="1127336"/>
            <a:ext cx="4217512" cy="1630549"/>
            <a:chOff x="1684474" y="1032690"/>
            <a:chExt cx="5042368" cy="1949451"/>
          </a:xfrm>
        </p:grpSpPr>
        <p:pic>
          <p:nvPicPr>
            <p:cNvPr id="16" name="Picture 11" descr="실루엣에 대한 이미지 검색결과">
              <a:extLst>
                <a:ext uri="{FF2B5EF4-FFF2-40B4-BE49-F238E27FC236}">
                  <a16:creationId xmlns:a16="http://schemas.microsoft.com/office/drawing/2014/main" id="{A0C4A0A9-2714-4E1C-9F63-2F061F42E4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286" b="83571" l="25858" r="93668">
                          <a14:foregroundMark x1="68602" y1="33214" x2="68602" y2="33214"/>
                          <a14:foregroundMark x1="47230" y1="31786" x2="47230" y2="31786"/>
                          <a14:foregroundMark x1="30871" y1="35357" x2="30871" y2="35357"/>
                          <a14:foregroundMark x1="28760" y1="27500" x2="28760" y2="27500"/>
                          <a14:foregroundMark x1="46438" y1="9643" x2="46438" y2="9643"/>
                          <a14:foregroundMark x1="25858" y1="29643" x2="25858" y2="29643"/>
                          <a14:foregroundMark x1="34037" y1="82857" x2="34037" y2="82857"/>
                          <a14:foregroundMark x1="56464" y1="83214" x2="56464" y2="83214"/>
                          <a14:foregroundMark x1="45910" y1="82857" x2="45910" y2="82857"/>
                          <a14:foregroundMark x1="86544" y1="27500" x2="86544" y2="27500"/>
                          <a14:foregroundMark x1="94195" y1="35357" x2="94195" y2="35357"/>
                          <a14:foregroundMark x1="84960" y1="9286" x2="84960" y2="9286"/>
                          <a14:foregroundMark x1="90765" y1="83571" x2="90765" y2="83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7" t="2699" b="10038"/>
            <a:stretch/>
          </p:blipFill>
          <p:spPr bwMode="auto">
            <a:xfrm>
              <a:off x="1684474" y="1127238"/>
              <a:ext cx="2160558" cy="1836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5" descr="실루엣에 대한 이미지 검색결과">
              <a:extLst>
                <a:ext uri="{FF2B5EF4-FFF2-40B4-BE49-F238E27FC236}">
                  <a16:creationId xmlns:a16="http://schemas.microsoft.com/office/drawing/2014/main" id="{09C1CFF6-4A02-4BE3-9BDA-BB17A2861B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622" b="90811" l="2930" r="37363">
                          <a14:foregroundMark x1="31502" y1="29189" x2="31502" y2="29189"/>
                          <a14:foregroundMark x1="30403" y1="85405" x2="30403" y2="85405"/>
                          <a14:foregroundMark x1="28938" y1="90811" x2="28938" y2="90811"/>
                          <a14:foregroundMark x1="37363" y1="41622" x2="37363" y2="41622"/>
                          <a14:foregroundMark x1="32234" y1="8108" x2="32234" y2="8108"/>
                          <a14:foregroundMark x1="9524" y1="5946" x2="9524" y2="5946"/>
                          <a14:foregroundMark x1="10256" y1="1622" x2="10256" y2="1622"/>
                          <a14:foregroundMark x1="2930" y1="35135" x2="2930" y2="35135"/>
                          <a14:foregroundMark x1="6593" y1="90270" x2="6593" y2="902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063" b="7036"/>
            <a:stretch/>
          </p:blipFill>
          <p:spPr bwMode="auto">
            <a:xfrm>
              <a:off x="4896510" y="1300609"/>
              <a:ext cx="1064482" cy="1638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5" descr="실루엣에 대한 이미지 검색결과">
              <a:extLst>
                <a:ext uri="{FF2B5EF4-FFF2-40B4-BE49-F238E27FC236}">
                  <a16:creationId xmlns:a16="http://schemas.microsoft.com/office/drawing/2014/main" id="{07354268-9427-4A0A-A211-8A6CDC4AAC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7568" b="90811" l="59341" r="80220">
                          <a14:foregroundMark x1="71429" y1="7568" x2="71429" y2="7568"/>
                          <a14:foregroundMark x1="80220" y1="28108" x2="80220" y2="28108"/>
                          <a14:foregroundMark x1="63004" y1="83784" x2="63004" y2="83784"/>
                          <a14:foregroundMark x1="62271" y1="90270" x2="62271" y2="90270"/>
                          <a14:foregroundMark x1="79487" y1="90811" x2="79487" y2="90811"/>
                          <a14:foregroundMark x1="59341" y1="32432" x2="59341" y2="324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66" r="17506" b="5857"/>
            <a:stretch/>
          </p:blipFill>
          <p:spPr bwMode="auto">
            <a:xfrm>
              <a:off x="6010960" y="1032690"/>
              <a:ext cx="715882" cy="1949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396138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8" name="Picture 9" descr="증기 기관 실루엣에 대한 이미지 검색결과">
            <a:extLst>
              <a:ext uri="{FF2B5EF4-FFF2-40B4-BE49-F238E27FC236}">
                <a16:creationId xmlns:a16="http://schemas.microsoft.com/office/drawing/2014/main" id="{736BDA2F-4842-4FFD-A728-F3643DF376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13" b="88021" l="7985" r="96578">
                        <a14:foregroundMark x1="24335" y1="45313" x2="24335" y2="45313"/>
                        <a14:foregroundMark x1="20913" y1="35417" x2="20913" y2="35417"/>
                        <a14:foregroundMark x1="30038" y1="26042" x2="30038" y2="26042"/>
                        <a14:foregroundMark x1="30038" y1="28125" x2="30038" y2="28125"/>
                        <a14:foregroundMark x1="30038" y1="30208" x2="30038" y2="30208"/>
                        <a14:foregroundMark x1="30038" y1="30729" x2="30038" y2="31250"/>
                        <a14:foregroundMark x1="14829" y1="33333" x2="14829" y2="33333"/>
                        <a14:foregroundMark x1="12928" y1="34896" x2="12928" y2="34896"/>
                        <a14:foregroundMark x1="11407" y1="37500" x2="11407" y2="37500"/>
                        <a14:foregroundMark x1="11407" y1="48958" x2="11407" y2="48958"/>
                        <a14:foregroundMark x1="10646" y1="52083" x2="10646" y2="52083"/>
                        <a14:foregroundMark x1="10646" y1="57813" x2="10646" y2="57813"/>
                        <a14:foregroundMark x1="9506" y1="46875" x2="9506" y2="46875"/>
                        <a14:foregroundMark x1="9886" y1="49479" x2="9886" y2="49479"/>
                        <a14:foregroundMark x1="9886" y1="51042" x2="9886" y2="51042"/>
                        <a14:foregroundMark x1="9506" y1="50000" x2="9506" y2="50000"/>
                        <a14:foregroundMark x1="9886" y1="51563" x2="9886" y2="51563"/>
                        <a14:foregroundMark x1="9886" y1="52604" x2="9886" y2="53125"/>
                        <a14:foregroundMark x1="9886" y1="53646" x2="9886" y2="53646"/>
                        <a14:foregroundMark x1="9886" y1="54167" x2="9886" y2="54167"/>
                        <a14:foregroundMark x1="9886" y1="54688" x2="9886" y2="54688"/>
                        <a14:foregroundMark x1="9886" y1="55208" x2="9886" y2="55208"/>
                        <a14:foregroundMark x1="9886" y1="55729" x2="9886" y2="55729"/>
                        <a14:foregroundMark x1="10266" y1="56771" x2="10266" y2="56771"/>
                        <a14:foregroundMark x1="10266" y1="57292" x2="10266" y2="57292"/>
                        <a14:foregroundMark x1="10266" y1="57813" x2="10266" y2="57813"/>
                        <a14:foregroundMark x1="10646" y1="58333" x2="10646" y2="58333"/>
                        <a14:foregroundMark x1="10646" y1="58854" x2="10646" y2="58854"/>
                        <a14:foregroundMark x1="11027" y1="59375" x2="11027" y2="59375"/>
                        <a14:foregroundMark x1="11407" y1="59896" x2="11407" y2="59896"/>
                        <a14:foregroundMark x1="11407" y1="60417" x2="11787" y2="60938"/>
                        <a14:foregroundMark x1="11787" y1="61458" x2="11787" y2="61458"/>
                        <a14:foregroundMark x1="12167" y1="61979" x2="12167" y2="61979"/>
                        <a14:foregroundMark x1="12548" y1="61979" x2="12928" y2="61979"/>
                        <a14:foregroundMark x1="13688" y1="61979" x2="13688" y2="61979"/>
                        <a14:foregroundMark x1="14449" y1="62500" x2="14449" y2="62500"/>
                        <a14:foregroundMark x1="14829" y1="63542" x2="14829" y2="64063"/>
                        <a14:foregroundMark x1="14829" y1="64583" x2="14829" y2="64583"/>
                        <a14:foregroundMark x1="14829" y1="65104" x2="14829" y2="65625"/>
                        <a14:foregroundMark x1="14829" y1="66146" x2="14829" y2="66146"/>
                        <a14:foregroundMark x1="14449" y1="66667" x2="14068" y2="67188"/>
                        <a14:foregroundMark x1="13688" y1="67188" x2="13308" y2="67188"/>
                        <a14:foregroundMark x1="13308" y1="67188" x2="13308" y2="67188"/>
                        <a14:foregroundMark x1="12548" y1="67188" x2="12167" y2="67188"/>
                        <a14:foregroundMark x1="11407" y1="67188" x2="11027" y2="67188"/>
                        <a14:foregroundMark x1="10646" y1="67188" x2="10266" y2="67188"/>
                        <a14:foregroundMark x1="9886" y1="67188" x2="9125" y2="66667"/>
                        <a14:foregroundMark x1="8745" y1="66146" x2="8365" y2="66146"/>
                        <a14:foregroundMark x1="8365" y1="65625" x2="8365" y2="65625"/>
                        <a14:foregroundMark x1="7985" y1="65104" x2="7985" y2="65104"/>
                        <a14:foregroundMark x1="7985" y1="65104" x2="7985" y2="65104"/>
                        <a14:foregroundMark x1="9125" y1="64583" x2="9125" y2="64583"/>
                        <a14:foregroundMark x1="10646" y1="65104" x2="11407" y2="66146"/>
                        <a14:foregroundMark x1="12167" y1="66667" x2="12548" y2="68229"/>
                        <a14:foregroundMark x1="13688" y1="68750" x2="14829" y2="69271"/>
                        <a14:foregroundMark x1="15589" y1="69271" x2="16350" y2="69792"/>
                        <a14:foregroundMark x1="16730" y1="70313" x2="16730" y2="70313"/>
                        <a14:foregroundMark x1="17110" y1="70313" x2="18251" y2="70833"/>
                        <a14:foregroundMark x1="18251" y1="70833" x2="19772" y2="71354"/>
                        <a14:foregroundMark x1="20152" y1="71354" x2="20152" y2="71354"/>
                        <a14:foregroundMark x1="20152" y1="71875" x2="20152" y2="71875"/>
                        <a14:foregroundMark x1="23574" y1="72396" x2="24335" y2="72917"/>
                        <a14:foregroundMark x1="24715" y1="72917" x2="25475" y2="73438"/>
                        <a14:foregroundMark x1="26236" y1="73438" x2="26996" y2="73958"/>
                        <a14:foregroundMark x1="27376" y1="74479" x2="27757" y2="74479"/>
                        <a14:foregroundMark x1="29278" y1="75521" x2="30418" y2="76042"/>
                        <a14:foregroundMark x1="30798" y1="76042" x2="31559" y2="76563"/>
                        <a14:foregroundMark x1="20532" y1="71875" x2="58935" y2="87500"/>
                        <a14:foregroundMark x1="58935" y1="87500" x2="69202" y2="87500"/>
                        <a14:foregroundMark x1="69202" y1="87500" x2="79087" y2="85938"/>
                        <a14:foregroundMark x1="79087" y1="85938" x2="84791" y2="76042"/>
                        <a14:foregroundMark x1="84791" y1="76042" x2="77947" y2="66146"/>
                        <a14:foregroundMark x1="77947" y1="66146" x2="72243" y2="27083"/>
                        <a14:foregroundMark x1="72243" y1="27083" x2="66920" y2="16146"/>
                        <a14:foregroundMark x1="66920" y1="16146" x2="58935" y2="8854"/>
                        <a14:foregroundMark x1="58935" y1="8854" x2="55133" y2="20833"/>
                        <a14:foregroundMark x1="55133" y1="20833" x2="45627" y2="19792"/>
                        <a14:foregroundMark x1="45627" y1="19792" x2="38403" y2="29167"/>
                        <a14:foregroundMark x1="38403" y1="29167" x2="32700" y2="29167"/>
                        <a14:foregroundMark x1="47148" y1="83333" x2="66160" y2="88542"/>
                        <a14:foregroundMark x1="66160" y1="88542" x2="76046" y2="88542"/>
                        <a14:foregroundMark x1="76046" y1="88542" x2="95817" y2="88542"/>
                        <a14:foregroundMark x1="95817" y1="88542" x2="86312" y2="85417"/>
                        <a14:foregroundMark x1="86312" y1="85417" x2="85171" y2="77604"/>
                        <a14:foregroundMark x1="77947" y1="65104" x2="85551" y2="72917"/>
                        <a14:foregroundMark x1="85551" y1="72917" x2="88213" y2="85417"/>
                        <a14:foregroundMark x1="88213" y1="85417" x2="96578" y2="88021"/>
                        <a14:foregroundMark x1="84791" y1="71875" x2="80989" y2="66667"/>
                        <a14:foregroundMark x1="85932" y1="71354" x2="83270" y2="68229"/>
                        <a14:foregroundMark x1="77186" y1="52604" x2="76046" y2="44271"/>
                        <a14:foregroundMark x1="76426" y1="45313" x2="76046" y2="43750"/>
                        <a14:foregroundMark x1="74905" y1="41146" x2="73004" y2="27604"/>
                        <a14:foregroundMark x1="73004" y1="27604" x2="71863" y2="25521"/>
                        <a14:foregroundMark x1="88973" y1="85938" x2="95817" y2="869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88" t="6829" r="3607" b="11734"/>
          <a:stretch/>
        </p:blipFill>
        <p:spPr bwMode="auto">
          <a:xfrm>
            <a:off x="2685565" y="1127336"/>
            <a:ext cx="2948458" cy="194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2FDBB23-71A8-4A54-B5D0-78A673F0CB1C}"/>
              </a:ext>
            </a:extLst>
          </p:cNvPr>
          <p:cNvGrpSpPr/>
          <p:nvPr/>
        </p:nvGrpSpPr>
        <p:grpSpPr>
          <a:xfrm>
            <a:off x="555502" y="724998"/>
            <a:ext cx="7208585" cy="4065774"/>
            <a:chOff x="555502" y="724998"/>
            <a:chExt cx="7208585" cy="406577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918DF1-5AB7-4F53-B2E5-BEBAA4170C3B}"/>
                </a:ext>
              </a:extLst>
            </p:cNvPr>
            <p:cNvSpPr/>
            <p:nvPr/>
          </p:nvSpPr>
          <p:spPr>
            <a:xfrm>
              <a:off x="555502" y="724998"/>
              <a:ext cx="7208585" cy="406577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F2F8993-610C-4673-8F74-259B9E6F3176}"/>
                </a:ext>
              </a:extLst>
            </p:cNvPr>
            <p:cNvSpPr/>
            <p:nvPr/>
          </p:nvSpPr>
          <p:spPr>
            <a:xfrm>
              <a:off x="1612669" y="985059"/>
              <a:ext cx="5187142" cy="22343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F3991B4-E2F2-4137-8371-0B9FC410B568}"/>
                </a:ext>
              </a:extLst>
            </p:cNvPr>
            <p:cNvSpPr/>
            <p:nvPr/>
          </p:nvSpPr>
          <p:spPr>
            <a:xfrm>
              <a:off x="1325153" y="3429000"/>
              <a:ext cx="5762172" cy="10123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083694-5501-466E-8880-7E7B32164D08}"/>
              </a:ext>
            </a:extLst>
          </p:cNvPr>
          <p:cNvSpPr/>
          <p:nvPr/>
        </p:nvSpPr>
        <p:spPr>
          <a:xfrm>
            <a:off x="1612669" y="2423886"/>
            <a:ext cx="5187142" cy="7955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b="0" dirty="0">
              <a:ea typeface="돋움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C9BC068-FD5A-41BC-91CD-F4DED22D1AD5}"/>
              </a:ext>
            </a:extLst>
          </p:cNvPr>
          <p:cNvGrpSpPr/>
          <p:nvPr/>
        </p:nvGrpSpPr>
        <p:grpSpPr>
          <a:xfrm>
            <a:off x="2082109" y="1127336"/>
            <a:ext cx="4217512" cy="1630549"/>
            <a:chOff x="1684474" y="1032690"/>
            <a:chExt cx="5042368" cy="1949451"/>
          </a:xfrm>
        </p:grpSpPr>
        <p:pic>
          <p:nvPicPr>
            <p:cNvPr id="16" name="Picture 11" descr="실루엣에 대한 이미지 검색결과">
              <a:extLst>
                <a:ext uri="{FF2B5EF4-FFF2-40B4-BE49-F238E27FC236}">
                  <a16:creationId xmlns:a16="http://schemas.microsoft.com/office/drawing/2014/main" id="{A0C4A0A9-2714-4E1C-9F63-2F061F42E4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286" b="83571" l="25858" r="93668">
                          <a14:foregroundMark x1="68602" y1="33214" x2="68602" y2="33214"/>
                          <a14:foregroundMark x1="47230" y1="31786" x2="47230" y2="31786"/>
                          <a14:foregroundMark x1="30871" y1="35357" x2="30871" y2="35357"/>
                          <a14:foregroundMark x1="28760" y1="27500" x2="28760" y2="27500"/>
                          <a14:foregroundMark x1="46438" y1="9643" x2="46438" y2="9643"/>
                          <a14:foregroundMark x1="25858" y1="29643" x2="25858" y2="29643"/>
                          <a14:foregroundMark x1="34037" y1="82857" x2="34037" y2="82857"/>
                          <a14:foregroundMark x1="56464" y1="83214" x2="56464" y2="83214"/>
                          <a14:foregroundMark x1="45910" y1="82857" x2="45910" y2="82857"/>
                          <a14:foregroundMark x1="86544" y1="27500" x2="86544" y2="27500"/>
                          <a14:foregroundMark x1="94195" y1="35357" x2="94195" y2="35357"/>
                          <a14:foregroundMark x1="84960" y1="9286" x2="84960" y2="9286"/>
                          <a14:foregroundMark x1="90765" y1="83571" x2="90765" y2="83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7" t="2699" b="10038"/>
            <a:stretch/>
          </p:blipFill>
          <p:spPr bwMode="auto">
            <a:xfrm>
              <a:off x="1684474" y="1127238"/>
              <a:ext cx="2160558" cy="1836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5" descr="실루엣에 대한 이미지 검색결과">
              <a:extLst>
                <a:ext uri="{FF2B5EF4-FFF2-40B4-BE49-F238E27FC236}">
                  <a16:creationId xmlns:a16="http://schemas.microsoft.com/office/drawing/2014/main" id="{09C1CFF6-4A02-4BE3-9BDA-BB17A2861B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622" b="90811" l="2930" r="37363">
                          <a14:foregroundMark x1="31502" y1="29189" x2="31502" y2="29189"/>
                          <a14:foregroundMark x1="30403" y1="85405" x2="30403" y2="85405"/>
                          <a14:foregroundMark x1="28938" y1="90811" x2="28938" y2="90811"/>
                          <a14:foregroundMark x1="37363" y1="41622" x2="37363" y2="41622"/>
                          <a14:foregroundMark x1="32234" y1="8108" x2="32234" y2="8108"/>
                          <a14:foregroundMark x1="9524" y1="5946" x2="9524" y2="5946"/>
                          <a14:foregroundMark x1="10256" y1="1622" x2="10256" y2="1622"/>
                          <a14:foregroundMark x1="2930" y1="35135" x2="2930" y2="35135"/>
                          <a14:foregroundMark x1="6593" y1="90270" x2="6593" y2="902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063" b="7036"/>
            <a:stretch/>
          </p:blipFill>
          <p:spPr bwMode="auto">
            <a:xfrm>
              <a:off x="4896510" y="1300609"/>
              <a:ext cx="1064482" cy="1638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5" descr="실루엣에 대한 이미지 검색결과">
              <a:extLst>
                <a:ext uri="{FF2B5EF4-FFF2-40B4-BE49-F238E27FC236}">
                  <a16:creationId xmlns:a16="http://schemas.microsoft.com/office/drawing/2014/main" id="{07354268-9427-4A0A-A211-8A6CDC4AAC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7568" b="90811" l="59341" r="80220">
                          <a14:foregroundMark x1="71429" y1="7568" x2="71429" y2="7568"/>
                          <a14:foregroundMark x1="80220" y1="28108" x2="80220" y2="28108"/>
                          <a14:foregroundMark x1="63004" y1="83784" x2="63004" y2="83784"/>
                          <a14:foregroundMark x1="62271" y1="90270" x2="62271" y2="90270"/>
                          <a14:foregroundMark x1="79487" y1="90811" x2="79487" y2="90811"/>
                          <a14:foregroundMark x1="59341" y1="32432" x2="59341" y2="324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66" r="17506" b="5857"/>
            <a:stretch/>
          </p:blipFill>
          <p:spPr bwMode="auto">
            <a:xfrm>
              <a:off x="6010960" y="1032690"/>
              <a:ext cx="715882" cy="1949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142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소리 음향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자연의 소리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화면 연출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숲에서 놀고 있는 주인공과 친구를 보여줌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1000" dirty="0"/>
              <a:t>시간이 많이 지나 해어지려고 하는데 다음부터 놀러 자주 못 온다는 친구의 말에 왜 인지 물어 본다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내일부터 학교에 간다는 주인공의 말에 주인공은 학교가 </a:t>
            </a:r>
            <a:r>
              <a:rPr lang="ko-KR" altLang="en-US" sz="1000" dirty="0" err="1"/>
              <a:t>무었인지</a:t>
            </a:r>
            <a:r>
              <a:rPr lang="ko-KR" altLang="en-US" sz="1000" dirty="0"/>
              <a:t> 물어 본다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r>
              <a:rPr lang="ko-KR" altLang="en-US" sz="1000" dirty="0"/>
              <a:t> 친구도 학교에 대해 잘 몰라 ＂그냥 친구들이 많은 곳</a:t>
            </a:r>
            <a:r>
              <a:rPr lang="en-US" altLang="ko-KR" sz="1000" dirty="0"/>
              <a:t>”</a:t>
            </a:r>
            <a:r>
              <a:rPr lang="ko-KR" altLang="en-US" sz="1000" dirty="0"/>
              <a:t>이라고 설명한다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그런 친구의 말에 주인공도 학교에 가고 </a:t>
            </a:r>
            <a:r>
              <a:rPr lang="ko-KR" altLang="en-US" sz="1000" dirty="0" err="1"/>
              <a:t>싶어졌다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0CE29-90AC-45B6-8184-1E01989E185E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F4A658E3-5142-4F9E-A0FE-248040FBF897}"/>
              </a:ext>
            </a:extLst>
          </p:cNvPr>
          <p:cNvSpPr/>
          <p:nvPr/>
        </p:nvSpPr>
        <p:spPr>
          <a:xfrm>
            <a:off x="555501" y="2568633"/>
            <a:ext cx="7208585" cy="720749"/>
          </a:xfrm>
          <a:prstGeom prst="arc">
            <a:avLst>
              <a:gd name="adj1" fmla="val 10798946"/>
              <a:gd name="adj2" fmla="val 215749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11B33A3-7E5F-4B95-BC69-FB67F0DF603D}"/>
              </a:ext>
            </a:extLst>
          </p:cNvPr>
          <p:cNvSpPr/>
          <p:nvPr/>
        </p:nvSpPr>
        <p:spPr>
          <a:xfrm>
            <a:off x="1848919" y="1446415"/>
            <a:ext cx="1778923" cy="319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F520BFE-D72C-410B-8D8F-9AC4120C3462}"/>
              </a:ext>
            </a:extLst>
          </p:cNvPr>
          <p:cNvSpPr/>
          <p:nvPr/>
        </p:nvSpPr>
        <p:spPr>
          <a:xfrm>
            <a:off x="4921136" y="1446415"/>
            <a:ext cx="1778923" cy="319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  <a:br>
              <a:rPr lang="en-US" altLang="ko-KR" dirty="0"/>
            </a:br>
            <a:r>
              <a:rPr lang="ko-KR" altLang="en-US" dirty="0"/>
              <a:t>친구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84DF29-0A42-441E-B45C-85AF17766315}"/>
              </a:ext>
            </a:extLst>
          </p:cNvPr>
          <p:cNvSpPr/>
          <p:nvPr/>
        </p:nvSpPr>
        <p:spPr>
          <a:xfrm>
            <a:off x="1325153" y="3857109"/>
            <a:ext cx="5762172" cy="6341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16746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8" name="Picture 9" descr="증기 기관 실루엣에 대한 이미지 검색결과">
            <a:extLst>
              <a:ext uri="{FF2B5EF4-FFF2-40B4-BE49-F238E27FC236}">
                <a16:creationId xmlns:a16="http://schemas.microsoft.com/office/drawing/2014/main" id="{736BDA2F-4842-4FFD-A728-F3643DF376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13" b="88021" l="7985" r="96578">
                        <a14:foregroundMark x1="24335" y1="45313" x2="24335" y2="45313"/>
                        <a14:foregroundMark x1="20913" y1="35417" x2="20913" y2="35417"/>
                        <a14:foregroundMark x1="30038" y1="26042" x2="30038" y2="26042"/>
                        <a14:foregroundMark x1="30038" y1="28125" x2="30038" y2="28125"/>
                        <a14:foregroundMark x1="30038" y1="30208" x2="30038" y2="30208"/>
                        <a14:foregroundMark x1="30038" y1="30729" x2="30038" y2="31250"/>
                        <a14:foregroundMark x1="14829" y1="33333" x2="14829" y2="33333"/>
                        <a14:foregroundMark x1="12928" y1="34896" x2="12928" y2="34896"/>
                        <a14:foregroundMark x1="11407" y1="37500" x2="11407" y2="37500"/>
                        <a14:foregroundMark x1="11407" y1="48958" x2="11407" y2="48958"/>
                        <a14:foregroundMark x1="10646" y1="52083" x2="10646" y2="52083"/>
                        <a14:foregroundMark x1="10646" y1="57813" x2="10646" y2="57813"/>
                        <a14:foregroundMark x1="9506" y1="46875" x2="9506" y2="46875"/>
                        <a14:foregroundMark x1="9886" y1="49479" x2="9886" y2="49479"/>
                        <a14:foregroundMark x1="9886" y1="51042" x2="9886" y2="51042"/>
                        <a14:foregroundMark x1="9506" y1="50000" x2="9506" y2="50000"/>
                        <a14:foregroundMark x1="9886" y1="51563" x2="9886" y2="51563"/>
                        <a14:foregroundMark x1="9886" y1="52604" x2="9886" y2="53125"/>
                        <a14:foregroundMark x1="9886" y1="53646" x2="9886" y2="53646"/>
                        <a14:foregroundMark x1="9886" y1="54167" x2="9886" y2="54167"/>
                        <a14:foregroundMark x1="9886" y1="54688" x2="9886" y2="54688"/>
                        <a14:foregroundMark x1="9886" y1="55208" x2="9886" y2="55208"/>
                        <a14:foregroundMark x1="9886" y1="55729" x2="9886" y2="55729"/>
                        <a14:foregroundMark x1="10266" y1="56771" x2="10266" y2="56771"/>
                        <a14:foregroundMark x1="10266" y1="57292" x2="10266" y2="57292"/>
                        <a14:foregroundMark x1="10266" y1="57813" x2="10266" y2="57813"/>
                        <a14:foregroundMark x1="10646" y1="58333" x2="10646" y2="58333"/>
                        <a14:foregroundMark x1="10646" y1="58854" x2="10646" y2="58854"/>
                        <a14:foregroundMark x1="11027" y1="59375" x2="11027" y2="59375"/>
                        <a14:foregroundMark x1="11407" y1="59896" x2="11407" y2="59896"/>
                        <a14:foregroundMark x1="11407" y1="60417" x2="11787" y2="60938"/>
                        <a14:foregroundMark x1="11787" y1="61458" x2="11787" y2="61458"/>
                        <a14:foregroundMark x1="12167" y1="61979" x2="12167" y2="61979"/>
                        <a14:foregroundMark x1="12548" y1="61979" x2="12928" y2="61979"/>
                        <a14:foregroundMark x1="13688" y1="61979" x2="13688" y2="61979"/>
                        <a14:foregroundMark x1="14449" y1="62500" x2="14449" y2="62500"/>
                        <a14:foregroundMark x1="14829" y1="63542" x2="14829" y2="64063"/>
                        <a14:foregroundMark x1="14829" y1="64583" x2="14829" y2="64583"/>
                        <a14:foregroundMark x1="14829" y1="65104" x2="14829" y2="65625"/>
                        <a14:foregroundMark x1="14829" y1="66146" x2="14829" y2="66146"/>
                        <a14:foregroundMark x1="14449" y1="66667" x2="14068" y2="67188"/>
                        <a14:foregroundMark x1="13688" y1="67188" x2="13308" y2="67188"/>
                        <a14:foregroundMark x1="13308" y1="67188" x2="13308" y2="67188"/>
                        <a14:foregroundMark x1="12548" y1="67188" x2="12167" y2="67188"/>
                        <a14:foregroundMark x1="11407" y1="67188" x2="11027" y2="67188"/>
                        <a14:foregroundMark x1="10646" y1="67188" x2="10266" y2="67188"/>
                        <a14:foregroundMark x1="9886" y1="67188" x2="9125" y2="66667"/>
                        <a14:foregroundMark x1="8745" y1="66146" x2="8365" y2="66146"/>
                        <a14:foregroundMark x1="8365" y1="65625" x2="8365" y2="65625"/>
                        <a14:foregroundMark x1="7985" y1="65104" x2="7985" y2="65104"/>
                        <a14:foregroundMark x1="7985" y1="65104" x2="7985" y2="65104"/>
                        <a14:foregroundMark x1="9125" y1="64583" x2="9125" y2="64583"/>
                        <a14:foregroundMark x1="10646" y1="65104" x2="11407" y2="66146"/>
                        <a14:foregroundMark x1="12167" y1="66667" x2="12548" y2="68229"/>
                        <a14:foregroundMark x1="13688" y1="68750" x2="14829" y2="69271"/>
                        <a14:foregroundMark x1="15589" y1="69271" x2="16350" y2="69792"/>
                        <a14:foregroundMark x1="16730" y1="70313" x2="16730" y2="70313"/>
                        <a14:foregroundMark x1="17110" y1="70313" x2="18251" y2="70833"/>
                        <a14:foregroundMark x1="18251" y1="70833" x2="19772" y2="71354"/>
                        <a14:foregroundMark x1="20152" y1="71354" x2="20152" y2="71354"/>
                        <a14:foregroundMark x1="20152" y1="71875" x2="20152" y2="71875"/>
                        <a14:foregroundMark x1="23574" y1="72396" x2="24335" y2="72917"/>
                        <a14:foregroundMark x1="24715" y1="72917" x2="25475" y2="73438"/>
                        <a14:foregroundMark x1="26236" y1="73438" x2="26996" y2="73958"/>
                        <a14:foregroundMark x1="27376" y1="74479" x2="27757" y2="74479"/>
                        <a14:foregroundMark x1="29278" y1="75521" x2="30418" y2="76042"/>
                        <a14:foregroundMark x1="30798" y1="76042" x2="31559" y2="76563"/>
                        <a14:foregroundMark x1="20532" y1="71875" x2="58935" y2="87500"/>
                        <a14:foregroundMark x1="58935" y1="87500" x2="69202" y2="87500"/>
                        <a14:foregroundMark x1="69202" y1="87500" x2="79087" y2="85938"/>
                        <a14:foregroundMark x1="79087" y1="85938" x2="84791" y2="76042"/>
                        <a14:foregroundMark x1="84791" y1="76042" x2="77947" y2="66146"/>
                        <a14:foregroundMark x1="77947" y1="66146" x2="72243" y2="27083"/>
                        <a14:foregroundMark x1="72243" y1="27083" x2="66920" y2="16146"/>
                        <a14:foregroundMark x1="66920" y1="16146" x2="58935" y2="8854"/>
                        <a14:foregroundMark x1="58935" y1="8854" x2="55133" y2="20833"/>
                        <a14:foregroundMark x1="55133" y1="20833" x2="45627" y2="19792"/>
                        <a14:foregroundMark x1="45627" y1="19792" x2="38403" y2="29167"/>
                        <a14:foregroundMark x1="38403" y1="29167" x2="32700" y2="29167"/>
                        <a14:foregroundMark x1="47148" y1="83333" x2="66160" y2="88542"/>
                        <a14:foregroundMark x1="66160" y1="88542" x2="76046" y2="88542"/>
                        <a14:foregroundMark x1="76046" y1="88542" x2="95817" y2="88542"/>
                        <a14:foregroundMark x1="95817" y1="88542" x2="86312" y2="85417"/>
                        <a14:foregroundMark x1="86312" y1="85417" x2="85171" y2="77604"/>
                        <a14:foregroundMark x1="77947" y1="65104" x2="85551" y2="72917"/>
                        <a14:foregroundMark x1="85551" y1="72917" x2="88213" y2="85417"/>
                        <a14:foregroundMark x1="88213" y1="85417" x2="96578" y2="88021"/>
                        <a14:foregroundMark x1="84791" y1="71875" x2="80989" y2="66667"/>
                        <a14:foregroundMark x1="85932" y1="71354" x2="83270" y2="68229"/>
                        <a14:foregroundMark x1="77186" y1="52604" x2="76046" y2="44271"/>
                        <a14:foregroundMark x1="76426" y1="45313" x2="76046" y2="43750"/>
                        <a14:foregroundMark x1="74905" y1="41146" x2="73004" y2="27604"/>
                        <a14:foregroundMark x1="73004" y1="27604" x2="71863" y2="25521"/>
                        <a14:foregroundMark x1="88973" y1="85938" x2="95817" y2="869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88" t="6829" r="3607" b="11734"/>
          <a:stretch/>
        </p:blipFill>
        <p:spPr bwMode="auto">
          <a:xfrm>
            <a:off x="2685565" y="1127336"/>
            <a:ext cx="2948458" cy="194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2FDBB23-71A8-4A54-B5D0-78A673F0CB1C}"/>
              </a:ext>
            </a:extLst>
          </p:cNvPr>
          <p:cNvGrpSpPr/>
          <p:nvPr/>
        </p:nvGrpSpPr>
        <p:grpSpPr>
          <a:xfrm>
            <a:off x="555502" y="724998"/>
            <a:ext cx="7208585" cy="4065774"/>
            <a:chOff x="555502" y="724998"/>
            <a:chExt cx="7208585" cy="406577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918DF1-5AB7-4F53-B2E5-BEBAA4170C3B}"/>
                </a:ext>
              </a:extLst>
            </p:cNvPr>
            <p:cNvSpPr/>
            <p:nvPr/>
          </p:nvSpPr>
          <p:spPr>
            <a:xfrm>
              <a:off x="555502" y="724998"/>
              <a:ext cx="7208585" cy="406577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F2F8993-610C-4673-8F74-259B9E6F3176}"/>
                </a:ext>
              </a:extLst>
            </p:cNvPr>
            <p:cNvSpPr/>
            <p:nvPr/>
          </p:nvSpPr>
          <p:spPr>
            <a:xfrm>
              <a:off x="1612669" y="985059"/>
              <a:ext cx="5187142" cy="22343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F3991B4-E2F2-4137-8371-0B9FC410B568}"/>
                </a:ext>
              </a:extLst>
            </p:cNvPr>
            <p:cNvSpPr/>
            <p:nvPr/>
          </p:nvSpPr>
          <p:spPr>
            <a:xfrm>
              <a:off x="1325153" y="3429000"/>
              <a:ext cx="5762172" cy="10123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083694-5501-466E-8880-7E7B32164D08}"/>
              </a:ext>
            </a:extLst>
          </p:cNvPr>
          <p:cNvSpPr/>
          <p:nvPr/>
        </p:nvSpPr>
        <p:spPr>
          <a:xfrm>
            <a:off x="1612669" y="2423886"/>
            <a:ext cx="5187142" cy="7955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b="0" dirty="0"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8496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8" name="Picture 9" descr="증기 기관 실루엣에 대한 이미지 검색결과">
            <a:extLst>
              <a:ext uri="{FF2B5EF4-FFF2-40B4-BE49-F238E27FC236}">
                <a16:creationId xmlns:a16="http://schemas.microsoft.com/office/drawing/2014/main" id="{736BDA2F-4842-4FFD-A728-F3643DF376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13" b="88021" l="7985" r="96578">
                        <a14:foregroundMark x1="24335" y1="45313" x2="24335" y2="45313"/>
                        <a14:foregroundMark x1="20913" y1="35417" x2="20913" y2="35417"/>
                        <a14:foregroundMark x1="30038" y1="26042" x2="30038" y2="26042"/>
                        <a14:foregroundMark x1="30038" y1="28125" x2="30038" y2="28125"/>
                        <a14:foregroundMark x1="30038" y1="30208" x2="30038" y2="30208"/>
                        <a14:foregroundMark x1="30038" y1="30729" x2="30038" y2="31250"/>
                        <a14:foregroundMark x1="14829" y1="33333" x2="14829" y2="33333"/>
                        <a14:foregroundMark x1="12928" y1="34896" x2="12928" y2="34896"/>
                        <a14:foregroundMark x1="11407" y1="37500" x2="11407" y2="37500"/>
                        <a14:foregroundMark x1="11407" y1="48958" x2="11407" y2="48958"/>
                        <a14:foregroundMark x1="10646" y1="52083" x2="10646" y2="52083"/>
                        <a14:foregroundMark x1="10646" y1="57813" x2="10646" y2="57813"/>
                        <a14:foregroundMark x1="9506" y1="46875" x2="9506" y2="46875"/>
                        <a14:foregroundMark x1="9886" y1="49479" x2="9886" y2="49479"/>
                        <a14:foregroundMark x1="9886" y1="51042" x2="9886" y2="51042"/>
                        <a14:foregroundMark x1="9506" y1="50000" x2="9506" y2="50000"/>
                        <a14:foregroundMark x1="9886" y1="51563" x2="9886" y2="51563"/>
                        <a14:foregroundMark x1="9886" y1="52604" x2="9886" y2="53125"/>
                        <a14:foregroundMark x1="9886" y1="53646" x2="9886" y2="53646"/>
                        <a14:foregroundMark x1="9886" y1="54167" x2="9886" y2="54167"/>
                        <a14:foregroundMark x1="9886" y1="54688" x2="9886" y2="54688"/>
                        <a14:foregroundMark x1="9886" y1="55208" x2="9886" y2="55208"/>
                        <a14:foregroundMark x1="9886" y1="55729" x2="9886" y2="55729"/>
                        <a14:foregroundMark x1="10266" y1="56771" x2="10266" y2="56771"/>
                        <a14:foregroundMark x1="10266" y1="57292" x2="10266" y2="57292"/>
                        <a14:foregroundMark x1="10266" y1="57813" x2="10266" y2="57813"/>
                        <a14:foregroundMark x1="10646" y1="58333" x2="10646" y2="58333"/>
                        <a14:foregroundMark x1="10646" y1="58854" x2="10646" y2="58854"/>
                        <a14:foregroundMark x1="11027" y1="59375" x2="11027" y2="59375"/>
                        <a14:foregroundMark x1="11407" y1="59896" x2="11407" y2="59896"/>
                        <a14:foregroundMark x1="11407" y1="60417" x2="11787" y2="60938"/>
                        <a14:foregroundMark x1="11787" y1="61458" x2="11787" y2="61458"/>
                        <a14:foregroundMark x1="12167" y1="61979" x2="12167" y2="61979"/>
                        <a14:foregroundMark x1="12548" y1="61979" x2="12928" y2="61979"/>
                        <a14:foregroundMark x1="13688" y1="61979" x2="13688" y2="61979"/>
                        <a14:foregroundMark x1="14449" y1="62500" x2="14449" y2="62500"/>
                        <a14:foregroundMark x1="14829" y1="63542" x2="14829" y2="64063"/>
                        <a14:foregroundMark x1="14829" y1="64583" x2="14829" y2="64583"/>
                        <a14:foregroundMark x1="14829" y1="65104" x2="14829" y2="65625"/>
                        <a14:foregroundMark x1="14829" y1="66146" x2="14829" y2="66146"/>
                        <a14:foregroundMark x1="14449" y1="66667" x2="14068" y2="67188"/>
                        <a14:foregroundMark x1="13688" y1="67188" x2="13308" y2="67188"/>
                        <a14:foregroundMark x1="13308" y1="67188" x2="13308" y2="67188"/>
                        <a14:foregroundMark x1="12548" y1="67188" x2="12167" y2="67188"/>
                        <a14:foregroundMark x1="11407" y1="67188" x2="11027" y2="67188"/>
                        <a14:foregroundMark x1="10646" y1="67188" x2="10266" y2="67188"/>
                        <a14:foregroundMark x1="9886" y1="67188" x2="9125" y2="66667"/>
                        <a14:foregroundMark x1="8745" y1="66146" x2="8365" y2="66146"/>
                        <a14:foregroundMark x1="8365" y1="65625" x2="8365" y2="65625"/>
                        <a14:foregroundMark x1="7985" y1="65104" x2="7985" y2="65104"/>
                        <a14:foregroundMark x1="7985" y1="65104" x2="7985" y2="65104"/>
                        <a14:foregroundMark x1="9125" y1="64583" x2="9125" y2="64583"/>
                        <a14:foregroundMark x1="10646" y1="65104" x2="11407" y2="66146"/>
                        <a14:foregroundMark x1="12167" y1="66667" x2="12548" y2="68229"/>
                        <a14:foregroundMark x1="13688" y1="68750" x2="14829" y2="69271"/>
                        <a14:foregroundMark x1="15589" y1="69271" x2="16350" y2="69792"/>
                        <a14:foregroundMark x1="16730" y1="70313" x2="16730" y2="70313"/>
                        <a14:foregroundMark x1="17110" y1="70313" x2="18251" y2="70833"/>
                        <a14:foregroundMark x1="18251" y1="70833" x2="19772" y2="71354"/>
                        <a14:foregroundMark x1="20152" y1="71354" x2="20152" y2="71354"/>
                        <a14:foregroundMark x1="20152" y1="71875" x2="20152" y2="71875"/>
                        <a14:foregroundMark x1="23574" y1="72396" x2="24335" y2="72917"/>
                        <a14:foregroundMark x1="24715" y1="72917" x2="25475" y2="73438"/>
                        <a14:foregroundMark x1="26236" y1="73438" x2="26996" y2="73958"/>
                        <a14:foregroundMark x1="27376" y1="74479" x2="27757" y2="74479"/>
                        <a14:foregroundMark x1="29278" y1="75521" x2="30418" y2="76042"/>
                        <a14:foregroundMark x1="30798" y1="76042" x2="31559" y2="76563"/>
                        <a14:foregroundMark x1="20532" y1="71875" x2="58935" y2="87500"/>
                        <a14:foregroundMark x1="58935" y1="87500" x2="69202" y2="87500"/>
                        <a14:foregroundMark x1="69202" y1="87500" x2="79087" y2="85938"/>
                        <a14:foregroundMark x1="79087" y1="85938" x2="84791" y2="76042"/>
                        <a14:foregroundMark x1="84791" y1="76042" x2="77947" y2="66146"/>
                        <a14:foregroundMark x1="77947" y1="66146" x2="72243" y2="27083"/>
                        <a14:foregroundMark x1="72243" y1="27083" x2="66920" y2="16146"/>
                        <a14:foregroundMark x1="66920" y1="16146" x2="58935" y2="8854"/>
                        <a14:foregroundMark x1="58935" y1="8854" x2="55133" y2="20833"/>
                        <a14:foregroundMark x1="55133" y1="20833" x2="45627" y2="19792"/>
                        <a14:foregroundMark x1="45627" y1="19792" x2="38403" y2="29167"/>
                        <a14:foregroundMark x1="38403" y1="29167" x2="32700" y2="29167"/>
                        <a14:foregroundMark x1="47148" y1="83333" x2="66160" y2="88542"/>
                        <a14:foregroundMark x1="66160" y1="88542" x2="76046" y2="88542"/>
                        <a14:foregroundMark x1="76046" y1="88542" x2="95817" y2="88542"/>
                        <a14:foregroundMark x1="95817" y1="88542" x2="86312" y2="85417"/>
                        <a14:foregroundMark x1="86312" y1="85417" x2="85171" y2="77604"/>
                        <a14:foregroundMark x1="77947" y1="65104" x2="85551" y2="72917"/>
                        <a14:foregroundMark x1="85551" y1="72917" x2="88213" y2="85417"/>
                        <a14:foregroundMark x1="88213" y1="85417" x2="96578" y2="88021"/>
                        <a14:foregroundMark x1="84791" y1="71875" x2="80989" y2="66667"/>
                        <a14:foregroundMark x1="85932" y1="71354" x2="83270" y2="68229"/>
                        <a14:foregroundMark x1="77186" y1="52604" x2="76046" y2="44271"/>
                        <a14:foregroundMark x1="76426" y1="45313" x2="76046" y2="43750"/>
                        <a14:foregroundMark x1="74905" y1="41146" x2="73004" y2="27604"/>
                        <a14:foregroundMark x1="73004" y1="27604" x2="71863" y2="25521"/>
                        <a14:foregroundMark x1="88973" y1="85938" x2="95817" y2="869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88" t="6829" r="3607" b="11734"/>
          <a:stretch/>
        </p:blipFill>
        <p:spPr bwMode="auto">
          <a:xfrm>
            <a:off x="2685565" y="1127336"/>
            <a:ext cx="2948458" cy="194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2FDBB23-71A8-4A54-B5D0-78A673F0CB1C}"/>
              </a:ext>
            </a:extLst>
          </p:cNvPr>
          <p:cNvGrpSpPr/>
          <p:nvPr/>
        </p:nvGrpSpPr>
        <p:grpSpPr>
          <a:xfrm>
            <a:off x="555502" y="724998"/>
            <a:ext cx="7208585" cy="4065774"/>
            <a:chOff x="555502" y="724998"/>
            <a:chExt cx="7208585" cy="406577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918DF1-5AB7-4F53-B2E5-BEBAA4170C3B}"/>
                </a:ext>
              </a:extLst>
            </p:cNvPr>
            <p:cNvSpPr/>
            <p:nvPr/>
          </p:nvSpPr>
          <p:spPr>
            <a:xfrm>
              <a:off x="555502" y="724998"/>
              <a:ext cx="7208585" cy="406577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F2F8993-610C-4673-8F74-259B9E6F3176}"/>
                </a:ext>
              </a:extLst>
            </p:cNvPr>
            <p:cNvSpPr/>
            <p:nvPr/>
          </p:nvSpPr>
          <p:spPr>
            <a:xfrm>
              <a:off x="1612669" y="985059"/>
              <a:ext cx="5187142" cy="22343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F3991B4-E2F2-4137-8371-0B9FC410B568}"/>
                </a:ext>
              </a:extLst>
            </p:cNvPr>
            <p:cNvSpPr/>
            <p:nvPr/>
          </p:nvSpPr>
          <p:spPr>
            <a:xfrm>
              <a:off x="1325153" y="3429000"/>
              <a:ext cx="5762172" cy="10123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EC3845-F8B4-4F65-A5B3-A8C5BED58427}"/>
              </a:ext>
            </a:extLst>
          </p:cNvPr>
          <p:cNvGrpSpPr/>
          <p:nvPr/>
        </p:nvGrpSpPr>
        <p:grpSpPr>
          <a:xfrm>
            <a:off x="1612669" y="984961"/>
            <a:ext cx="5187142" cy="2254543"/>
            <a:chOff x="924050" y="1075528"/>
            <a:chExt cx="5515520" cy="263007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D242870-0A71-4987-A348-C6CF62C2332B}"/>
                </a:ext>
              </a:extLst>
            </p:cNvPr>
            <p:cNvSpPr/>
            <p:nvPr/>
          </p:nvSpPr>
          <p:spPr>
            <a:xfrm>
              <a:off x="2043238" y="1699856"/>
              <a:ext cx="3274240" cy="139385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>
                <a:ea typeface="돋움" pitchFamily="50" charset="-127"/>
              </a:endParaRPr>
            </a:p>
          </p:txBody>
        </p:sp>
        <p:sp>
          <p:nvSpPr>
            <p:cNvPr id="17" name="사다리꼴 16">
              <a:extLst>
                <a:ext uri="{FF2B5EF4-FFF2-40B4-BE49-F238E27FC236}">
                  <a16:creationId xmlns:a16="http://schemas.microsoft.com/office/drawing/2014/main" id="{BDE0853C-17D7-4416-8B8C-0B79D475C017}"/>
                </a:ext>
              </a:extLst>
            </p:cNvPr>
            <p:cNvSpPr/>
            <p:nvPr/>
          </p:nvSpPr>
          <p:spPr>
            <a:xfrm rot="5400000">
              <a:off x="170057" y="1832422"/>
              <a:ext cx="2630073" cy="1116287"/>
            </a:xfrm>
            <a:prstGeom prst="trapezoid">
              <a:avLst>
                <a:gd name="adj" fmla="val 53974"/>
              </a:avLst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>
                <a:ea typeface="돋움" pitchFamily="50" charset="-127"/>
              </a:endParaRPr>
            </a:p>
          </p:txBody>
        </p:sp>
        <p:sp>
          <p:nvSpPr>
            <p:cNvPr id="20" name="사다리꼴 19">
              <a:extLst>
                <a:ext uri="{FF2B5EF4-FFF2-40B4-BE49-F238E27FC236}">
                  <a16:creationId xmlns:a16="http://schemas.microsoft.com/office/drawing/2014/main" id="{C5CBADA9-99E6-421E-A072-01956C496190}"/>
                </a:ext>
              </a:extLst>
            </p:cNvPr>
            <p:cNvSpPr/>
            <p:nvPr/>
          </p:nvSpPr>
          <p:spPr>
            <a:xfrm rot="16200000">
              <a:off x="4560585" y="1832421"/>
              <a:ext cx="2630073" cy="1116287"/>
            </a:xfrm>
            <a:prstGeom prst="trapezoid">
              <a:avLst>
                <a:gd name="adj" fmla="val 53974"/>
              </a:avLst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>
                <a:ea typeface="돋움" pitchFamily="50" charset="-127"/>
              </a:endParaRPr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77F3EFA2-3216-47F0-A22B-C65631F8901B}"/>
                </a:ext>
              </a:extLst>
            </p:cNvPr>
            <p:cNvSpPr/>
            <p:nvPr/>
          </p:nvSpPr>
          <p:spPr>
            <a:xfrm>
              <a:off x="924050" y="3095294"/>
              <a:ext cx="5515520" cy="610307"/>
            </a:xfrm>
            <a:prstGeom prst="trapezoid">
              <a:avLst>
                <a:gd name="adj" fmla="val 184190"/>
              </a:avLst>
            </a:prstGeom>
            <a:solidFill>
              <a:schemeClr val="bg2">
                <a:lumMod val="75000"/>
              </a:schemeClr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>
                <a:ea typeface="돋움" pitchFamily="50" charset="-127"/>
              </a:endParaRPr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7F73D4C9-9CA6-4073-B468-FA48B815DB54}"/>
                </a:ext>
              </a:extLst>
            </p:cNvPr>
            <p:cNvSpPr/>
            <p:nvPr/>
          </p:nvSpPr>
          <p:spPr>
            <a:xfrm rot="10800000">
              <a:off x="924050" y="1089548"/>
              <a:ext cx="5515520" cy="610307"/>
            </a:xfrm>
            <a:prstGeom prst="trapezoid">
              <a:avLst>
                <a:gd name="adj" fmla="val 184190"/>
              </a:avLst>
            </a:prstGeom>
            <a:solidFill>
              <a:schemeClr val="bg2">
                <a:lumMod val="50000"/>
              </a:schemeClr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>
                <a:ea typeface="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5102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8" name="Picture 9" descr="증기 기관 실루엣에 대한 이미지 검색결과">
            <a:extLst>
              <a:ext uri="{FF2B5EF4-FFF2-40B4-BE49-F238E27FC236}">
                <a16:creationId xmlns:a16="http://schemas.microsoft.com/office/drawing/2014/main" id="{736BDA2F-4842-4FFD-A728-F3643DF376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13" b="88021" l="7985" r="96578">
                        <a14:foregroundMark x1="24335" y1="45313" x2="24335" y2="45313"/>
                        <a14:foregroundMark x1="20913" y1="35417" x2="20913" y2="35417"/>
                        <a14:foregroundMark x1="30038" y1="26042" x2="30038" y2="26042"/>
                        <a14:foregroundMark x1="30038" y1="28125" x2="30038" y2="28125"/>
                        <a14:foregroundMark x1="30038" y1="30208" x2="30038" y2="30208"/>
                        <a14:foregroundMark x1="30038" y1="30729" x2="30038" y2="31250"/>
                        <a14:foregroundMark x1="14829" y1="33333" x2="14829" y2="33333"/>
                        <a14:foregroundMark x1="12928" y1="34896" x2="12928" y2="34896"/>
                        <a14:foregroundMark x1="11407" y1="37500" x2="11407" y2="37500"/>
                        <a14:foregroundMark x1="11407" y1="48958" x2="11407" y2="48958"/>
                        <a14:foregroundMark x1="10646" y1="52083" x2="10646" y2="52083"/>
                        <a14:foregroundMark x1="10646" y1="57813" x2="10646" y2="57813"/>
                        <a14:foregroundMark x1="9506" y1="46875" x2="9506" y2="46875"/>
                        <a14:foregroundMark x1="9886" y1="49479" x2="9886" y2="49479"/>
                        <a14:foregroundMark x1="9886" y1="51042" x2="9886" y2="51042"/>
                        <a14:foregroundMark x1="9506" y1="50000" x2="9506" y2="50000"/>
                        <a14:foregroundMark x1="9886" y1="51563" x2="9886" y2="51563"/>
                        <a14:foregroundMark x1="9886" y1="52604" x2="9886" y2="53125"/>
                        <a14:foregroundMark x1="9886" y1="53646" x2="9886" y2="53646"/>
                        <a14:foregroundMark x1="9886" y1="54167" x2="9886" y2="54167"/>
                        <a14:foregroundMark x1="9886" y1="54688" x2="9886" y2="54688"/>
                        <a14:foregroundMark x1="9886" y1="55208" x2="9886" y2="55208"/>
                        <a14:foregroundMark x1="9886" y1="55729" x2="9886" y2="55729"/>
                        <a14:foregroundMark x1="10266" y1="56771" x2="10266" y2="56771"/>
                        <a14:foregroundMark x1="10266" y1="57292" x2="10266" y2="57292"/>
                        <a14:foregroundMark x1="10266" y1="57813" x2="10266" y2="57813"/>
                        <a14:foregroundMark x1="10646" y1="58333" x2="10646" y2="58333"/>
                        <a14:foregroundMark x1="10646" y1="58854" x2="10646" y2="58854"/>
                        <a14:foregroundMark x1="11027" y1="59375" x2="11027" y2="59375"/>
                        <a14:foregroundMark x1="11407" y1="59896" x2="11407" y2="59896"/>
                        <a14:foregroundMark x1="11407" y1="60417" x2="11787" y2="60938"/>
                        <a14:foregroundMark x1="11787" y1="61458" x2="11787" y2="61458"/>
                        <a14:foregroundMark x1="12167" y1="61979" x2="12167" y2="61979"/>
                        <a14:foregroundMark x1="12548" y1="61979" x2="12928" y2="61979"/>
                        <a14:foregroundMark x1="13688" y1="61979" x2="13688" y2="61979"/>
                        <a14:foregroundMark x1="14449" y1="62500" x2="14449" y2="62500"/>
                        <a14:foregroundMark x1="14829" y1="63542" x2="14829" y2="64063"/>
                        <a14:foregroundMark x1="14829" y1="64583" x2="14829" y2="64583"/>
                        <a14:foregroundMark x1="14829" y1="65104" x2="14829" y2="65625"/>
                        <a14:foregroundMark x1="14829" y1="66146" x2="14829" y2="66146"/>
                        <a14:foregroundMark x1="14449" y1="66667" x2="14068" y2="67188"/>
                        <a14:foregroundMark x1="13688" y1="67188" x2="13308" y2="67188"/>
                        <a14:foregroundMark x1="13308" y1="67188" x2="13308" y2="67188"/>
                        <a14:foregroundMark x1="12548" y1="67188" x2="12167" y2="67188"/>
                        <a14:foregroundMark x1="11407" y1="67188" x2="11027" y2="67188"/>
                        <a14:foregroundMark x1="10646" y1="67188" x2="10266" y2="67188"/>
                        <a14:foregroundMark x1="9886" y1="67188" x2="9125" y2="66667"/>
                        <a14:foregroundMark x1="8745" y1="66146" x2="8365" y2="66146"/>
                        <a14:foregroundMark x1="8365" y1="65625" x2="8365" y2="65625"/>
                        <a14:foregroundMark x1="7985" y1="65104" x2="7985" y2="65104"/>
                        <a14:foregroundMark x1="7985" y1="65104" x2="7985" y2="65104"/>
                        <a14:foregroundMark x1="9125" y1="64583" x2="9125" y2="64583"/>
                        <a14:foregroundMark x1="10646" y1="65104" x2="11407" y2="66146"/>
                        <a14:foregroundMark x1="12167" y1="66667" x2="12548" y2="68229"/>
                        <a14:foregroundMark x1="13688" y1="68750" x2="14829" y2="69271"/>
                        <a14:foregroundMark x1="15589" y1="69271" x2="16350" y2="69792"/>
                        <a14:foregroundMark x1="16730" y1="70313" x2="16730" y2="70313"/>
                        <a14:foregroundMark x1="17110" y1="70313" x2="18251" y2="70833"/>
                        <a14:foregroundMark x1="18251" y1="70833" x2="19772" y2="71354"/>
                        <a14:foregroundMark x1="20152" y1="71354" x2="20152" y2="71354"/>
                        <a14:foregroundMark x1="20152" y1="71875" x2="20152" y2="71875"/>
                        <a14:foregroundMark x1="23574" y1="72396" x2="24335" y2="72917"/>
                        <a14:foregroundMark x1="24715" y1="72917" x2="25475" y2="73438"/>
                        <a14:foregroundMark x1="26236" y1="73438" x2="26996" y2="73958"/>
                        <a14:foregroundMark x1="27376" y1="74479" x2="27757" y2="74479"/>
                        <a14:foregroundMark x1="29278" y1="75521" x2="30418" y2="76042"/>
                        <a14:foregroundMark x1="30798" y1="76042" x2="31559" y2="76563"/>
                        <a14:foregroundMark x1="20532" y1="71875" x2="58935" y2="87500"/>
                        <a14:foregroundMark x1="58935" y1="87500" x2="69202" y2="87500"/>
                        <a14:foregroundMark x1="69202" y1="87500" x2="79087" y2="85938"/>
                        <a14:foregroundMark x1="79087" y1="85938" x2="84791" y2="76042"/>
                        <a14:foregroundMark x1="84791" y1="76042" x2="77947" y2="66146"/>
                        <a14:foregroundMark x1="77947" y1="66146" x2="72243" y2="27083"/>
                        <a14:foregroundMark x1="72243" y1="27083" x2="66920" y2="16146"/>
                        <a14:foregroundMark x1="66920" y1="16146" x2="58935" y2="8854"/>
                        <a14:foregroundMark x1="58935" y1="8854" x2="55133" y2="20833"/>
                        <a14:foregroundMark x1="55133" y1="20833" x2="45627" y2="19792"/>
                        <a14:foregroundMark x1="45627" y1="19792" x2="38403" y2="29167"/>
                        <a14:foregroundMark x1="38403" y1="29167" x2="32700" y2="29167"/>
                        <a14:foregroundMark x1="47148" y1="83333" x2="66160" y2="88542"/>
                        <a14:foregroundMark x1="66160" y1="88542" x2="76046" y2="88542"/>
                        <a14:foregroundMark x1="76046" y1="88542" x2="95817" y2="88542"/>
                        <a14:foregroundMark x1="95817" y1="88542" x2="86312" y2="85417"/>
                        <a14:foregroundMark x1="86312" y1="85417" x2="85171" y2="77604"/>
                        <a14:foregroundMark x1="77947" y1="65104" x2="85551" y2="72917"/>
                        <a14:foregroundMark x1="85551" y1="72917" x2="88213" y2="85417"/>
                        <a14:foregroundMark x1="88213" y1="85417" x2="96578" y2="88021"/>
                        <a14:foregroundMark x1="84791" y1="71875" x2="80989" y2="66667"/>
                        <a14:foregroundMark x1="85932" y1="71354" x2="83270" y2="68229"/>
                        <a14:foregroundMark x1="77186" y1="52604" x2="76046" y2="44271"/>
                        <a14:foregroundMark x1="76426" y1="45313" x2="76046" y2="43750"/>
                        <a14:foregroundMark x1="74905" y1="41146" x2="73004" y2="27604"/>
                        <a14:foregroundMark x1="73004" y1="27604" x2="71863" y2="25521"/>
                        <a14:foregroundMark x1="88973" y1="85938" x2="95817" y2="869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88" t="6829" r="3607" b="11734"/>
          <a:stretch/>
        </p:blipFill>
        <p:spPr bwMode="auto">
          <a:xfrm>
            <a:off x="2685565" y="1127336"/>
            <a:ext cx="2948458" cy="194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2FDBB23-71A8-4A54-B5D0-78A673F0CB1C}"/>
              </a:ext>
            </a:extLst>
          </p:cNvPr>
          <p:cNvGrpSpPr/>
          <p:nvPr/>
        </p:nvGrpSpPr>
        <p:grpSpPr>
          <a:xfrm>
            <a:off x="555502" y="724998"/>
            <a:ext cx="7208585" cy="4065774"/>
            <a:chOff x="555502" y="724998"/>
            <a:chExt cx="7208585" cy="406577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918DF1-5AB7-4F53-B2E5-BEBAA4170C3B}"/>
                </a:ext>
              </a:extLst>
            </p:cNvPr>
            <p:cNvSpPr/>
            <p:nvPr/>
          </p:nvSpPr>
          <p:spPr>
            <a:xfrm>
              <a:off x="555502" y="724998"/>
              <a:ext cx="7208585" cy="406577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F2F8993-610C-4673-8F74-259B9E6F3176}"/>
                </a:ext>
              </a:extLst>
            </p:cNvPr>
            <p:cNvSpPr/>
            <p:nvPr/>
          </p:nvSpPr>
          <p:spPr>
            <a:xfrm>
              <a:off x="1612669" y="985059"/>
              <a:ext cx="5187142" cy="22343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F3991B4-E2F2-4137-8371-0B9FC410B568}"/>
                </a:ext>
              </a:extLst>
            </p:cNvPr>
            <p:cNvSpPr/>
            <p:nvPr/>
          </p:nvSpPr>
          <p:spPr>
            <a:xfrm>
              <a:off x="1325153" y="3429000"/>
              <a:ext cx="5762172" cy="10123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EC3845-F8B4-4F65-A5B3-A8C5BED58427}"/>
              </a:ext>
            </a:extLst>
          </p:cNvPr>
          <p:cNvGrpSpPr/>
          <p:nvPr/>
        </p:nvGrpSpPr>
        <p:grpSpPr>
          <a:xfrm>
            <a:off x="1612669" y="984961"/>
            <a:ext cx="5187142" cy="2254543"/>
            <a:chOff x="924050" y="1075528"/>
            <a:chExt cx="5515520" cy="263007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D242870-0A71-4987-A348-C6CF62C2332B}"/>
                </a:ext>
              </a:extLst>
            </p:cNvPr>
            <p:cNvSpPr/>
            <p:nvPr/>
          </p:nvSpPr>
          <p:spPr>
            <a:xfrm>
              <a:off x="2043238" y="1699856"/>
              <a:ext cx="3274240" cy="139385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>
                <a:ea typeface="돋움" pitchFamily="50" charset="-127"/>
              </a:endParaRPr>
            </a:p>
          </p:txBody>
        </p:sp>
        <p:sp>
          <p:nvSpPr>
            <p:cNvPr id="17" name="사다리꼴 16">
              <a:extLst>
                <a:ext uri="{FF2B5EF4-FFF2-40B4-BE49-F238E27FC236}">
                  <a16:creationId xmlns:a16="http://schemas.microsoft.com/office/drawing/2014/main" id="{BDE0853C-17D7-4416-8B8C-0B79D475C017}"/>
                </a:ext>
              </a:extLst>
            </p:cNvPr>
            <p:cNvSpPr/>
            <p:nvPr/>
          </p:nvSpPr>
          <p:spPr>
            <a:xfrm rot="5400000">
              <a:off x="170057" y="1832422"/>
              <a:ext cx="2630073" cy="1116287"/>
            </a:xfrm>
            <a:prstGeom prst="trapezoid">
              <a:avLst>
                <a:gd name="adj" fmla="val 53974"/>
              </a:avLst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>
                <a:ea typeface="돋움" pitchFamily="50" charset="-127"/>
              </a:endParaRPr>
            </a:p>
          </p:txBody>
        </p:sp>
        <p:sp>
          <p:nvSpPr>
            <p:cNvPr id="20" name="사다리꼴 19">
              <a:extLst>
                <a:ext uri="{FF2B5EF4-FFF2-40B4-BE49-F238E27FC236}">
                  <a16:creationId xmlns:a16="http://schemas.microsoft.com/office/drawing/2014/main" id="{C5CBADA9-99E6-421E-A072-01956C496190}"/>
                </a:ext>
              </a:extLst>
            </p:cNvPr>
            <p:cNvSpPr/>
            <p:nvPr/>
          </p:nvSpPr>
          <p:spPr>
            <a:xfrm rot="16200000">
              <a:off x="4560585" y="1832421"/>
              <a:ext cx="2630073" cy="1116287"/>
            </a:xfrm>
            <a:prstGeom prst="trapezoid">
              <a:avLst>
                <a:gd name="adj" fmla="val 53974"/>
              </a:avLst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>
                <a:ea typeface="돋움" pitchFamily="50" charset="-127"/>
              </a:endParaRPr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77F3EFA2-3216-47F0-A22B-C65631F8901B}"/>
                </a:ext>
              </a:extLst>
            </p:cNvPr>
            <p:cNvSpPr/>
            <p:nvPr/>
          </p:nvSpPr>
          <p:spPr>
            <a:xfrm>
              <a:off x="924050" y="3095294"/>
              <a:ext cx="5515520" cy="610307"/>
            </a:xfrm>
            <a:prstGeom prst="trapezoid">
              <a:avLst>
                <a:gd name="adj" fmla="val 184190"/>
              </a:avLst>
            </a:prstGeom>
            <a:solidFill>
              <a:schemeClr val="bg2">
                <a:lumMod val="75000"/>
              </a:schemeClr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>
                <a:ea typeface="돋움" pitchFamily="50" charset="-127"/>
              </a:endParaRPr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7F73D4C9-9CA6-4073-B468-FA48B815DB54}"/>
                </a:ext>
              </a:extLst>
            </p:cNvPr>
            <p:cNvSpPr/>
            <p:nvPr/>
          </p:nvSpPr>
          <p:spPr>
            <a:xfrm rot="10800000">
              <a:off x="924050" y="1089548"/>
              <a:ext cx="5515520" cy="610307"/>
            </a:xfrm>
            <a:prstGeom prst="trapezoid">
              <a:avLst>
                <a:gd name="adj" fmla="val 184190"/>
              </a:avLst>
            </a:prstGeom>
            <a:solidFill>
              <a:schemeClr val="bg2">
                <a:lumMod val="50000"/>
              </a:schemeClr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>
                <a:ea typeface="돋움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251E219-6C90-4C4F-A6BE-2A85BCFC5D98}"/>
              </a:ext>
            </a:extLst>
          </p:cNvPr>
          <p:cNvGrpSpPr/>
          <p:nvPr/>
        </p:nvGrpSpPr>
        <p:grpSpPr>
          <a:xfrm>
            <a:off x="2239078" y="1584849"/>
            <a:ext cx="3299272" cy="1348368"/>
            <a:chOff x="2051720" y="1978909"/>
            <a:chExt cx="3299272" cy="1348368"/>
          </a:xfrm>
        </p:grpSpPr>
        <p:pic>
          <p:nvPicPr>
            <p:cNvPr id="61" name="Picture 9" descr="로봇 실루엣에 대한 이미지 검색결과">
              <a:extLst>
                <a:ext uri="{FF2B5EF4-FFF2-40B4-BE49-F238E27FC236}">
                  <a16:creationId xmlns:a16="http://schemas.microsoft.com/office/drawing/2014/main" id="{E9ADDF45-25A0-49F8-ACA2-BE241301FC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9" descr="로봇 실루엣에 대한 이미지 검색결과">
              <a:extLst>
                <a:ext uri="{FF2B5EF4-FFF2-40B4-BE49-F238E27FC236}">
                  <a16:creationId xmlns:a16="http://schemas.microsoft.com/office/drawing/2014/main" id="{9B4CCE2A-3CFC-44DD-981B-DF84EFCE8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9" descr="로봇 실루엣에 대한 이미지 검색결과">
              <a:extLst>
                <a:ext uri="{FF2B5EF4-FFF2-40B4-BE49-F238E27FC236}">
                  <a16:creationId xmlns:a16="http://schemas.microsoft.com/office/drawing/2014/main" id="{1C7CA931-1855-4A0D-86FA-F1AF1E9839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7167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9" descr="로봇 실루엣에 대한 이미지 검색결과">
              <a:extLst>
                <a:ext uri="{FF2B5EF4-FFF2-40B4-BE49-F238E27FC236}">
                  <a16:creationId xmlns:a16="http://schemas.microsoft.com/office/drawing/2014/main" id="{7691D141-08EC-43F5-B417-27E0A27CC8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720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9" descr="로봇 실루엣에 대한 이미지 검색결과">
              <a:extLst>
                <a:ext uri="{FF2B5EF4-FFF2-40B4-BE49-F238E27FC236}">
                  <a16:creationId xmlns:a16="http://schemas.microsoft.com/office/drawing/2014/main" id="{E0BD4644-8A13-421A-B119-65504FB949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5784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9" descr="로봇 실루엣에 대한 이미지 검색결과">
              <a:extLst>
                <a:ext uri="{FF2B5EF4-FFF2-40B4-BE49-F238E27FC236}">
                  <a16:creationId xmlns:a16="http://schemas.microsoft.com/office/drawing/2014/main" id="{151DEC91-C721-4179-9BDF-3BD31FEC37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928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92FAE28-F01E-4496-832E-F3F26D8865EE}"/>
              </a:ext>
            </a:extLst>
          </p:cNvPr>
          <p:cNvGrpSpPr/>
          <p:nvPr/>
        </p:nvGrpSpPr>
        <p:grpSpPr>
          <a:xfrm>
            <a:off x="1974709" y="1776143"/>
            <a:ext cx="3299272" cy="1348368"/>
            <a:chOff x="2051720" y="1978909"/>
            <a:chExt cx="3299272" cy="1348368"/>
          </a:xfrm>
        </p:grpSpPr>
        <p:pic>
          <p:nvPicPr>
            <p:cNvPr id="55" name="Picture 9" descr="로봇 실루엣에 대한 이미지 검색결과">
              <a:extLst>
                <a:ext uri="{FF2B5EF4-FFF2-40B4-BE49-F238E27FC236}">
                  <a16:creationId xmlns:a16="http://schemas.microsoft.com/office/drawing/2014/main" id="{5E89E03B-9CEA-434D-80D1-CAF795C7FF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9" descr="로봇 실루엣에 대한 이미지 검색결과">
              <a:extLst>
                <a:ext uri="{FF2B5EF4-FFF2-40B4-BE49-F238E27FC236}">
                  <a16:creationId xmlns:a16="http://schemas.microsoft.com/office/drawing/2014/main" id="{5AAA2374-32AA-49B1-8F70-7B68FE72A1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9" descr="로봇 실루엣에 대한 이미지 검색결과">
              <a:extLst>
                <a:ext uri="{FF2B5EF4-FFF2-40B4-BE49-F238E27FC236}">
                  <a16:creationId xmlns:a16="http://schemas.microsoft.com/office/drawing/2014/main" id="{810681DA-EF83-407A-90DA-5890FD789A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7167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9" descr="로봇 실루엣에 대한 이미지 검색결과">
              <a:extLst>
                <a:ext uri="{FF2B5EF4-FFF2-40B4-BE49-F238E27FC236}">
                  <a16:creationId xmlns:a16="http://schemas.microsoft.com/office/drawing/2014/main" id="{F913BEF9-2411-4520-81C5-E6EDA14F36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720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9" descr="로봇 실루엣에 대한 이미지 검색결과">
              <a:extLst>
                <a:ext uri="{FF2B5EF4-FFF2-40B4-BE49-F238E27FC236}">
                  <a16:creationId xmlns:a16="http://schemas.microsoft.com/office/drawing/2014/main" id="{F8BE41B2-C6C5-4B4F-90A9-96AFAB511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5784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9" descr="로봇 실루엣에 대한 이미지 검색결과">
              <a:extLst>
                <a:ext uri="{FF2B5EF4-FFF2-40B4-BE49-F238E27FC236}">
                  <a16:creationId xmlns:a16="http://schemas.microsoft.com/office/drawing/2014/main" id="{1861E01D-866F-43BC-9F5F-4D8CB7F7B0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928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8422B69-6C40-4905-991B-563D762246B9}"/>
              </a:ext>
            </a:extLst>
          </p:cNvPr>
          <p:cNvGrpSpPr/>
          <p:nvPr/>
        </p:nvGrpSpPr>
        <p:grpSpPr>
          <a:xfrm>
            <a:off x="1707686" y="1891135"/>
            <a:ext cx="3299272" cy="1348368"/>
            <a:chOff x="2051720" y="1978909"/>
            <a:chExt cx="3299272" cy="1348368"/>
          </a:xfrm>
        </p:grpSpPr>
        <p:pic>
          <p:nvPicPr>
            <p:cNvPr id="49" name="Picture 9" descr="로봇 실루엣에 대한 이미지 검색결과">
              <a:extLst>
                <a:ext uri="{FF2B5EF4-FFF2-40B4-BE49-F238E27FC236}">
                  <a16:creationId xmlns:a16="http://schemas.microsoft.com/office/drawing/2014/main" id="{3E069D2B-DD23-4F83-ACBD-B3F30EC46A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9" descr="로봇 실루엣에 대한 이미지 검색결과">
              <a:extLst>
                <a:ext uri="{FF2B5EF4-FFF2-40B4-BE49-F238E27FC236}">
                  <a16:creationId xmlns:a16="http://schemas.microsoft.com/office/drawing/2014/main" id="{D3342565-1668-447A-AD67-B96D74CD77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9" descr="로봇 실루엣에 대한 이미지 검색결과">
              <a:extLst>
                <a:ext uri="{FF2B5EF4-FFF2-40B4-BE49-F238E27FC236}">
                  <a16:creationId xmlns:a16="http://schemas.microsoft.com/office/drawing/2014/main" id="{98EF7B39-C3FB-4D3E-9245-D3FA43BB38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7167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9" descr="로봇 실루엣에 대한 이미지 검색결과">
              <a:extLst>
                <a:ext uri="{FF2B5EF4-FFF2-40B4-BE49-F238E27FC236}">
                  <a16:creationId xmlns:a16="http://schemas.microsoft.com/office/drawing/2014/main" id="{D63371F7-2077-46DA-964A-9208570BF9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720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9" descr="로봇 실루엣에 대한 이미지 검색결과">
              <a:extLst>
                <a:ext uri="{FF2B5EF4-FFF2-40B4-BE49-F238E27FC236}">
                  <a16:creationId xmlns:a16="http://schemas.microsoft.com/office/drawing/2014/main" id="{78BE9915-90B3-4FB5-A673-D0BCA528EA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5784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9" descr="로봇 실루엣에 대한 이미지 검색결과">
              <a:extLst>
                <a:ext uri="{FF2B5EF4-FFF2-40B4-BE49-F238E27FC236}">
                  <a16:creationId xmlns:a16="http://schemas.microsoft.com/office/drawing/2014/main" id="{267921FD-5E3C-40B2-B146-986CE31E7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928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A67BBE6-9D7F-403C-B008-C4F1793DB7C1}"/>
              </a:ext>
            </a:extLst>
          </p:cNvPr>
          <p:cNvGrpSpPr/>
          <p:nvPr/>
        </p:nvGrpSpPr>
        <p:grpSpPr>
          <a:xfrm>
            <a:off x="2784930" y="1585643"/>
            <a:ext cx="3299272" cy="1348368"/>
            <a:chOff x="2051720" y="1978909"/>
            <a:chExt cx="3299272" cy="1348368"/>
          </a:xfrm>
        </p:grpSpPr>
        <p:pic>
          <p:nvPicPr>
            <p:cNvPr id="43" name="Picture 9" descr="로봇 실루엣에 대한 이미지 검색결과">
              <a:extLst>
                <a:ext uri="{FF2B5EF4-FFF2-40B4-BE49-F238E27FC236}">
                  <a16:creationId xmlns:a16="http://schemas.microsoft.com/office/drawing/2014/main" id="{170D74E4-A9ED-4E56-975B-389610844D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9" descr="로봇 실루엣에 대한 이미지 검색결과">
              <a:extLst>
                <a:ext uri="{FF2B5EF4-FFF2-40B4-BE49-F238E27FC236}">
                  <a16:creationId xmlns:a16="http://schemas.microsoft.com/office/drawing/2014/main" id="{A0E0C79D-3DAB-45EE-B3C1-0B657FEAE7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9" descr="로봇 실루엣에 대한 이미지 검색결과">
              <a:extLst>
                <a:ext uri="{FF2B5EF4-FFF2-40B4-BE49-F238E27FC236}">
                  <a16:creationId xmlns:a16="http://schemas.microsoft.com/office/drawing/2014/main" id="{C435F09F-D6B4-4F63-9FE1-3F3C5BB8E7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7167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9" descr="로봇 실루엣에 대한 이미지 검색결과">
              <a:extLst>
                <a:ext uri="{FF2B5EF4-FFF2-40B4-BE49-F238E27FC236}">
                  <a16:creationId xmlns:a16="http://schemas.microsoft.com/office/drawing/2014/main" id="{69A239C2-9C1F-481A-82D5-AE458AB6DA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720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9" descr="로봇 실루엣에 대한 이미지 검색결과">
              <a:extLst>
                <a:ext uri="{FF2B5EF4-FFF2-40B4-BE49-F238E27FC236}">
                  <a16:creationId xmlns:a16="http://schemas.microsoft.com/office/drawing/2014/main" id="{DCFF08BB-E569-47E0-8E14-85E854A15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5784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9" descr="로봇 실루엣에 대한 이미지 검색결과">
              <a:extLst>
                <a:ext uri="{FF2B5EF4-FFF2-40B4-BE49-F238E27FC236}">
                  <a16:creationId xmlns:a16="http://schemas.microsoft.com/office/drawing/2014/main" id="{6F6B3DF8-43A8-47FC-A66C-FCC22D5178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928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4EC8610-3AEE-4100-9F7B-4052986905C6}"/>
              </a:ext>
            </a:extLst>
          </p:cNvPr>
          <p:cNvGrpSpPr/>
          <p:nvPr/>
        </p:nvGrpSpPr>
        <p:grpSpPr>
          <a:xfrm>
            <a:off x="3060510" y="1731129"/>
            <a:ext cx="3299272" cy="1348368"/>
            <a:chOff x="2051720" y="1978909"/>
            <a:chExt cx="3299272" cy="1348368"/>
          </a:xfrm>
        </p:grpSpPr>
        <p:pic>
          <p:nvPicPr>
            <p:cNvPr id="37" name="Picture 9" descr="로봇 실루엣에 대한 이미지 검색결과">
              <a:extLst>
                <a:ext uri="{FF2B5EF4-FFF2-40B4-BE49-F238E27FC236}">
                  <a16:creationId xmlns:a16="http://schemas.microsoft.com/office/drawing/2014/main" id="{18C73F27-DAB6-4F1D-9AA7-F69152EB37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9" descr="로봇 실루엣에 대한 이미지 검색결과">
              <a:extLst>
                <a:ext uri="{FF2B5EF4-FFF2-40B4-BE49-F238E27FC236}">
                  <a16:creationId xmlns:a16="http://schemas.microsoft.com/office/drawing/2014/main" id="{902550D1-45B8-40A6-B0EB-7DA7C58711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9" descr="로봇 실루엣에 대한 이미지 검색결과">
              <a:extLst>
                <a:ext uri="{FF2B5EF4-FFF2-40B4-BE49-F238E27FC236}">
                  <a16:creationId xmlns:a16="http://schemas.microsoft.com/office/drawing/2014/main" id="{3DE26876-A689-4C4C-A54F-EE24318883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7167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9" descr="로봇 실루엣에 대한 이미지 검색결과">
              <a:extLst>
                <a:ext uri="{FF2B5EF4-FFF2-40B4-BE49-F238E27FC236}">
                  <a16:creationId xmlns:a16="http://schemas.microsoft.com/office/drawing/2014/main" id="{DDCAB9D2-287D-4812-9563-460A00DA3F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720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9" descr="로봇 실루엣에 대한 이미지 검색결과">
              <a:extLst>
                <a:ext uri="{FF2B5EF4-FFF2-40B4-BE49-F238E27FC236}">
                  <a16:creationId xmlns:a16="http://schemas.microsoft.com/office/drawing/2014/main" id="{CCB1A687-8E44-4499-A06E-885CC6B8B3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5784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9" descr="로봇 실루엣에 대한 이미지 검색결과">
              <a:extLst>
                <a:ext uri="{FF2B5EF4-FFF2-40B4-BE49-F238E27FC236}">
                  <a16:creationId xmlns:a16="http://schemas.microsoft.com/office/drawing/2014/main" id="{47EC74C9-C101-45F6-BA2A-EECBB216B8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928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579147F-8122-4A84-9C5F-07787330AE03}"/>
              </a:ext>
            </a:extLst>
          </p:cNvPr>
          <p:cNvGrpSpPr/>
          <p:nvPr/>
        </p:nvGrpSpPr>
        <p:grpSpPr>
          <a:xfrm>
            <a:off x="3402790" y="1877638"/>
            <a:ext cx="3299272" cy="1348368"/>
            <a:chOff x="2051720" y="1978909"/>
            <a:chExt cx="3299272" cy="1348368"/>
          </a:xfrm>
        </p:grpSpPr>
        <p:pic>
          <p:nvPicPr>
            <p:cNvPr id="31" name="Picture 9" descr="로봇 실루엣에 대한 이미지 검색결과">
              <a:extLst>
                <a:ext uri="{FF2B5EF4-FFF2-40B4-BE49-F238E27FC236}">
                  <a16:creationId xmlns:a16="http://schemas.microsoft.com/office/drawing/2014/main" id="{D22DE688-90A7-45A2-B538-7D24D3FEF5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9" descr="로봇 실루엣에 대한 이미지 검색결과">
              <a:extLst>
                <a:ext uri="{FF2B5EF4-FFF2-40B4-BE49-F238E27FC236}">
                  <a16:creationId xmlns:a16="http://schemas.microsoft.com/office/drawing/2014/main" id="{5DA7EF3A-AB9D-4373-ABDD-2DC204ECB2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9" descr="로봇 실루엣에 대한 이미지 검색결과">
              <a:extLst>
                <a:ext uri="{FF2B5EF4-FFF2-40B4-BE49-F238E27FC236}">
                  <a16:creationId xmlns:a16="http://schemas.microsoft.com/office/drawing/2014/main" id="{C9279108-FB9A-4922-8019-3B6B6CB67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7167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9" descr="로봇 실루엣에 대한 이미지 검색결과">
              <a:extLst>
                <a:ext uri="{FF2B5EF4-FFF2-40B4-BE49-F238E27FC236}">
                  <a16:creationId xmlns:a16="http://schemas.microsoft.com/office/drawing/2014/main" id="{22834A2D-496F-45EA-B08F-B9D326E31A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720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9" descr="로봇 실루엣에 대한 이미지 검색결과">
              <a:extLst>
                <a:ext uri="{FF2B5EF4-FFF2-40B4-BE49-F238E27FC236}">
                  <a16:creationId xmlns:a16="http://schemas.microsoft.com/office/drawing/2014/main" id="{E2864C6A-6067-40E7-B83F-9175394DD3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5784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9" descr="로봇 실루엣에 대한 이미지 검색결과">
              <a:extLst>
                <a:ext uri="{FF2B5EF4-FFF2-40B4-BE49-F238E27FC236}">
                  <a16:creationId xmlns:a16="http://schemas.microsoft.com/office/drawing/2014/main" id="{8AD349C6-D034-40DC-B896-68007EE84F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928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595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002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집 내부 전경을 보여줌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주인공이 집으로 돌아 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0CE29-90AC-45B6-8184-1E01989E185E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04D00CE-5574-4E72-94E2-BE3B40A4C733}"/>
              </a:ext>
            </a:extLst>
          </p:cNvPr>
          <p:cNvGrpSpPr/>
          <p:nvPr/>
        </p:nvGrpSpPr>
        <p:grpSpPr>
          <a:xfrm>
            <a:off x="555502" y="708373"/>
            <a:ext cx="1098166" cy="2049512"/>
            <a:chOff x="555502" y="708373"/>
            <a:chExt cx="1098166" cy="2049512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624DD76-364C-4431-8481-D24AD9D80E3E}"/>
                </a:ext>
              </a:extLst>
            </p:cNvPr>
            <p:cNvCxnSpPr>
              <a:stCxn id="9" idx="1"/>
            </p:cNvCxnSpPr>
            <p:nvPr/>
          </p:nvCxnSpPr>
          <p:spPr>
            <a:xfrm flipV="1">
              <a:off x="555502" y="1986742"/>
              <a:ext cx="1090418" cy="77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F60C406-B7BD-4E8C-9E17-9B9FAA2AB6A1}"/>
                </a:ext>
              </a:extLst>
            </p:cNvPr>
            <p:cNvCxnSpPr/>
            <p:nvPr/>
          </p:nvCxnSpPr>
          <p:spPr>
            <a:xfrm flipV="1">
              <a:off x="1653668" y="708373"/>
              <a:ext cx="0" cy="1278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DADF6D-512A-4A2A-A704-1666F724B266}"/>
              </a:ext>
            </a:extLst>
          </p:cNvPr>
          <p:cNvCxnSpPr>
            <a:cxnSpLocks/>
          </p:cNvCxnSpPr>
          <p:nvPr/>
        </p:nvCxnSpPr>
        <p:spPr>
          <a:xfrm>
            <a:off x="1653668" y="1986742"/>
            <a:ext cx="5027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A79B79-7408-493C-94DE-121826D6D46B}"/>
              </a:ext>
            </a:extLst>
          </p:cNvPr>
          <p:cNvCxnSpPr/>
          <p:nvPr/>
        </p:nvCxnSpPr>
        <p:spPr>
          <a:xfrm flipH="1" flipV="1">
            <a:off x="6681417" y="2003269"/>
            <a:ext cx="1090418" cy="771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EABFC1B-A926-4424-8DB8-C7E380F06993}"/>
              </a:ext>
            </a:extLst>
          </p:cNvPr>
          <p:cNvCxnSpPr/>
          <p:nvPr/>
        </p:nvCxnSpPr>
        <p:spPr>
          <a:xfrm flipH="1" flipV="1">
            <a:off x="6673669" y="724900"/>
            <a:ext cx="0" cy="1278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45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002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잔잔한 클래식 같이 마음을 안정시키는 노래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집 내부 전경을 보여줌</a:t>
            </a:r>
            <a:endParaRPr lang="en-US" altLang="ko-KR" dirty="0"/>
          </a:p>
          <a:p>
            <a:r>
              <a:rPr lang="ko-KR" altLang="en-US" dirty="0"/>
              <a:t>창밖은 늦은 오후 노을을 연상하게 하는 색으로 연출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1000" dirty="0"/>
              <a:t>할아버지는 주인공을 반기고 저녁먹을 준비하라고 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할아버지께 학교가 무엇인지 물어보는 주인공</a:t>
            </a:r>
            <a:endParaRPr lang="en-US" altLang="ko-KR" sz="1000" dirty="0"/>
          </a:p>
          <a:p>
            <a:r>
              <a:rPr lang="ko-KR" altLang="en-US" sz="1000" dirty="0"/>
              <a:t>할아버지는 </a:t>
            </a:r>
            <a:r>
              <a:rPr lang="ko-KR" altLang="en-US" sz="1000" dirty="0" err="1"/>
              <a:t>어떻게든</a:t>
            </a:r>
            <a:r>
              <a:rPr lang="ko-KR" altLang="en-US" sz="1000" dirty="0"/>
              <a:t> 얼버무리려 하지만 잘 되지 않는다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주인공은 할아버지께 친구 따라 학교에 가고 싶다고 울며 조르게 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할아버지는 울음을 그치는 조건으로 다음날 마을 이장에게 물어봐 주기로 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0CE29-90AC-45B6-8184-1E01989E185E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4DFE5B5-B94B-44DE-8FC6-DAE5937388A1}"/>
              </a:ext>
            </a:extLst>
          </p:cNvPr>
          <p:cNvGrpSpPr/>
          <p:nvPr/>
        </p:nvGrpSpPr>
        <p:grpSpPr>
          <a:xfrm>
            <a:off x="555502" y="708373"/>
            <a:ext cx="7216333" cy="2066039"/>
            <a:chOff x="555502" y="708373"/>
            <a:chExt cx="7216333" cy="206603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04D00CE-5574-4E72-94E2-BE3B40A4C733}"/>
                </a:ext>
              </a:extLst>
            </p:cNvPr>
            <p:cNvGrpSpPr/>
            <p:nvPr/>
          </p:nvGrpSpPr>
          <p:grpSpPr>
            <a:xfrm>
              <a:off x="555502" y="708373"/>
              <a:ext cx="1098166" cy="2049512"/>
              <a:chOff x="555502" y="708373"/>
              <a:chExt cx="1098166" cy="2049512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2624DD76-364C-4431-8481-D24AD9D80E3E}"/>
                  </a:ext>
                </a:extLst>
              </p:cNvPr>
              <p:cNvCxnSpPr>
                <a:stCxn id="9" idx="1"/>
              </p:cNvCxnSpPr>
              <p:nvPr/>
            </p:nvCxnSpPr>
            <p:spPr>
              <a:xfrm flipV="1">
                <a:off x="555502" y="1986742"/>
                <a:ext cx="1090418" cy="771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9F60C406-B7BD-4E8C-9E17-9B9FAA2AB6A1}"/>
                  </a:ext>
                </a:extLst>
              </p:cNvPr>
              <p:cNvCxnSpPr/>
              <p:nvPr/>
            </p:nvCxnSpPr>
            <p:spPr>
              <a:xfrm flipV="1">
                <a:off x="1653668" y="708373"/>
                <a:ext cx="0" cy="1278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5DADF6D-512A-4A2A-A704-1666F724B26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668" y="1986742"/>
              <a:ext cx="50277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6A79B79-7408-493C-94DE-121826D6D46B}"/>
                </a:ext>
              </a:extLst>
            </p:cNvPr>
            <p:cNvCxnSpPr/>
            <p:nvPr/>
          </p:nvCxnSpPr>
          <p:spPr>
            <a:xfrm flipH="1" flipV="1">
              <a:off x="6681417" y="2003269"/>
              <a:ext cx="1090418" cy="77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EABFC1B-A926-4424-8DB8-C7E380F06993}"/>
                </a:ext>
              </a:extLst>
            </p:cNvPr>
            <p:cNvCxnSpPr/>
            <p:nvPr/>
          </p:nvCxnSpPr>
          <p:spPr>
            <a:xfrm flipH="1" flipV="1">
              <a:off x="6673669" y="724900"/>
              <a:ext cx="0" cy="1278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FFC02EDD-9C6F-4A77-B3DD-99315E2FD095}"/>
              </a:ext>
            </a:extLst>
          </p:cNvPr>
          <p:cNvSpPr/>
          <p:nvPr/>
        </p:nvSpPr>
        <p:spPr>
          <a:xfrm>
            <a:off x="4921135" y="1055716"/>
            <a:ext cx="1778923" cy="3735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할아버지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1AC7CCE-5E09-4671-80B5-D95E892D6ECB}"/>
              </a:ext>
            </a:extLst>
          </p:cNvPr>
          <p:cNvSpPr/>
          <p:nvPr/>
        </p:nvSpPr>
        <p:spPr>
          <a:xfrm>
            <a:off x="1848919" y="1596044"/>
            <a:ext cx="1778923" cy="319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4F22BC0-4789-44BB-BB58-6194C94E624D}"/>
              </a:ext>
            </a:extLst>
          </p:cNvPr>
          <p:cNvSpPr/>
          <p:nvPr/>
        </p:nvSpPr>
        <p:spPr>
          <a:xfrm>
            <a:off x="1325153" y="3857109"/>
            <a:ext cx="5762172" cy="6341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2697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002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참새 소리</a:t>
            </a:r>
            <a:endParaRPr lang="en-US" altLang="ko-KR" dirty="0"/>
          </a:p>
          <a:p>
            <a:r>
              <a:rPr lang="ko-KR" altLang="en-US" dirty="0"/>
              <a:t>노크소리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집 내부 전경을 보여줌</a:t>
            </a:r>
            <a:endParaRPr lang="en-US" altLang="ko-KR" dirty="0"/>
          </a:p>
          <a:p>
            <a:r>
              <a:rPr lang="ko-KR" altLang="en-US" dirty="0"/>
              <a:t>따스한 느낌의 아침햇살이 창밖에서 들어오는 듯한 연출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늦잠 자는 주인공을 할아버지가 깨운다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주인공은 더 자고 싶어 짜증을 낸다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0CE29-90AC-45B6-8184-1E01989E185E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04D00CE-5574-4E72-94E2-BE3B40A4C733}"/>
              </a:ext>
            </a:extLst>
          </p:cNvPr>
          <p:cNvGrpSpPr/>
          <p:nvPr/>
        </p:nvGrpSpPr>
        <p:grpSpPr>
          <a:xfrm>
            <a:off x="555502" y="708373"/>
            <a:ext cx="1098166" cy="2049512"/>
            <a:chOff x="555502" y="708373"/>
            <a:chExt cx="1098166" cy="2049512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624DD76-364C-4431-8481-D24AD9D80E3E}"/>
                </a:ext>
              </a:extLst>
            </p:cNvPr>
            <p:cNvCxnSpPr>
              <a:stCxn id="9" idx="1"/>
            </p:cNvCxnSpPr>
            <p:nvPr/>
          </p:nvCxnSpPr>
          <p:spPr>
            <a:xfrm flipV="1">
              <a:off x="555502" y="1986742"/>
              <a:ext cx="1090418" cy="77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F60C406-B7BD-4E8C-9E17-9B9FAA2AB6A1}"/>
                </a:ext>
              </a:extLst>
            </p:cNvPr>
            <p:cNvCxnSpPr/>
            <p:nvPr/>
          </p:nvCxnSpPr>
          <p:spPr>
            <a:xfrm flipV="1">
              <a:off x="1653668" y="708373"/>
              <a:ext cx="0" cy="1278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DADF6D-512A-4A2A-A704-1666F724B266}"/>
              </a:ext>
            </a:extLst>
          </p:cNvPr>
          <p:cNvCxnSpPr>
            <a:cxnSpLocks/>
          </p:cNvCxnSpPr>
          <p:nvPr/>
        </p:nvCxnSpPr>
        <p:spPr>
          <a:xfrm>
            <a:off x="1653668" y="1986742"/>
            <a:ext cx="5027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A79B79-7408-493C-94DE-121826D6D46B}"/>
              </a:ext>
            </a:extLst>
          </p:cNvPr>
          <p:cNvCxnSpPr/>
          <p:nvPr/>
        </p:nvCxnSpPr>
        <p:spPr>
          <a:xfrm flipH="1" flipV="1">
            <a:off x="6681417" y="2003269"/>
            <a:ext cx="1090418" cy="771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EABFC1B-A926-4424-8DB8-C7E380F06993}"/>
              </a:ext>
            </a:extLst>
          </p:cNvPr>
          <p:cNvCxnSpPr/>
          <p:nvPr/>
        </p:nvCxnSpPr>
        <p:spPr>
          <a:xfrm flipH="1" flipV="1">
            <a:off x="6673669" y="724900"/>
            <a:ext cx="0" cy="1278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480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002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잔잔한 클래식 같이 마음을 안정시키는 노래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집 내부 전경을 보여줌</a:t>
            </a:r>
            <a:endParaRPr lang="en-US" altLang="ko-KR" dirty="0"/>
          </a:p>
          <a:p>
            <a:r>
              <a:rPr lang="ko-KR" altLang="en-US" dirty="0"/>
              <a:t>할아버지만 등장</a:t>
            </a:r>
            <a:endParaRPr lang="en-US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1000" dirty="0"/>
              <a:t>“000</a:t>
            </a:r>
            <a:r>
              <a:rPr lang="ko-KR" altLang="en-US" sz="1000" dirty="0"/>
              <a:t>아 </a:t>
            </a:r>
            <a:r>
              <a:rPr lang="ko-KR" altLang="en-US" sz="1000" dirty="0" err="1"/>
              <a:t>학교가야지</a:t>
            </a:r>
            <a:r>
              <a:rPr lang="en-US" altLang="ko-KR" sz="1000" dirty="0"/>
              <a:t>” </a:t>
            </a:r>
            <a:r>
              <a:rPr lang="ko-KR" altLang="en-US" sz="1000" dirty="0"/>
              <a:t>하며 급하게 다시 주인공을 깨우는 할아버지</a:t>
            </a:r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0CE29-90AC-45B6-8184-1E01989E185E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4DFE5B5-B94B-44DE-8FC6-DAE5937388A1}"/>
              </a:ext>
            </a:extLst>
          </p:cNvPr>
          <p:cNvGrpSpPr/>
          <p:nvPr/>
        </p:nvGrpSpPr>
        <p:grpSpPr>
          <a:xfrm>
            <a:off x="555502" y="708373"/>
            <a:ext cx="7216333" cy="2066039"/>
            <a:chOff x="555502" y="708373"/>
            <a:chExt cx="7216333" cy="206603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04D00CE-5574-4E72-94E2-BE3B40A4C733}"/>
                </a:ext>
              </a:extLst>
            </p:cNvPr>
            <p:cNvGrpSpPr/>
            <p:nvPr/>
          </p:nvGrpSpPr>
          <p:grpSpPr>
            <a:xfrm>
              <a:off x="555502" y="708373"/>
              <a:ext cx="1098166" cy="2049512"/>
              <a:chOff x="555502" y="708373"/>
              <a:chExt cx="1098166" cy="2049512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2624DD76-364C-4431-8481-D24AD9D80E3E}"/>
                  </a:ext>
                </a:extLst>
              </p:cNvPr>
              <p:cNvCxnSpPr>
                <a:stCxn id="9" idx="1"/>
              </p:cNvCxnSpPr>
              <p:nvPr/>
            </p:nvCxnSpPr>
            <p:spPr>
              <a:xfrm flipV="1">
                <a:off x="555502" y="1986742"/>
                <a:ext cx="1090418" cy="771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9F60C406-B7BD-4E8C-9E17-9B9FAA2AB6A1}"/>
                  </a:ext>
                </a:extLst>
              </p:cNvPr>
              <p:cNvCxnSpPr/>
              <p:nvPr/>
            </p:nvCxnSpPr>
            <p:spPr>
              <a:xfrm flipV="1">
                <a:off x="1653668" y="708373"/>
                <a:ext cx="0" cy="1278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5DADF6D-512A-4A2A-A704-1666F724B26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668" y="1986742"/>
              <a:ext cx="50277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6A79B79-7408-493C-94DE-121826D6D46B}"/>
                </a:ext>
              </a:extLst>
            </p:cNvPr>
            <p:cNvCxnSpPr/>
            <p:nvPr/>
          </p:nvCxnSpPr>
          <p:spPr>
            <a:xfrm flipH="1" flipV="1">
              <a:off x="6681417" y="2003269"/>
              <a:ext cx="1090418" cy="77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EABFC1B-A926-4424-8DB8-C7E380F06993}"/>
                </a:ext>
              </a:extLst>
            </p:cNvPr>
            <p:cNvCxnSpPr/>
            <p:nvPr/>
          </p:nvCxnSpPr>
          <p:spPr>
            <a:xfrm flipH="1" flipV="1">
              <a:off x="6673669" y="724900"/>
              <a:ext cx="0" cy="1278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FFC02EDD-9C6F-4A77-B3DD-99315E2FD095}"/>
              </a:ext>
            </a:extLst>
          </p:cNvPr>
          <p:cNvSpPr/>
          <p:nvPr/>
        </p:nvSpPr>
        <p:spPr>
          <a:xfrm>
            <a:off x="4921135" y="1055716"/>
            <a:ext cx="1778923" cy="3735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할아버지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4F22BC0-4789-44BB-BB58-6194C94E624D}"/>
              </a:ext>
            </a:extLst>
          </p:cNvPr>
          <p:cNvSpPr/>
          <p:nvPr/>
        </p:nvSpPr>
        <p:spPr>
          <a:xfrm>
            <a:off x="1325153" y="3857109"/>
            <a:ext cx="5762172" cy="6341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5755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005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002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잔잔한 클래식 같이 마음을 안정시키는 노래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집 내부 전경을 보여줌</a:t>
            </a:r>
            <a:endParaRPr lang="en-US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1000" dirty="0"/>
              <a:t>학교라는 단어에 벌떡 일어나며 </a:t>
            </a:r>
            <a:r>
              <a:rPr lang="en-US" altLang="ko-KR" sz="1000" dirty="0"/>
              <a:t>“</a:t>
            </a:r>
            <a:r>
              <a:rPr lang="ko-KR" altLang="en-US" sz="1000" dirty="0"/>
              <a:t>뭐라고 </a:t>
            </a:r>
            <a:r>
              <a:rPr lang="en-US" altLang="ko-KR" sz="1000" dirty="0"/>
              <a:t>? </a:t>
            </a:r>
            <a:r>
              <a:rPr lang="ko-KR" altLang="en-US" sz="1000" dirty="0"/>
              <a:t>학교 </a:t>
            </a:r>
            <a:r>
              <a:rPr lang="en-US" altLang="ko-KR" sz="1000" dirty="0"/>
              <a:t>? </a:t>
            </a:r>
            <a:r>
              <a:rPr lang="ko-KR" altLang="en-US" sz="1000" dirty="0"/>
              <a:t>나 학교 가는 거야 </a:t>
            </a:r>
            <a:r>
              <a:rPr lang="en-US" altLang="ko-KR" sz="1000" dirty="0"/>
              <a:t>??” </a:t>
            </a:r>
            <a:r>
              <a:rPr lang="ko-KR" altLang="en-US" sz="1000" dirty="0"/>
              <a:t>라고 할아버지가 대답할 시간을 주지 않으며 연속으로 질문을 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할아버지는 말없이 거실에 놓인 가방을 보여준다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주인공 </a:t>
            </a:r>
            <a:r>
              <a:rPr lang="en-US" altLang="ko-KR" sz="1000" dirty="0"/>
              <a:t>: “</a:t>
            </a:r>
            <a:r>
              <a:rPr lang="ko-KR" altLang="en-US" sz="1000" dirty="0" err="1"/>
              <a:t>내꺼야</a:t>
            </a:r>
            <a:r>
              <a:rPr lang="en-US" altLang="ko-KR" sz="1000" dirty="0"/>
              <a:t>? </a:t>
            </a:r>
            <a:r>
              <a:rPr lang="ko-KR" altLang="en-US" sz="1000" dirty="0"/>
              <a:t>와 신난다</a:t>
            </a:r>
            <a:r>
              <a:rPr lang="en-US" altLang="ko-KR" sz="1000" dirty="0"/>
              <a:t>!!”</a:t>
            </a:r>
          </a:p>
          <a:p>
            <a:endParaRPr lang="en-US" altLang="ko-KR" sz="1000" dirty="0"/>
          </a:p>
          <a:p>
            <a:pPr marL="0" indent="0">
              <a:buNone/>
            </a:pPr>
            <a:endParaRPr lang="ko-KR" altLang="en-US" sz="10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0CE29-90AC-45B6-8184-1E01989E185E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4DFE5B5-B94B-44DE-8FC6-DAE5937388A1}"/>
              </a:ext>
            </a:extLst>
          </p:cNvPr>
          <p:cNvGrpSpPr/>
          <p:nvPr/>
        </p:nvGrpSpPr>
        <p:grpSpPr>
          <a:xfrm>
            <a:off x="555502" y="708373"/>
            <a:ext cx="7216333" cy="2066039"/>
            <a:chOff x="555502" y="708373"/>
            <a:chExt cx="7216333" cy="206603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04D00CE-5574-4E72-94E2-BE3B40A4C733}"/>
                </a:ext>
              </a:extLst>
            </p:cNvPr>
            <p:cNvGrpSpPr/>
            <p:nvPr/>
          </p:nvGrpSpPr>
          <p:grpSpPr>
            <a:xfrm>
              <a:off x="555502" y="708373"/>
              <a:ext cx="1098166" cy="2049512"/>
              <a:chOff x="555502" y="708373"/>
              <a:chExt cx="1098166" cy="2049512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2624DD76-364C-4431-8481-D24AD9D80E3E}"/>
                  </a:ext>
                </a:extLst>
              </p:cNvPr>
              <p:cNvCxnSpPr>
                <a:stCxn id="9" idx="1"/>
              </p:cNvCxnSpPr>
              <p:nvPr/>
            </p:nvCxnSpPr>
            <p:spPr>
              <a:xfrm flipV="1">
                <a:off x="555502" y="1986742"/>
                <a:ext cx="1090418" cy="771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9F60C406-B7BD-4E8C-9E17-9B9FAA2AB6A1}"/>
                  </a:ext>
                </a:extLst>
              </p:cNvPr>
              <p:cNvCxnSpPr/>
              <p:nvPr/>
            </p:nvCxnSpPr>
            <p:spPr>
              <a:xfrm flipV="1">
                <a:off x="1653668" y="708373"/>
                <a:ext cx="0" cy="1278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5DADF6D-512A-4A2A-A704-1666F724B26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668" y="1986742"/>
              <a:ext cx="50277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6A79B79-7408-493C-94DE-121826D6D46B}"/>
                </a:ext>
              </a:extLst>
            </p:cNvPr>
            <p:cNvCxnSpPr/>
            <p:nvPr/>
          </p:nvCxnSpPr>
          <p:spPr>
            <a:xfrm flipH="1" flipV="1">
              <a:off x="6681417" y="2003269"/>
              <a:ext cx="1090418" cy="77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EABFC1B-A926-4424-8DB8-C7E380F06993}"/>
                </a:ext>
              </a:extLst>
            </p:cNvPr>
            <p:cNvCxnSpPr/>
            <p:nvPr/>
          </p:nvCxnSpPr>
          <p:spPr>
            <a:xfrm flipH="1" flipV="1">
              <a:off x="6673669" y="724900"/>
              <a:ext cx="0" cy="1278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FFC02EDD-9C6F-4A77-B3DD-99315E2FD095}"/>
              </a:ext>
            </a:extLst>
          </p:cNvPr>
          <p:cNvSpPr/>
          <p:nvPr/>
        </p:nvSpPr>
        <p:spPr>
          <a:xfrm>
            <a:off x="4921135" y="1055716"/>
            <a:ext cx="1778923" cy="3735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할아버지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1AC7CCE-5E09-4671-80B5-D95E892D6ECB}"/>
              </a:ext>
            </a:extLst>
          </p:cNvPr>
          <p:cNvSpPr/>
          <p:nvPr/>
        </p:nvSpPr>
        <p:spPr>
          <a:xfrm>
            <a:off x="1848919" y="1596044"/>
            <a:ext cx="1778923" cy="319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4F22BC0-4789-44BB-BB58-6194C94E624D}"/>
              </a:ext>
            </a:extLst>
          </p:cNvPr>
          <p:cNvSpPr/>
          <p:nvPr/>
        </p:nvSpPr>
        <p:spPr>
          <a:xfrm>
            <a:off x="1325153" y="3857109"/>
            <a:ext cx="5762172" cy="6341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7674010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895</TotalTime>
  <Words>1770</Words>
  <Application>Microsoft Office PowerPoint</Application>
  <PresentationFormat>와이드스크린</PresentationFormat>
  <Paragraphs>365</Paragraphs>
  <Slides>42</Slides>
  <Notes>0</Notes>
  <HiddenSlides>9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KoPub돋움체 Light</vt:lpstr>
      <vt:lpstr>맑은 고딕</vt:lpstr>
      <vt:lpstr>Arial</vt:lpstr>
      <vt:lpstr>Wingdings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정재영</cp:lastModifiedBy>
  <cp:revision>49</cp:revision>
  <dcterms:created xsi:type="dcterms:W3CDTF">2016-03-12T15:04:52Z</dcterms:created>
  <dcterms:modified xsi:type="dcterms:W3CDTF">2019-09-24T18:24:17Z</dcterms:modified>
</cp:coreProperties>
</file>